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2.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theme/theme3.xml" ContentType="application/vnd.openxmlformats-officedocument.theme+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theme/theme4.xml" ContentType="application/vnd.openxmlformats-officedocument.theme+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theme/theme5.xml" ContentType="application/vnd.openxmlformats-officedocument.theme+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theme/theme6.xml" ContentType="application/vnd.openxmlformats-officedocument.theme+xml"/>
  <Override PartName="/ppt/theme/theme7.xml" ContentType="application/vnd.openxmlformats-officedocument.theme+xml"/>
  <Override PartName="/ppt/theme/theme8.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6.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drawings/drawing1.xml" ContentType="application/vnd.openxmlformats-officedocument.drawingml.chartshapes+xml"/>
  <Override PartName="/ppt/notesSlides/notesSlide7.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8.xml" ContentType="application/vnd.openxmlformats-officedocument.presentationml.notesSlide+xml"/>
  <Override PartName="/ppt/charts/chart6.xml" ContentType="application/vnd.openxmlformats-officedocument.drawingml.chart+xml"/>
  <Override PartName="/ppt/theme/themeOverride1.xml" ContentType="application/vnd.openxmlformats-officedocument.themeOverride+xml"/>
  <Override PartName="/ppt/charts/chart7.xml" ContentType="application/vnd.openxmlformats-officedocument.drawingml.chart+xml"/>
  <Override PartName="/ppt/notesSlides/notesSlide9.xml" ContentType="application/vnd.openxmlformats-officedocument.presentationml.notesSlide+xml"/>
  <Override PartName="/ppt/charts/chart8.xml" ContentType="application/vnd.openxmlformats-officedocument.drawingml.chart+xml"/>
  <Override PartName="/ppt/charts/style6.xml" ContentType="application/vnd.ms-office.chartstyle+xml"/>
  <Override PartName="/ppt/charts/colors6.xml" ContentType="application/vnd.ms-office.chartcolorstyle+xml"/>
  <Override PartName="/ppt/charts/chart9.xml" ContentType="application/vnd.openxmlformats-officedocument.drawingml.chart+xml"/>
  <Override PartName="/ppt/charts/style7.xml" ContentType="application/vnd.ms-office.chartstyle+xml"/>
  <Override PartName="/ppt/charts/colors7.xml" ContentType="application/vnd.ms-office.chartcolorstyle+xml"/>
  <Override PartName="/ppt/charts/chart10.xml" ContentType="application/vnd.openxmlformats-officedocument.drawingml.chart+xml"/>
  <Override PartName="/ppt/charts/style8.xml" ContentType="application/vnd.ms-office.chartstyle+xml"/>
  <Override PartName="/ppt/charts/colors8.xml" ContentType="application/vnd.ms-office.chartcolorstyle+xml"/>
  <Override PartName="/ppt/charts/chart11.xml" ContentType="application/vnd.openxmlformats-officedocument.drawingml.chart+xml"/>
  <Override PartName="/ppt/charts/style9.xml" ContentType="application/vnd.ms-office.chartstyle+xml"/>
  <Override PartName="/ppt/charts/colors9.xml" ContentType="application/vnd.ms-office.chartcolorstyle+xml"/>
  <Override PartName="/ppt/charts/chart12.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3.xml" ContentType="application/vnd.openxmlformats-officedocument.drawingml.chart+xml"/>
  <Override PartName="/ppt/charts/style11.xml" ContentType="application/vnd.ms-office.chartstyle+xml"/>
  <Override PartName="/ppt/charts/colors11.xml" ContentType="application/vnd.ms-office.chartcolorstyle+xml"/>
  <Override PartName="/ppt/notesSlides/notesSlide10.xml" ContentType="application/vnd.openxmlformats-officedocument.presentationml.notesSlide+xml"/>
  <Override PartName="/ppt/charts/chart14.xml" ContentType="application/vnd.openxmlformats-officedocument.drawingml.chart+xml"/>
  <Override PartName="/ppt/theme/themeOverride2.xml" ContentType="application/vnd.openxmlformats-officedocument.themeOverride+xml"/>
  <Override PartName="/ppt/drawings/drawing2.xml" ContentType="application/vnd.openxmlformats-officedocument.drawingml.chartshapes+xml"/>
  <Override PartName="/ppt/notesSlides/notesSlide11.xml" ContentType="application/vnd.openxmlformats-officedocument.presentationml.notesSlide+xml"/>
  <Override PartName="/ppt/charts/chart15.xml" ContentType="application/vnd.openxmlformats-officedocument.drawingml.chart+xml"/>
  <Override PartName="/ppt/charts/chart16.xml" ContentType="application/vnd.openxmlformats-officedocument.drawingml.chart+xml"/>
  <Override PartName="/ppt/charts/chart17.xml" ContentType="application/vnd.openxmlformats-officedocument.drawingml.chart+xml"/>
  <Override PartName="/ppt/charts/chart18.xml" ContentType="application/vnd.openxmlformats-officedocument.drawingml.chart+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charts/chart19.xml" ContentType="application/vnd.openxmlformats-officedocument.drawingml.chart+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4079" r:id="rId4"/>
    <p:sldMasterId id="2147484263" r:id="rId5"/>
    <p:sldMasterId id="2147484279" r:id="rId6"/>
    <p:sldMasterId id="2147484302" r:id="rId7"/>
    <p:sldMasterId id="2147484392" r:id="rId8"/>
    <p:sldMasterId id="2147484483" r:id="rId9"/>
  </p:sldMasterIdLst>
  <p:notesMasterIdLst>
    <p:notesMasterId r:id="rId31"/>
  </p:notesMasterIdLst>
  <p:handoutMasterIdLst>
    <p:handoutMasterId r:id="rId32"/>
  </p:handoutMasterIdLst>
  <p:sldIdLst>
    <p:sldId id="745" r:id="rId10"/>
    <p:sldId id="746" r:id="rId11"/>
    <p:sldId id="754" r:id="rId12"/>
    <p:sldId id="2147471364" r:id="rId13"/>
    <p:sldId id="2147471400" r:id="rId14"/>
    <p:sldId id="2147471373" r:id="rId15"/>
    <p:sldId id="2147471386" r:id="rId16"/>
    <p:sldId id="2147471381" r:id="rId17"/>
    <p:sldId id="2147471374" r:id="rId18"/>
    <p:sldId id="2147471406" r:id="rId19"/>
    <p:sldId id="2147471412" r:id="rId20"/>
    <p:sldId id="2147471413" r:id="rId21"/>
    <p:sldId id="2147471414" r:id="rId22"/>
    <p:sldId id="2147471417" r:id="rId23"/>
    <p:sldId id="2147471418" r:id="rId24"/>
    <p:sldId id="2147471415" r:id="rId25"/>
    <p:sldId id="2650" r:id="rId26"/>
    <p:sldId id="2147471416" r:id="rId27"/>
    <p:sldId id="564" r:id="rId28"/>
    <p:sldId id="601" r:id="rId29"/>
    <p:sldId id="2647" r:id="rId30"/>
  </p:sldIdLst>
  <p:sldSz cx="9144000" cy="6858000" type="screen4x3"/>
  <p:notesSz cx="6985000" cy="9283700"/>
  <p:custDataLst>
    <p:tags r:id="rId33"/>
  </p:custDataLst>
  <p:defaultTextStyle>
    <a:defPPr>
      <a:defRPr lang="en-US"/>
    </a:defPPr>
    <a:lvl1pPr algn="l" rtl="0" fontAlgn="base">
      <a:spcBef>
        <a:spcPct val="0"/>
      </a:spcBef>
      <a:spcAft>
        <a:spcPct val="0"/>
      </a:spcAft>
      <a:defRPr sz="1200" kern="1200">
        <a:solidFill>
          <a:schemeClr val="tx1"/>
        </a:solidFill>
        <a:latin typeface="Arial" pitchFamily="34" charset="0"/>
        <a:ea typeface="ＭＳ Ｐゴシック"/>
        <a:cs typeface="ＭＳ Ｐゴシック"/>
      </a:defRPr>
    </a:lvl1pPr>
    <a:lvl2pPr marL="457200" algn="l" rtl="0" fontAlgn="base">
      <a:spcBef>
        <a:spcPct val="0"/>
      </a:spcBef>
      <a:spcAft>
        <a:spcPct val="0"/>
      </a:spcAft>
      <a:defRPr sz="1200" kern="1200">
        <a:solidFill>
          <a:schemeClr val="tx1"/>
        </a:solidFill>
        <a:latin typeface="Arial" pitchFamily="34" charset="0"/>
        <a:ea typeface="ＭＳ Ｐゴシック"/>
        <a:cs typeface="ＭＳ Ｐゴシック"/>
      </a:defRPr>
    </a:lvl2pPr>
    <a:lvl3pPr marL="914400" algn="l" rtl="0" fontAlgn="base">
      <a:spcBef>
        <a:spcPct val="0"/>
      </a:spcBef>
      <a:spcAft>
        <a:spcPct val="0"/>
      </a:spcAft>
      <a:defRPr sz="1200" kern="1200">
        <a:solidFill>
          <a:schemeClr val="tx1"/>
        </a:solidFill>
        <a:latin typeface="Arial" pitchFamily="34" charset="0"/>
        <a:ea typeface="ＭＳ Ｐゴシック"/>
        <a:cs typeface="ＭＳ Ｐゴシック"/>
      </a:defRPr>
    </a:lvl3pPr>
    <a:lvl4pPr marL="1371600" algn="l" rtl="0" fontAlgn="base">
      <a:spcBef>
        <a:spcPct val="0"/>
      </a:spcBef>
      <a:spcAft>
        <a:spcPct val="0"/>
      </a:spcAft>
      <a:defRPr sz="1200" kern="1200">
        <a:solidFill>
          <a:schemeClr val="tx1"/>
        </a:solidFill>
        <a:latin typeface="Arial" pitchFamily="34" charset="0"/>
        <a:ea typeface="ＭＳ Ｐゴシック"/>
        <a:cs typeface="ＭＳ Ｐゴシック"/>
      </a:defRPr>
    </a:lvl4pPr>
    <a:lvl5pPr marL="1828800" algn="l" rtl="0" fontAlgn="base">
      <a:spcBef>
        <a:spcPct val="0"/>
      </a:spcBef>
      <a:spcAft>
        <a:spcPct val="0"/>
      </a:spcAft>
      <a:defRPr sz="1200" kern="1200">
        <a:solidFill>
          <a:schemeClr val="tx1"/>
        </a:solidFill>
        <a:latin typeface="Arial" pitchFamily="34" charset="0"/>
        <a:ea typeface="ＭＳ Ｐゴシック"/>
        <a:cs typeface="ＭＳ Ｐゴシック"/>
      </a:defRPr>
    </a:lvl5pPr>
    <a:lvl6pPr marL="2286000" algn="l" defTabSz="914400" rtl="0" eaLnBrk="1" latinLnBrk="0" hangingPunct="1">
      <a:defRPr sz="1200" kern="1200">
        <a:solidFill>
          <a:schemeClr val="tx1"/>
        </a:solidFill>
        <a:latin typeface="Arial" pitchFamily="34" charset="0"/>
        <a:ea typeface="ＭＳ Ｐゴシック"/>
        <a:cs typeface="ＭＳ Ｐゴシック"/>
      </a:defRPr>
    </a:lvl6pPr>
    <a:lvl7pPr marL="2743200" algn="l" defTabSz="914400" rtl="0" eaLnBrk="1" latinLnBrk="0" hangingPunct="1">
      <a:defRPr sz="1200" kern="1200">
        <a:solidFill>
          <a:schemeClr val="tx1"/>
        </a:solidFill>
        <a:latin typeface="Arial" pitchFamily="34" charset="0"/>
        <a:ea typeface="ＭＳ Ｐゴシック"/>
        <a:cs typeface="ＭＳ Ｐゴシック"/>
      </a:defRPr>
    </a:lvl7pPr>
    <a:lvl8pPr marL="3200400" algn="l" defTabSz="914400" rtl="0" eaLnBrk="1" latinLnBrk="0" hangingPunct="1">
      <a:defRPr sz="1200" kern="1200">
        <a:solidFill>
          <a:schemeClr val="tx1"/>
        </a:solidFill>
        <a:latin typeface="Arial" pitchFamily="34" charset="0"/>
        <a:ea typeface="ＭＳ Ｐゴシック"/>
        <a:cs typeface="ＭＳ Ｐゴシック"/>
      </a:defRPr>
    </a:lvl8pPr>
    <a:lvl9pPr marL="3657600" algn="l" defTabSz="914400" rtl="0" eaLnBrk="1" latinLnBrk="0" hangingPunct="1">
      <a:defRPr sz="1200" kern="1200">
        <a:solidFill>
          <a:schemeClr val="tx1"/>
        </a:solidFill>
        <a:latin typeface="Arial" pitchFamily="34" charset="0"/>
        <a:ea typeface="ＭＳ Ｐゴシック"/>
        <a:cs typeface="ＭＳ Ｐゴシック"/>
      </a:defRPr>
    </a:lvl9pPr>
  </p:defaultTextStyle>
  <p:extLst>
    <p:ext uri="{EFAFB233-063F-42B5-8137-9DF3F51BA10A}">
      <p15:sldGuideLst xmlns:p15="http://schemas.microsoft.com/office/powerpoint/2012/main">
        <p15:guide id="1" orient="horz" pos="4181">
          <p15:clr>
            <a:srgbClr val="A4A3A4"/>
          </p15:clr>
        </p15:guide>
        <p15:guide id="2" orient="horz" pos="364">
          <p15:clr>
            <a:srgbClr val="A4A3A4"/>
          </p15:clr>
        </p15:guide>
        <p15:guide id="3" orient="horz" pos="2420">
          <p15:clr>
            <a:srgbClr val="A4A3A4"/>
          </p15:clr>
        </p15:guide>
        <p15:guide id="4" orient="horz" pos="678">
          <p15:clr>
            <a:srgbClr val="A4A3A4"/>
          </p15:clr>
        </p15:guide>
        <p15:guide id="5" orient="horz" pos="4261">
          <p15:clr>
            <a:srgbClr val="A4A3A4"/>
          </p15:clr>
        </p15:guide>
        <p15:guide id="6" orient="horz" pos="531">
          <p15:clr>
            <a:srgbClr val="A4A3A4"/>
          </p15:clr>
        </p15:guide>
        <p15:guide id="7" orient="horz" pos="2221">
          <p15:clr>
            <a:srgbClr val="A4A3A4"/>
          </p15:clr>
        </p15:guide>
        <p15:guide id="8" orient="horz" pos="3929">
          <p15:clr>
            <a:srgbClr val="A4A3A4"/>
          </p15:clr>
        </p15:guide>
        <p15:guide id="9" orient="horz" pos="3974">
          <p15:clr>
            <a:srgbClr val="A4A3A4"/>
          </p15:clr>
        </p15:guide>
        <p15:guide id="10" orient="horz" pos="3605">
          <p15:clr>
            <a:srgbClr val="A4A3A4"/>
          </p15:clr>
        </p15:guide>
        <p15:guide id="11" orient="horz" pos="4220">
          <p15:clr>
            <a:srgbClr val="A4A3A4"/>
          </p15:clr>
        </p15:guide>
        <p15:guide id="12" orient="horz" pos="4093">
          <p15:clr>
            <a:srgbClr val="A4A3A4"/>
          </p15:clr>
        </p15:guide>
        <p15:guide id="13" pos="5505">
          <p15:clr>
            <a:srgbClr val="A4A3A4"/>
          </p15:clr>
        </p15:guide>
        <p15:guide id="14" pos="5358">
          <p15:clr>
            <a:srgbClr val="A4A3A4"/>
          </p15:clr>
        </p15:guide>
        <p15:guide id="15" pos="260">
          <p15:clr>
            <a:srgbClr val="A4A3A4"/>
          </p15:clr>
        </p15:guide>
        <p15:guide id="16" pos="224">
          <p15:clr>
            <a:srgbClr val="A4A3A4"/>
          </p15:clr>
        </p15:guide>
        <p15:guide id="17" pos="201">
          <p15:clr>
            <a:srgbClr val="A4A3A4"/>
          </p15:clr>
        </p15:guide>
        <p15:guide id="18" pos="3019">
          <p15:clr>
            <a:srgbClr val="A4A3A4"/>
          </p15:clr>
        </p15:guide>
        <p15:guide id="19" pos="3266">
          <p15:clr>
            <a:srgbClr val="A4A3A4"/>
          </p15:clr>
        </p15:guide>
        <p15:guide id="20" pos="5556">
          <p15:clr>
            <a:srgbClr val="A4A3A4"/>
          </p15:clr>
        </p15:guide>
      </p15:sldGuideLst>
    </p:ext>
    <p:ext uri="{2D200454-40CA-4A62-9FC3-DE9A4176ACB9}">
      <p15:notesGuideLst xmlns:p15="http://schemas.microsoft.com/office/powerpoint/2012/main">
        <p15:guide id="1" orient="horz" pos="2924">
          <p15:clr>
            <a:srgbClr val="A4A3A4"/>
          </p15:clr>
        </p15:guide>
        <p15:guide id="2" pos="2200">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Pope, Kerry" initials="PK" lastIdx="1" clrIdx="0">
    <p:extLst>
      <p:ext uri="{19B8F6BF-5375-455C-9EA6-DF929625EA0E}">
        <p15:presenceInfo xmlns:p15="http://schemas.microsoft.com/office/powerpoint/2012/main" userId="S::a497280@im.fmrco.com::28481d5b-3ae7-4d01-9b45-694b17ca110e" providerId="AD"/>
      </p:ext>
    </p:extLst>
  </p:cmAuthor>
  <p:cmAuthor id="2" name="Miller, William" initials="MW" lastIdx="52" clrIdx="1">
    <p:extLst>
      <p:ext uri="{19B8F6BF-5375-455C-9EA6-DF929625EA0E}">
        <p15:presenceInfo xmlns:p15="http://schemas.microsoft.com/office/powerpoint/2012/main" userId="S::a454339@im.fmrco.com::e820bc80-8250-4544-a3ec-f5b1306df13b" providerId="AD"/>
      </p:ext>
    </p:extLst>
  </p:cmAuthor>
  <p:cmAuthor id="3" name="Landry, Kristy" initials="LK" lastIdx="4" clrIdx="2">
    <p:extLst>
      <p:ext uri="{19B8F6BF-5375-455C-9EA6-DF929625EA0E}">
        <p15:presenceInfo xmlns:p15="http://schemas.microsoft.com/office/powerpoint/2012/main" userId="S::a498666@im.fmrco.com::e6c18f18-8e62-45f1-93c4-d91bfd02fbf2"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999999"/>
    <a:srgbClr val="EAEAEA"/>
    <a:srgbClr val="CBD799"/>
    <a:srgbClr val="768692"/>
    <a:srgbClr val="BF3B34"/>
    <a:srgbClr val="F2D8D5"/>
    <a:srgbClr val="CB615D"/>
    <a:srgbClr val="E4EACC"/>
    <a:srgbClr val="000000"/>
    <a:srgbClr val="858C9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3762" autoAdjust="0"/>
    <p:restoredTop sz="96357" autoAdjust="0"/>
  </p:normalViewPr>
  <p:slideViewPr>
    <p:cSldViewPr snapToGrid="0" showGuides="1">
      <p:cViewPr varScale="1">
        <p:scale>
          <a:sx n="68" d="100"/>
          <a:sy n="68" d="100"/>
        </p:scale>
        <p:origin x="1518" y="60"/>
      </p:cViewPr>
      <p:guideLst>
        <p:guide orient="horz" pos="4181"/>
        <p:guide orient="horz" pos="364"/>
        <p:guide orient="horz" pos="2420"/>
        <p:guide orient="horz" pos="678"/>
        <p:guide orient="horz" pos="4261"/>
        <p:guide orient="horz" pos="531"/>
        <p:guide orient="horz" pos="2221"/>
        <p:guide orient="horz" pos="3929"/>
        <p:guide orient="horz" pos="3974"/>
        <p:guide orient="horz" pos="3605"/>
        <p:guide orient="horz" pos="4220"/>
        <p:guide orient="horz" pos="4093"/>
        <p:guide pos="5505"/>
        <p:guide pos="5358"/>
        <p:guide pos="260"/>
        <p:guide pos="224"/>
        <p:guide pos="201"/>
        <p:guide pos="3019"/>
        <p:guide pos="3266"/>
        <p:guide pos="5556"/>
      </p:guideLst>
    </p:cSldViewPr>
  </p:slideViewPr>
  <p:outlineViewPr>
    <p:cViewPr>
      <p:scale>
        <a:sx n="33" d="100"/>
        <a:sy n="33" d="100"/>
      </p:scale>
      <p:origin x="48" y="5118"/>
    </p:cViewPr>
  </p:outlineViewPr>
  <p:notesTextViewPr>
    <p:cViewPr>
      <p:scale>
        <a:sx n="3" d="2"/>
        <a:sy n="3" d="2"/>
      </p:scale>
      <p:origin x="0" y="0"/>
    </p:cViewPr>
  </p:notesTextViewPr>
  <p:sorterViewPr>
    <p:cViewPr varScale="1">
      <p:scale>
        <a:sx n="1" d="1"/>
        <a:sy n="1" d="1"/>
      </p:scale>
      <p:origin x="0" y="-7014"/>
    </p:cViewPr>
  </p:sorterViewPr>
  <p:notesViewPr>
    <p:cSldViewPr snapToGrid="0" showGuides="1">
      <p:cViewPr varScale="1">
        <p:scale>
          <a:sx n="87" d="100"/>
          <a:sy n="87" d="100"/>
        </p:scale>
        <p:origin x="-1908" y="-84"/>
      </p:cViewPr>
      <p:guideLst>
        <p:guide orient="horz" pos="2924"/>
        <p:guide pos="2200"/>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4.xml"/><Relationship Id="rId18" Type="http://schemas.openxmlformats.org/officeDocument/2006/relationships/slide" Target="slides/slide9.xml"/><Relationship Id="rId26" Type="http://schemas.openxmlformats.org/officeDocument/2006/relationships/slide" Target="slides/slide17.xml"/><Relationship Id="rId21" Type="http://schemas.openxmlformats.org/officeDocument/2006/relationships/slide" Target="slides/slide12.xml"/><Relationship Id="rId34" Type="http://schemas.openxmlformats.org/officeDocument/2006/relationships/commentAuthors" Target="commentAuthors.xml"/><Relationship Id="rId7" Type="http://schemas.openxmlformats.org/officeDocument/2006/relationships/slideMaster" Target="slideMasters/slideMaster4.xml"/><Relationship Id="rId12" Type="http://schemas.openxmlformats.org/officeDocument/2006/relationships/slide" Target="slides/slide3.xml"/><Relationship Id="rId17" Type="http://schemas.openxmlformats.org/officeDocument/2006/relationships/slide" Target="slides/slide8.xml"/><Relationship Id="rId25" Type="http://schemas.openxmlformats.org/officeDocument/2006/relationships/slide" Target="slides/slide16.xml"/><Relationship Id="rId33" Type="http://schemas.openxmlformats.org/officeDocument/2006/relationships/tags" Target="tags/tag1.xml"/><Relationship Id="rId38" Type="http://schemas.openxmlformats.org/officeDocument/2006/relationships/tableStyles" Target="tableStyles.xml"/><Relationship Id="rId2" Type="http://schemas.openxmlformats.org/officeDocument/2006/relationships/customXml" Target="../customXml/item2.xml"/><Relationship Id="rId16" Type="http://schemas.openxmlformats.org/officeDocument/2006/relationships/slide" Target="slides/slide7.xml"/><Relationship Id="rId20" Type="http://schemas.openxmlformats.org/officeDocument/2006/relationships/slide" Target="slides/slide11.xml"/><Relationship Id="rId29" Type="http://schemas.openxmlformats.org/officeDocument/2006/relationships/slide" Target="slides/slide20.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 Target="slides/slide2.xml"/><Relationship Id="rId24" Type="http://schemas.openxmlformats.org/officeDocument/2006/relationships/slide" Target="slides/slide15.xml"/><Relationship Id="rId32" Type="http://schemas.openxmlformats.org/officeDocument/2006/relationships/handoutMaster" Target="handoutMasters/handoutMaster1.xml"/><Relationship Id="rId37" Type="http://schemas.openxmlformats.org/officeDocument/2006/relationships/theme" Target="theme/theme1.xml"/><Relationship Id="rId5" Type="http://schemas.openxmlformats.org/officeDocument/2006/relationships/slideMaster" Target="slideMasters/slideMaster2.xml"/><Relationship Id="rId15" Type="http://schemas.openxmlformats.org/officeDocument/2006/relationships/slide" Target="slides/slide6.xml"/><Relationship Id="rId23" Type="http://schemas.openxmlformats.org/officeDocument/2006/relationships/slide" Target="slides/slide14.xml"/><Relationship Id="rId28" Type="http://schemas.openxmlformats.org/officeDocument/2006/relationships/slide" Target="slides/slide19.xml"/><Relationship Id="rId36" Type="http://schemas.openxmlformats.org/officeDocument/2006/relationships/viewProps" Target="viewProps.xml"/><Relationship Id="rId10" Type="http://schemas.openxmlformats.org/officeDocument/2006/relationships/slide" Target="slides/slide1.xml"/><Relationship Id="rId19" Type="http://schemas.openxmlformats.org/officeDocument/2006/relationships/slide" Target="slides/slide10.xml"/><Relationship Id="rId31" Type="http://schemas.openxmlformats.org/officeDocument/2006/relationships/notesMaster" Target="notesMasters/notesMaster1.xml"/><Relationship Id="rId4" Type="http://schemas.openxmlformats.org/officeDocument/2006/relationships/slideMaster" Target="slideMasters/slideMaster1.xml"/><Relationship Id="rId9" Type="http://schemas.openxmlformats.org/officeDocument/2006/relationships/slideMaster" Target="slideMasters/slideMaster6.xml"/><Relationship Id="rId14" Type="http://schemas.openxmlformats.org/officeDocument/2006/relationships/slide" Target="slides/slide5.xml"/><Relationship Id="rId22" Type="http://schemas.openxmlformats.org/officeDocument/2006/relationships/slide" Target="slides/slide13.xml"/><Relationship Id="rId27" Type="http://schemas.openxmlformats.org/officeDocument/2006/relationships/slide" Target="slides/slide18.xml"/><Relationship Id="rId30" Type="http://schemas.openxmlformats.org/officeDocument/2006/relationships/slide" Target="slides/slide21.xml"/><Relationship Id="rId35" Type="http://schemas.openxmlformats.org/officeDocument/2006/relationships/presProps" Target="presProps.xml"/><Relationship Id="rId8" Type="http://schemas.openxmlformats.org/officeDocument/2006/relationships/slideMaster" Target="slideMasters/slideMaster5.xml"/><Relationship Id="rId3" Type="http://schemas.openxmlformats.org/officeDocument/2006/relationships/customXml" Target="../customXml/item3.xml"/></Relationships>
</file>

<file path=ppt/charts/_rels/chart1.xml.rels><?xml version="1.0" encoding="UTF-8" standalone="yes"?>
<Relationships xmlns="http://schemas.openxmlformats.org/package/2006/relationships"><Relationship Id="rId3" Type="http://schemas.openxmlformats.org/officeDocument/2006/relationships/oleObject" Target="file:///\\im.fmrco.com\DFSRoot-US\FargShared\Thought%20Leadership\Thought%20Leadership%20Content\Active\Q2%202023%20QMU\Data\Energy%20Impact%20by%20Country%20HH%20v2.xlsx" TargetMode="External"/><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8.xml"/><Relationship Id="rId1" Type="http://schemas.microsoft.com/office/2011/relationships/chartStyle" Target="style8.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9.xml"/><Relationship Id="rId1" Type="http://schemas.microsoft.com/office/2011/relationships/chartStyle" Target="style9.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10.xml"/><Relationship Id="rId1" Type="http://schemas.microsoft.com/office/2011/relationships/chartStyle" Target="style10.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11.xml"/><Relationship Id="rId1" Type="http://schemas.microsoft.com/office/2011/relationships/chartStyle" Target="style11.xml"/></Relationships>
</file>

<file path=ppt/charts/_rels/chart14.xml.rels><?xml version="1.0" encoding="UTF-8" standalone="yes"?>
<Relationships xmlns="http://schemas.openxmlformats.org/package/2006/relationships"><Relationship Id="rId3" Type="http://schemas.openxmlformats.org/officeDocument/2006/relationships/chartUserShapes" Target="../drawings/drawing2.xml"/><Relationship Id="rId2" Type="http://schemas.openxmlformats.org/officeDocument/2006/relationships/oleObject" Target="../embeddings/oleObject1.bin"/><Relationship Id="rId1" Type="http://schemas.openxmlformats.org/officeDocument/2006/relationships/themeOverride" Target="../theme/themeOverride2.xml"/></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2.xml.rels><?xml version="1.0" encoding="UTF-8" standalone="yes"?>
<Relationships xmlns="http://schemas.openxmlformats.org/package/2006/relationships"><Relationship Id="rId3" Type="http://schemas.openxmlformats.org/officeDocument/2006/relationships/oleObject" Target="file:///\\im.fmrco.com\DFSRoot-US\FargShared\Thought%20Leadership\Thought%20Leadership%20Content\Active\Q2%202023%20QMU\Data\Monetary%20Policy%20Chart.xlsx" TargetMode="External"/><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oleObject" Target="file:///\\im.fmrco.com\DFSRoot-US\FargShared\Thought%20Leadership\Thought%20Leadership%20Content\Active\Q2%202023%20QMU\Data\SLO%20and%20Credit%20Growth%20for%20AG.xlsx" TargetMode="External"/><Relationship Id="rId2" Type="http://schemas.microsoft.com/office/2011/relationships/chartColorStyle" Target="colors3.xml"/><Relationship Id="rId1" Type="http://schemas.microsoft.com/office/2011/relationships/chartStyle" Target="style3.xml"/><Relationship Id="rId4" Type="http://schemas.openxmlformats.org/officeDocument/2006/relationships/chartUserShapes" Target="../drawings/drawing1.xml"/></Relationships>
</file>

<file path=ppt/charts/_rels/chart4.xml.rels><?xml version="1.0" encoding="UTF-8" standalone="yes"?>
<Relationships xmlns="http://schemas.openxmlformats.org/package/2006/relationships"><Relationship Id="rId3" Type="http://schemas.openxmlformats.org/officeDocument/2006/relationships/oleObject" Target="file:///\\im.fmrco.com\DFSRoot-US\FargShared\Thought%20Leadership\Thought%20Leadership%20Content\Active\Q2%202023%20QMU\Data\Inflation%20and%20FX%20Charts%20Collin.xlsx" TargetMode="External"/><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oleObject" Target="file:///\\im.fmrco.com\DFSRoot-US\FargShared\Thought%20Leadership\Thought%20Leadership%20Content\Active\Q2%202023%20QMU\Data\Inflation%20and%20FX%20Charts%20Collin1.xlsx" TargetMode="External"/><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2" Type="http://schemas.openxmlformats.org/officeDocument/2006/relationships/package" Target="../embeddings/Microsoft_Excel_Worksheet.xlsx"/><Relationship Id="rId1" Type="http://schemas.openxmlformats.org/officeDocument/2006/relationships/themeOverride" Target="../theme/themeOverride1.xml"/></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6.xml"/><Relationship Id="rId1" Type="http://schemas.microsoft.com/office/2011/relationships/chartStyle" Target="style6.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7.xml"/><Relationship Id="rId1" Type="http://schemas.microsoft.com/office/2011/relationships/chartStyle" Target="style7.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953431215099581"/>
          <c:y val="0.17350647778443126"/>
          <c:w val="0.76884485716257067"/>
          <c:h val="0.59255352035643483"/>
        </c:manualLayout>
      </c:layout>
      <c:barChart>
        <c:barDir val="col"/>
        <c:grouping val="stacked"/>
        <c:varyColors val="0"/>
        <c:ser>
          <c:idx val="1"/>
          <c:order val="1"/>
          <c:tx>
            <c:strRef>
              <c:f>table!$E$47</c:f>
              <c:strCache>
                <c:ptCount val="1"/>
                <c:pt idx="0">
                  <c:v>Food</c:v>
                </c:pt>
              </c:strCache>
            </c:strRef>
          </c:tx>
          <c:spPr>
            <a:solidFill>
              <a:schemeClr val="accent1">
                <a:lumMod val="50000"/>
              </a:schemeClr>
            </a:solidFill>
            <a:ln w="25400">
              <a:noFill/>
            </a:ln>
            <a:effectLst/>
          </c:spPr>
          <c:invertIfNegative val="0"/>
          <c:cat>
            <c:strRef>
              <c:f>table!$C$48:$C$55</c:f>
              <c:strCache>
                <c:ptCount val="8"/>
                <c:pt idx="0">
                  <c:v>Indonesia</c:v>
                </c:pt>
                <c:pt idx="1">
                  <c:v>India</c:v>
                </c:pt>
                <c:pt idx="2">
                  <c:v>China</c:v>
                </c:pt>
                <c:pt idx="3">
                  <c:v>Japan</c:v>
                </c:pt>
                <c:pt idx="4">
                  <c:v>Germany</c:v>
                </c:pt>
                <c:pt idx="5">
                  <c:v>Canada</c:v>
                </c:pt>
                <c:pt idx="6">
                  <c:v>UK</c:v>
                </c:pt>
                <c:pt idx="7">
                  <c:v>U.S.</c:v>
                </c:pt>
              </c:strCache>
            </c:strRef>
          </c:cat>
          <c:val>
            <c:numRef>
              <c:f>table!$E$48:$E$55</c:f>
              <c:numCache>
                <c:formatCode>0%</c:formatCode>
                <c:ptCount val="8"/>
                <c:pt idx="0">
                  <c:v>0.39</c:v>
                </c:pt>
                <c:pt idx="1">
                  <c:v>0.224893318796378</c:v>
                </c:pt>
                <c:pt idx="2">
                  <c:v>0.18442993831469595</c:v>
                </c:pt>
                <c:pt idx="3">
                  <c:v>0.13328298086606244</c:v>
                </c:pt>
                <c:pt idx="4">
                  <c:v>9.3604277067781266E-2</c:v>
                </c:pt>
                <c:pt idx="5">
                  <c:v>9.2290259429610805E-2</c:v>
                </c:pt>
                <c:pt idx="6">
                  <c:v>7.3001903622959746E-2</c:v>
                </c:pt>
                <c:pt idx="7">
                  <c:v>6.4002854608000578E-2</c:v>
                </c:pt>
              </c:numCache>
            </c:numRef>
          </c:val>
          <c:extLst>
            <c:ext xmlns:c16="http://schemas.microsoft.com/office/drawing/2014/chart" uri="{C3380CC4-5D6E-409C-BE32-E72D297353CC}">
              <c16:uniqueId val="{00000000-7697-447A-9205-7D6AC2501D17}"/>
            </c:ext>
          </c:extLst>
        </c:ser>
        <c:dLbls>
          <c:showLegendKey val="0"/>
          <c:showVal val="0"/>
          <c:showCatName val="0"/>
          <c:showSerName val="0"/>
          <c:showPercent val="0"/>
          <c:showBubbleSize val="0"/>
        </c:dLbls>
        <c:gapWidth val="75"/>
        <c:overlap val="100"/>
        <c:axId val="1493115560"/>
        <c:axId val="1493114248"/>
      </c:barChart>
      <c:scatterChart>
        <c:scatterStyle val="lineMarker"/>
        <c:varyColors val="0"/>
        <c:ser>
          <c:idx val="0"/>
          <c:order val="0"/>
          <c:tx>
            <c:strRef>
              <c:f>table!$D$47</c:f>
              <c:strCache>
                <c:ptCount val="1"/>
                <c:pt idx="0">
                  <c:v>Energy</c:v>
                </c:pt>
              </c:strCache>
            </c:strRef>
          </c:tx>
          <c:spPr>
            <a:ln w="25400" cap="rnd">
              <a:noFill/>
              <a:round/>
            </a:ln>
            <a:effectLst/>
          </c:spPr>
          <c:marker>
            <c:symbol val="diamond"/>
            <c:size val="13"/>
            <c:spPr>
              <a:solidFill>
                <a:srgbClr val="4A933C"/>
              </a:solidFill>
              <a:ln w="9525">
                <a:noFill/>
              </a:ln>
              <a:effectLst/>
            </c:spPr>
          </c:marker>
          <c:xVal>
            <c:strRef>
              <c:f>table!$C$48:$C$55</c:f>
              <c:strCache>
                <c:ptCount val="8"/>
                <c:pt idx="0">
                  <c:v>Indonesia</c:v>
                </c:pt>
                <c:pt idx="1">
                  <c:v>India</c:v>
                </c:pt>
                <c:pt idx="2">
                  <c:v>China</c:v>
                </c:pt>
                <c:pt idx="3">
                  <c:v>Japan</c:v>
                </c:pt>
                <c:pt idx="4">
                  <c:v>Germany</c:v>
                </c:pt>
                <c:pt idx="5">
                  <c:v>Canada</c:v>
                </c:pt>
                <c:pt idx="6">
                  <c:v>UK</c:v>
                </c:pt>
                <c:pt idx="7">
                  <c:v>U.S.</c:v>
                </c:pt>
              </c:strCache>
            </c:strRef>
          </c:xVal>
          <c:yVal>
            <c:numRef>
              <c:f>table!$D$48:$D$55</c:f>
              <c:numCache>
                <c:formatCode>0%</c:formatCode>
                <c:ptCount val="8"/>
                <c:pt idx="0">
                  <c:v>0.125</c:v>
                </c:pt>
                <c:pt idx="1">
                  <c:v>0.11018400764007341</c:v>
                </c:pt>
                <c:pt idx="2">
                  <c:v>2.6419816747870875E-2</c:v>
                </c:pt>
                <c:pt idx="3">
                  <c:v>4.7834477707589473E-2</c:v>
                </c:pt>
                <c:pt idx="4">
                  <c:v>5.7079185390172579E-2</c:v>
                </c:pt>
                <c:pt idx="5">
                  <c:v>3.0816756713510619E-2</c:v>
                </c:pt>
                <c:pt idx="6">
                  <c:v>3.0058876289364499E-2</c:v>
                </c:pt>
                <c:pt idx="7">
                  <c:v>2.2417614115007541E-2</c:v>
                </c:pt>
              </c:numCache>
            </c:numRef>
          </c:yVal>
          <c:smooth val="0"/>
          <c:extLst>
            <c:ext xmlns:c16="http://schemas.microsoft.com/office/drawing/2014/chart" uri="{C3380CC4-5D6E-409C-BE32-E72D297353CC}">
              <c16:uniqueId val="{00000001-7697-447A-9205-7D6AC2501D17}"/>
            </c:ext>
          </c:extLst>
        </c:ser>
        <c:dLbls>
          <c:showLegendKey val="0"/>
          <c:showVal val="0"/>
          <c:showCatName val="0"/>
          <c:showSerName val="0"/>
          <c:showPercent val="0"/>
          <c:showBubbleSize val="0"/>
        </c:dLbls>
        <c:axId val="910547247"/>
        <c:axId val="910546919"/>
      </c:scatterChart>
      <c:catAx>
        <c:axId val="1493115560"/>
        <c:scaling>
          <c:orientation val="minMax"/>
        </c:scaling>
        <c:delete val="0"/>
        <c:axPos val="b"/>
        <c:numFmt formatCode="General" sourceLinked="1"/>
        <c:majorTickMark val="out"/>
        <c:minorTickMark val="none"/>
        <c:tickLblPos val="nextTo"/>
        <c:spPr>
          <a:noFill/>
          <a:ln w="9525" cap="flat" cmpd="sng" algn="ctr">
            <a:solidFill>
              <a:schemeClr val="bg1">
                <a:lumMod val="50000"/>
              </a:schemeClr>
            </a:solidFill>
            <a:round/>
          </a:ln>
          <a:effectLst/>
        </c:spPr>
        <c:txPr>
          <a:bodyPr rot="-5400000" spcFirstLastPara="1" vertOverflow="ellipsis" wrap="square" anchor="ctr" anchorCtr="1"/>
          <a:lstStyle/>
          <a:p>
            <a:pPr>
              <a:defRPr sz="1000" b="0" i="0" u="none" strike="noStrike" kern="1200" spc="-30" baseline="0">
                <a:solidFill>
                  <a:schemeClr val="tx1"/>
                </a:solidFill>
                <a:latin typeface="+mn-lt"/>
                <a:ea typeface="+mn-ea"/>
                <a:cs typeface="+mn-cs"/>
              </a:defRPr>
            </a:pPr>
            <a:endParaRPr lang="en-US"/>
          </a:p>
        </c:txPr>
        <c:crossAx val="1493114248"/>
        <c:crosses val="autoZero"/>
        <c:auto val="1"/>
        <c:lblAlgn val="ctr"/>
        <c:lblOffset val="100"/>
        <c:noMultiLvlLbl val="0"/>
      </c:catAx>
      <c:valAx>
        <c:axId val="1493114248"/>
        <c:scaling>
          <c:orientation val="minMax"/>
          <c:max val="0.4"/>
        </c:scaling>
        <c:delete val="0"/>
        <c:axPos val="l"/>
        <c:numFmt formatCode="0%" sourceLinked="1"/>
        <c:majorTickMark val="out"/>
        <c:minorTickMark val="none"/>
        <c:tickLblPos val="nextTo"/>
        <c:spPr>
          <a:noFill/>
          <a:ln>
            <a:solidFill>
              <a:schemeClr val="accent1">
                <a:lumMod val="50000"/>
              </a:schemeClr>
            </a:solid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n-US"/>
          </a:p>
        </c:txPr>
        <c:crossAx val="1493115560"/>
        <c:crosses val="autoZero"/>
        <c:crossBetween val="between"/>
      </c:valAx>
      <c:valAx>
        <c:axId val="910546919"/>
        <c:scaling>
          <c:orientation val="minMax"/>
        </c:scaling>
        <c:delete val="0"/>
        <c:axPos val="r"/>
        <c:numFmt formatCode="0%" sourceLinked="1"/>
        <c:majorTickMark val="out"/>
        <c:minorTickMark val="none"/>
        <c:tickLblPos val="nextTo"/>
        <c:spPr>
          <a:noFill/>
          <a:ln>
            <a:solidFill>
              <a:srgbClr val="368727"/>
            </a:solidFill>
          </a:ln>
          <a:effectLst/>
        </c:spPr>
        <c:txPr>
          <a:bodyPr rot="-60000000" spcFirstLastPara="1" vertOverflow="ellipsis" vert="horz" wrap="square" anchor="ctr" anchorCtr="1"/>
          <a:lstStyle/>
          <a:p>
            <a:pPr>
              <a:defRPr sz="1000" b="0" i="0" u="none" strike="noStrike" kern="1200" baseline="0">
                <a:solidFill>
                  <a:srgbClr val="368727"/>
                </a:solidFill>
                <a:latin typeface="+mn-lt"/>
                <a:ea typeface="+mn-ea"/>
                <a:cs typeface="+mn-cs"/>
              </a:defRPr>
            </a:pPr>
            <a:endParaRPr lang="en-US"/>
          </a:p>
        </c:txPr>
        <c:crossAx val="910547247"/>
        <c:crosses val="max"/>
        <c:crossBetween val="midCat"/>
      </c:valAx>
      <c:valAx>
        <c:axId val="910547247"/>
        <c:scaling>
          <c:orientation val="minMax"/>
        </c:scaling>
        <c:delete val="1"/>
        <c:axPos val="b"/>
        <c:majorTickMark val="out"/>
        <c:minorTickMark val="none"/>
        <c:tickLblPos val="nextTo"/>
        <c:crossAx val="910546919"/>
        <c:crosses val="autoZero"/>
        <c:crossBetween val="midCat"/>
      </c:valAx>
      <c:spPr>
        <a:noFill/>
        <a:ln>
          <a:noFill/>
        </a:ln>
        <a:effectLst/>
      </c:spPr>
    </c:plotArea>
    <c:legend>
      <c:legendPos val="t"/>
      <c:layout>
        <c:manualLayout>
          <c:xMode val="edge"/>
          <c:yMode val="edge"/>
          <c:x val="6.0860855144978792E-4"/>
          <c:y val="3.3203049844243493E-2"/>
          <c:w val="0.24035374479839547"/>
          <c:h val="6.6574286449292128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692775179594872"/>
          <c:y val="6.9444444444444448E-2"/>
          <c:w val="0.689462173861769"/>
          <c:h val="0.78984962817147852"/>
        </c:manualLayout>
      </c:layout>
      <c:barChart>
        <c:barDir val="col"/>
        <c:grouping val="clustered"/>
        <c:varyColors val="0"/>
        <c:ser>
          <c:idx val="0"/>
          <c:order val="0"/>
          <c:spPr>
            <a:solidFill>
              <a:schemeClr val="accent1"/>
            </a:solidFill>
            <a:ln>
              <a:noFill/>
            </a:ln>
            <a:effectLst/>
          </c:spPr>
          <c:invertIfNegative val="0"/>
          <c:dPt>
            <c:idx val="0"/>
            <c:invertIfNegative val="0"/>
            <c:bubble3D val="0"/>
            <c:spPr>
              <a:solidFill>
                <a:srgbClr val="7A9A3D"/>
              </a:solidFill>
              <a:ln>
                <a:noFill/>
              </a:ln>
              <a:effectLst/>
            </c:spPr>
            <c:extLst>
              <c:ext xmlns:c16="http://schemas.microsoft.com/office/drawing/2014/chart" uri="{C3380CC4-5D6E-409C-BE32-E72D297353CC}">
                <c16:uniqueId val="{00000001-B472-434B-B5F0-5ACF2F8A5964}"/>
              </c:ext>
            </c:extLst>
          </c:dPt>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Sheet1!$B$5</c:f>
              <c:numCache>
                <c:formatCode>m/d/yyyy</c:formatCode>
                <c:ptCount val="1"/>
                <c:pt idx="0">
                  <c:v>45077</c:v>
                </c:pt>
              </c:numCache>
            </c:numRef>
          </c:cat>
          <c:val>
            <c:numRef>
              <c:f>Sheet1!$B$6</c:f>
              <c:numCache>
                <c:formatCode>0.0</c:formatCode>
                <c:ptCount val="1"/>
                <c:pt idx="0">
                  <c:v>3.7</c:v>
                </c:pt>
              </c:numCache>
            </c:numRef>
          </c:val>
          <c:extLst>
            <c:ext xmlns:c16="http://schemas.microsoft.com/office/drawing/2014/chart" uri="{C3380CC4-5D6E-409C-BE32-E72D297353CC}">
              <c16:uniqueId val="{00000002-B472-434B-B5F0-5ACF2F8A5964}"/>
            </c:ext>
          </c:extLst>
        </c:ser>
        <c:dLbls>
          <c:showLegendKey val="0"/>
          <c:showVal val="0"/>
          <c:showCatName val="0"/>
          <c:showSerName val="0"/>
          <c:showPercent val="0"/>
          <c:showBubbleSize val="0"/>
        </c:dLbls>
        <c:gapWidth val="219"/>
        <c:overlap val="-27"/>
        <c:axId val="896504072"/>
        <c:axId val="896510304"/>
      </c:barChart>
      <c:dateAx>
        <c:axId val="896504072"/>
        <c:scaling>
          <c:orientation val="minMax"/>
        </c:scaling>
        <c:delete val="0"/>
        <c:axPos val="b"/>
        <c:numFmt formatCode="m/d/yyyy" sourceLinked="1"/>
        <c:majorTickMark val="none"/>
        <c:minorTickMark val="none"/>
        <c:tickLblPos val="nextTo"/>
        <c:spPr>
          <a:noFill/>
          <a:ln w="9525" cap="flat" cmpd="sng" algn="ctr">
            <a:solidFill>
              <a:srgbClr val="999999"/>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896510304"/>
        <c:crosses val="autoZero"/>
        <c:auto val="1"/>
        <c:lblOffset val="100"/>
        <c:baseTimeUnit val="days"/>
      </c:dateAx>
      <c:valAx>
        <c:axId val="896510304"/>
        <c:scaling>
          <c:orientation val="minMax"/>
          <c:min val="0"/>
        </c:scaling>
        <c:delete val="0"/>
        <c:axPos val="l"/>
        <c:title>
          <c:tx>
            <c:rich>
              <a:bodyPr rot="-5400000" spcFirstLastPara="1" vertOverflow="ellipsis" vert="horz" wrap="square" anchor="ctr" anchorCtr="1"/>
              <a:lstStyle/>
              <a:p>
                <a:pPr>
                  <a:defRPr sz="800" b="1" i="0" u="none" strike="noStrike" kern="1200" baseline="0">
                    <a:solidFill>
                      <a:schemeClr val="tx1"/>
                    </a:solidFill>
                    <a:latin typeface="+mn-lt"/>
                    <a:ea typeface="+mn-ea"/>
                    <a:cs typeface="+mn-cs"/>
                  </a:defRPr>
                </a:pPr>
                <a:r>
                  <a:rPr lang="en-US" sz="800" b="1" baseline="0" dirty="0">
                    <a:solidFill>
                      <a:schemeClr val="tx1"/>
                    </a:solidFill>
                  </a:rPr>
                  <a:t>(%)</a:t>
                </a:r>
                <a:endParaRPr lang="en-US" sz="800" b="1" dirty="0">
                  <a:solidFill>
                    <a:schemeClr val="tx1"/>
                  </a:solidFill>
                </a:endParaRPr>
              </a:p>
            </c:rich>
          </c:tx>
          <c:layout>
            <c:manualLayout>
              <c:xMode val="edge"/>
              <c:yMode val="edge"/>
              <c:x val="6.9392808373398882E-2"/>
              <c:y val="0.37061589727754618"/>
            </c:manualLayout>
          </c:layout>
          <c:overlay val="0"/>
          <c:spPr>
            <a:noFill/>
            <a:ln>
              <a:noFill/>
            </a:ln>
            <a:effectLst/>
          </c:spPr>
          <c:txPr>
            <a:bodyPr rot="-5400000" spcFirstLastPara="1" vertOverflow="ellipsis" vert="horz" wrap="square" anchor="ctr" anchorCtr="1"/>
            <a:lstStyle/>
            <a:p>
              <a:pPr>
                <a:defRPr sz="800" b="1" i="0" u="none" strike="noStrike" kern="1200" baseline="0">
                  <a:solidFill>
                    <a:schemeClr val="tx1"/>
                  </a:solidFill>
                  <a:latin typeface="+mn-lt"/>
                  <a:ea typeface="+mn-ea"/>
                  <a:cs typeface="+mn-cs"/>
                </a:defRPr>
              </a:pPr>
              <a:endParaRPr lang="en-US"/>
            </a:p>
          </c:txPr>
        </c:title>
        <c:numFmt formatCode="#,##0.0" sourceLinked="0"/>
        <c:majorTickMark val="out"/>
        <c:minorTickMark val="none"/>
        <c:tickLblPos val="nextTo"/>
        <c:spPr>
          <a:noFill/>
          <a:ln>
            <a:solidFill>
              <a:srgbClr val="999999"/>
            </a:solid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896504072"/>
        <c:crosses val="autoZero"/>
        <c:crossBetween val="between"/>
        <c:majorUnit val="1"/>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698083105406225E-2"/>
          <c:y val="6.8372156605424325E-2"/>
          <c:w val="0.91744202162358313"/>
          <c:h val="0.79092191601049866"/>
        </c:manualLayout>
      </c:layout>
      <c:barChart>
        <c:barDir val="col"/>
        <c:grouping val="clustered"/>
        <c:varyColors val="0"/>
        <c:ser>
          <c:idx val="3"/>
          <c:order val="1"/>
          <c:tx>
            <c:strRef>
              <c:f>Sheet1!$E$8</c:f>
              <c:strCache>
                <c:ptCount val="1"/>
                <c:pt idx="0">
                  <c:v>6/15/2022</c:v>
                </c:pt>
              </c:strCache>
            </c:strRef>
          </c:tx>
          <c:spPr>
            <a:solidFill>
              <a:srgbClr val="8FB6BB"/>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Sheet1!$F$6:$I$6</c:f>
              <c:numCache>
                <c:formatCode>General</c:formatCode>
                <c:ptCount val="4"/>
                <c:pt idx="0">
                  <c:v>2022</c:v>
                </c:pt>
                <c:pt idx="1">
                  <c:v>2023</c:v>
                </c:pt>
                <c:pt idx="2">
                  <c:v>2024</c:v>
                </c:pt>
                <c:pt idx="3">
                  <c:v>2025</c:v>
                </c:pt>
              </c:numCache>
            </c:numRef>
          </c:cat>
          <c:val>
            <c:numRef>
              <c:f>Sheet1!$F$8:$I$8</c:f>
              <c:numCache>
                <c:formatCode>General</c:formatCode>
                <c:ptCount val="4"/>
                <c:pt idx="0">
                  <c:v>3.7</c:v>
                </c:pt>
                <c:pt idx="1">
                  <c:v>3.9</c:v>
                </c:pt>
                <c:pt idx="2">
                  <c:v>4.0999999999999996</c:v>
                </c:pt>
              </c:numCache>
            </c:numRef>
          </c:val>
          <c:extLst>
            <c:ext xmlns:c16="http://schemas.microsoft.com/office/drawing/2014/chart" uri="{C3380CC4-5D6E-409C-BE32-E72D297353CC}">
              <c16:uniqueId val="{00000001-A5C4-45F4-93C5-92D14EC862E7}"/>
            </c:ext>
          </c:extLst>
        </c:ser>
        <c:ser>
          <c:idx val="0"/>
          <c:order val="2"/>
          <c:tx>
            <c:strRef>
              <c:f>Sheet1!$E$9</c:f>
              <c:strCache>
                <c:ptCount val="1"/>
                <c:pt idx="0">
                  <c:v>9/21/2022</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Sheet1!$F$6:$I$6</c:f>
              <c:numCache>
                <c:formatCode>General</c:formatCode>
                <c:ptCount val="4"/>
                <c:pt idx="0">
                  <c:v>2022</c:v>
                </c:pt>
                <c:pt idx="1">
                  <c:v>2023</c:v>
                </c:pt>
                <c:pt idx="2">
                  <c:v>2024</c:v>
                </c:pt>
                <c:pt idx="3">
                  <c:v>2025</c:v>
                </c:pt>
              </c:numCache>
            </c:numRef>
          </c:cat>
          <c:val>
            <c:numRef>
              <c:f>Sheet1!$F$9:$I$9</c:f>
              <c:numCache>
                <c:formatCode>General</c:formatCode>
                <c:ptCount val="4"/>
                <c:pt idx="0">
                  <c:v>3.8</c:v>
                </c:pt>
                <c:pt idx="1">
                  <c:v>4.4000000000000004</c:v>
                </c:pt>
                <c:pt idx="2">
                  <c:v>4.4000000000000004</c:v>
                </c:pt>
              </c:numCache>
            </c:numRef>
          </c:val>
          <c:extLst>
            <c:ext xmlns:c16="http://schemas.microsoft.com/office/drawing/2014/chart" uri="{C3380CC4-5D6E-409C-BE32-E72D297353CC}">
              <c16:uniqueId val="{00000000-75D3-4E7A-A81B-A1F09EDFBA67}"/>
            </c:ext>
          </c:extLst>
        </c:ser>
        <c:ser>
          <c:idx val="4"/>
          <c:order val="3"/>
          <c:tx>
            <c:strRef>
              <c:f>Sheet1!$E$10</c:f>
              <c:strCache>
                <c:ptCount val="1"/>
                <c:pt idx="0">
                  <c:v>12/14/2022</c:v>
                </c:pt>
              </c:strCache>
            </c:strRef>
          </c:tx>
          <c:spPr>
            <a:solidFill>
              <a:srgbClr val="76869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Sheet1!$F$6:$I$6</c:f>
              <c:numCache>
                <c:formatCode>General</c:formatCode>
                <c:ptCount val="4"/>
                <c:pt idx="0">
                  <c:v>2022</c:v>
                </c:pt>
                <c:pt idx="1">
                  <c:v>2023</c:v>
                </c:pt>
                <c:pt idx="2">
                  <c:v>2024</c:v>
                </c:pt>
                <c:pt idx="3">
                  <c:v>2025</c:v>
                </c:pt>
              </c:numCache>
            </c:numRef>
          </c:cat>
          <c:val>
            <c:numRef>
              <c:f>Sheet1!$F$10:$I$10</c:f>
              <c:numCache>
                <c:formatCode>General</c:formatCode>
                <c:ptCount val="4"/>
                <c:pt idx="0">
                  <c:v>3.7</c:v>
                </c:pt>
                <c:pt idx="1">
                  <c:v>4.5999999999999996</c:v>
                </c:pt>
                <c:pt idx="2">
                  <c:v>4.5999999999999996</c:v>
                </c:pt>
                <c:pt idx="3">
                  <c:v>4.5</c:v>
                </c:pt>
              </c:numCache>
            </c:numRef>
          </c:val>
          <c:extLst>
            <c:ext xmlns:c16="http://schemas.microsoft.com/office/drawing/2014/chart" uri="{C3380CC4-5D6E-409C-BE32-E72D297353CC}">
              <c16:uniqueId val="{00000001-75D3-4E7A-A81B-A1F09EDFBA67}"/>
            </c:ext>
          </c:extLst>
        </c:ser>
        <c:ser>
          <c:idx val="1"/>
          <c:order val="4"/>
          <c:tx>
            <c:strRef>
              <c:f>Sheet1!$E$11</c:f>
              <c:strCache>
                <c:ptCount val="1"/>
                <c:pt idx="0">
                  <c:v>3/22/2023</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Sheet1!$F$6:$I$6</c:f>
              <c:numCache>
                <c:formatCode>General</c:formatCode>
                <c:ptCount val="4"/>
                <c:pt idx="0">
                  <c:v>2022</c:v>
                </c:pt>
                <c:pt idx="1">
                  <c:v>2023</c:v>
                </c:pt>
                <c:pt idx="2">
                  <c:v>2024</c:v>
                </c:pt>
                <c:pt idx="3">
                  <c:v>2025</c:v>
                </c:pt>
              </c:numCache>
            </c:numRef>
          </c:cat>
          <c:val>
            <c:numRef>
              <c:f>Sheet1!$F$11:$I$11</c:f>
              <c:numCache>
                <c:formatCode>General</c:formatCode>
                <c:ptCount val="4"/>
                <c:pt idx="1">
                  <c:v>4.5</c:v>
                </c:pt>
                <c:pt idx="2">
                  <c:v>4.5999999999999996</c:v>
                </c:pt>
                <c:pt idx="3">
                  <c:v>4.5999999999999996</c:v>
                </c:pt>
              </c:numCache>
            </c:numRef>
          </c:val>
          <c:extLst>
            <c:ext xmlns:c16="http://schemas.microsoft.com/office/drawing/2014/chart" uri="{C3380CC4-5D6E-409C-BE32-E72D297353CC}">
              <c16:uniqueId val="{00000000-1D2B-4D58-946D-F6A2A2DB5E6B}"/>
            </c:ext>
          </c:extLst>
        </c:ser>
        <c:dLbls>
          <c:showLegendKey val="0"/>
          <c:showVal val="0"/>
          <c:showCatName val="0"/>
          <c:showSerName val="0"/>
          <c:showPercent val="0"/>
          <c:showBubbleSize val="0"/>
        </c:dLbls>
        <c:gapWidth val="219"/>
        <c:overlap val="-27"/>
        <c:axId val="1022010584"/>
        <c:axId val="1022008288"/>
        <c:extLst>
          <c:ext xmlns:c15="http://schemas.microsoft.com/office/drawing/2012/chart" uri="{02D57815-91ED-43cb-92C2-25804820EDAC}">
            <c15:filteredBarSeries>
              <c15:ser>
                <c:idx val="2"/>
                <c:order val="0"/>
                <c:tx>
                  <c:strRef>
                    <c:extLst>
                      <c:ext uri="{02D57815-91ED-43cb-92C2-25804820EDAC}">
                        <c15:formulaRef>
                          <c15:sqref>Sheet1!$E$7</c15:sqref>
                        </c15:formulaRef>
                      </c:ext>
                    </c:extLst>
                    <c:strCache>
                      <c:ptCount val="1"/>
                      <c:pt idx="0">
                        <c:v>3/16/2022</c:v>
                      </c:pt>
                    </c:strCache>
                  </c:strRef>
                </c:tx>
                <c:spPr>
                  <a:solidFill>
                    <a:srgbClr val="004F6B"/>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uri="{CE6537A1-D6FC-4f65-9D91-7224C49458BB}">
                      <c15:showLeaderLines val="1"/>
                      <c15:leaderLines>
                        <c:spPr>
                          <a:ln w="9525" cap="flat" cmpd="sng" algn="ctr">
                            <a:solidFill>
                              <a:schemeClr val="tx1">
                                <a:lumMod val="35000"/>
                                <a:lumOff val="65000"/>
                              </a:schemeClr>
                            </a:solidFill>
                            <a:round/>
                          </a:ln>
                          <a:effectLst/>
                        </c:spPr>
                      </c15:leaderLines>
                    </c:ext>
                  </c:extLst>
                </c:dLbls>
                <c:cat>
                  <c:numRef>
                    <c:extLst>
                      <c:ext uri="{02D57815-91ED-43cb-92C2-25804820EDAC}">
                        <c15:formulaRef>
                          <c15:sqref>Sheet1!$F$6:$I$6</c15:sqref>
                        </c15:formulaRef>
                      </c:ext>
                    </c:extLst>
                    <c:numCache>
                      <c:formatCode>General</c:formatCode>
                      <c:ptCount val="4"/>
                      <c:pt idx="0">
                        <c:v>2022</c:v>
                      </c:pt>
                      <c:pt idx="1">
                        <c:v>2023</c:v>
                      </c:pt>
                      <c:pt idx="2">
                        <c:v>2024</c:v>
                      </c:pt>
                      <c:pt idx="3">
                        <c:v>2025</c:v>
                      </c:pt>
                    </c:numCache>
                  </c:numRef>
                </c:cat>
                <c:val>
                  <c:numRef>
                    <c:extLst>
                      <c:ext uri="{02D57815-91ED-43cb-92C2-25804820EDAC}">
                        <c15:formulaRef>
                          <c15:sqref>Sheet1!$F$7:$I$7</c15:sqref>
                        </c15:formulaRef>
                      </c:ext>
                    </c:extLst>
                    <c:numCache>
                      <c:formatCode>General</c:formatCode>
                      <c:ptCount val="4"/>
                      <c:pt idx="0">
                        <c:v>3.5</c:v>
                      </c:pt>
                      <c:pt idx="1">
                        <c:v>3.5</c:v>
                      </c:pt>
                      <c:pt idx="2">
                        <c:v>3.6</c:v>
                      </c:pt>
                    </c:numCache>
                  </c:numRef>
                </c:val>
                <c:extLst>
                  <c:ext xmlns:c16="http://schemas.microsoft.com/office/drawing/2014/chart" uri="{C3380CC4-5D6E-409C-BE32-E72D297353CC}">
                    <c16:uniqueId val="{00000000-A5C4-45F4-93C5-92D14EC862E7}"/>
                  </c:ext>
                </c:extLst>
              </c15:ser>
            </c15:filteredBarSeries>
          </c:ext>
        </c:extLst>
      </c:barChart>
      <c:catAx>
        <c:axId val="1022010584"/>
        <c:scaling>
          <c:orientation val="minMax"/>
        </c:scaling>
        <c:delete val="0"/>
        <c:axPos val="b"/>
        <c:numFmt formatCode="General" sourceLinked="1"/>
        <c:majorTickMark val="none"/>
        <c:minorTickMark val="none"/>
        <c:tickLblPos val="nextTo"/>
        <c:spPr>
          <a:noFill/>
          <a:ln w="9525" cap="flat" cmpd="sng" algn="ctr">
            <a:solidFill>
              <a:srgbClr val="999999"/>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1022008288"/>
        <c:crosses val="autoZero"/>
        <c:auto val="1"/>
        <c:lblAlgn val="ctr"/>
        <c:lblOffset val="100"/>
        <c:noMultiLvlLbl val="0"/>
      </c:catAx>
      <c:valAx>
        <c:axId val="1022008288"/>
        <c:scaling>
          <c:orientation val="minMax"/>
          <c:max val="7"/>
          <c:min val="0"/>
        </c:scaling>
        <c:delete val="0"/>
        <c:axPos val="l"/>
        <c:numFmt formatCode="#,##0.0" sourceLinked="0"/>
        <c:majorTickMark val="out"/>
        <c:minorTickMark val="none"/>
        <c:tickLblPos val="nextTo"/>
        <c:spPr>
          <a:noFill/>
          <a:ln>
            <a:solidFill>
              <a:srgbClr val="999999"/>
            </a:solid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1022010584"/>
        <c:crosses val="autoZero"/>
        <c:crossBetween val="between"/>
        <c:majorUnit val="1"/>
      </c:valAx>
      <c:spPr>
        <a:noFill/>
        <a:ln>
          <a:noFill/>
        </a:ln>
        <a:effectLst/>
      </c:spPr>
    </c:plotArea>
    <c:legend>
      <c:legendPos val="t"/>
      <c:overlay val="0"/>
      <c:spPr>
        <a:noFill/>
        <a:ln>
          <a:noFill/>
        </a:ln>
        <a:effectLst/>
      </c:spPr>
      <c:txPr>
        <a:bodyPr rot="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692775179594872"/>
          <c:y val="6.9444444444444448E-2"/>
          <c:w val="0.689462173861769"/>
          <c:h val="0.78984962817147852"/>
        </c:manualLayout>
      </c:layout>
      <c:barChart>
        <c:barDir val="col"/>
        <c:grouping val="clustered"/>
        <c:varyColors val="0"/>
        <c:ser>
          <c:idx val="0"/>
          <c:order val="0"/>
          <c:spPr>
            <a:solidFill>
              <a:schemeClr val="accent1"/>
            </a:solidFill>
            <a:ln>
              <a:noFill/>
            </a:ln>
            <a:effectLst/>
          </c:spPr>
          <c:invertIfNegative val="0"/>
          <c:dPt>
            <c:idx val="0"/>
            <c:invertIfNegative val="0"/>
            <c:bubble3D val="0"/>
            <c:spPr>
              <a:solidFill>
                <a:srgbClr val="7A9A3D"/>
              </a:solidFill>
              <a:ln>
                <a:noFill/>
              </a:ln>
              <a:effectLst/>
            </c:spPr>
            <c:extLst>
              <c:ext xmlns:c16="http://schemas.microsoft.com/office/drawing/2014/chart" uri="{C3380CC4-5D6E-409C-BE32-E72D297353CC}">
                <c16:uniqueId val="{00000001-51D4-4000-AE32-B766FD167969}"/>
              </c:ext>
            </c:extLst>
          </c:dPt>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Sheet1!$B$9</c:f>
              <c:numCache>
                <c:formatCode>m/d/yyyy</c:formatCode>
                <c:ptCount val="1"/>
                <c:pt idx="0">
                  <c:v>45016</c:v>
                </c:pt>
              </c:numCache>
            </c:numRef>
          </c:cat>
          <c:val>
            <c:numRef>
              <c:f>Sheet1!$B$10</c:f>
              <c:numCache>
                <c:formatCode>0.0</c:formatCode>
                <c:ptCount val="1"/>
                <c:pt idx="0">
                  <c:v>1.6</c:v>
                </c:pt>
              </c:numCache>
            </c:numRef>
          </c:val>
          <c:extLst>
            <c:ext xmlns:c16="http://schemas.microsoft.com/office/drawing/2014/chart" uri="{C3380CC4-5D6E-409C-BE32-E72D297353CC}">
              <c16:uniqueId val="{00000002-51D4-4000-AE32-B766FD167969}"/>
            </c:ext>
          </c:extLst>
        </c:ser>
        <c:dLbls>
          <c:showLegendKey val="0"/>
          <c:showVal val="0"/>
          <c:showCatName val="0"/>
          <c:showSerName val="0"/>
          <c:showPercent val="0"/>
          <c:showBubbleSize val="0"/>
        </c:dLbls>
        <c:gapWidth val="219"/>
        <c:overlap val="-27"/>
        <c:axId val="896504072"/>
        <c:axId val="896510304"/>
      </c:barChart>
      <c:dateAx>
        <c:axId val="896504072"/>
        <c:scaling>
          <c:orientation val="minMax"/>
        </c:scaling>
        <c:delete val="0"/>
        <c:axPos val="b"/>
        <c:numFmt formatCode="m/d/yyyy" sourceLinked="1"/>
        <c:majorTickMark val="none"/>
        <c:minorTickMark val="none"/>
        <c:tickLblPos val="nextTo"/>
        <c:spPr>
          <a:noFill/>
          <a:ln w="9525" cap="flat" cmpd="sng" algn="ctr">
            <a:solidFill>
              <a:srgbClr val="999999"/>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896510304"/>
        <c:crosses val="autoZero"/>
        <c:auto val="1"/>
        <c:lblOffset val="100"/>
        <c:baseTimeUnit val="days"/>
      </c:dateAx>
      <c:valAx>
        <c:axId val="896510304"/>
        <c:scaling>
          <c:orientation val="minMax"/>
          <c:min val="0"/>
        </c:scaling>
        <c:delete val="0"/>
        <c:axPos val="l"/>
        <c:title>
          <c:tx>
            <c:rich>
              <a:bodyPr rot="-5400000" spcFirstLastPara="1" vertOverflow="ellipsis" vert="horz" wrap="square" anchor="ctr" anchorCtr="1"/>
              <a:lstStyle/>
              <a:p>
                <a:pPr>
                  <a:defRPr sz="800" b="1" i="0" u="none" strike="noStrike" kern="1200" baseline="0">
                    <a:solidFill>
                      <a:schemeClr val="tx1"/>
                    </a:solidFill>
                    <a:latin typeface="+mn-lt"/>
                    <a:ea typeface="+mn-ea"/>
                    <a:cs typeface="+mn-cs"/>
                  </a:defRPr>
                </a:pPr>
                <a:r>
                  <a:rPr lang="en-US" sz="800" b="1" i="0" baseline="0" dirty="0">
                    <a:effectLst/>
                  </a:rPr>
                  <a:t>Real GDP YoY (%)</a:t>
                </a:r>
                <a:endParaRPr lang="en-US" sz="800" dirty="0">
                  <a:effectLst/>
                </a:endParaRPr>
              </a:p>
            </c:rich>
          </c:tx>
          <c:layout>
            <c:manualLayout>
              <c:xMode val="edge"/>
              <c:yMode val="edge"/>
              <c:x val="4.6261872248932585E-2"/>
              <c:y val="0.14185772734290569"/>
            </c:manualLayout>
          </c:layout>
          <c:overlay val="0"/>
          <c:spPr>
            <a:noFill/>
            <a:ln>
              <a:noFill/>
            </a:ln>
            <a:effectLst/>
          </c:spPr>
          <c:txPr>
            <a:bodyPr rot="-5400000" spcFirstLastPara="1" vertOverflow="ellipsis" vert="horz" wrap="square" anchor="ctr" anchorCtr="1"/>
            <a:lstStyle/>
            <a:p>
              <a:pPr>
                <a:defRPr sz="800" b="1" i="0" u="none" strike="noStrike" kern="1200" baseline="0">
                  <a:solidFill>
                    <a:schemeClr val="tx1"/>
                  </a:solidFill>
                  <a:latin typeface="+mn-lt"/>
                  <a:ea typeface="+mn-ea"/>
                  <a:cs typeface="+mn-cs"/>
                </a:defRPr>
              </a:pPr>
              <a:endParaRPr lang="en-US"/>
            </a:p>
          </c:txPr>
        </c:title>
        <c:numFmt formatCode="#,##0.0" sourceLinked="0"/>
        <c:majorTickMark val="out"/>
        <c:minorTickMark val="none"/>
        <c:tickLblPos val="nextTo"/>
        <c:spPr>
          <a:noFill/>
          <a:ln>
            <a:solidFill>
              <a:srgbClr val="999999"/>
            </a:solid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896504072"/>
        <c:crosses val="autoZero"/>
        <c:crossBetween val="between"/>
        <c:majorUnit val="1"/>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698083105406225E-2"/>
          <c:y val="6.8372156605424325E-2"/>
          <c:w val="0.91744202162358313"/>
          <c:h val="0.79092191601049866"/>
        </c:manualLayout>
      </c:layout>
      <c:barChart>
        <c:barDir val="col"/>
        <c:grouping val="clustered"/>
        <c:varyColors val="0"/>
        <c:ser>
          <c:idx val="3"/>
          <c:order val="1"/>
          <c:tx>
            <c:strRef>
              <c:f>Sheet1!$E$13</c:f>
              <c:strCache>
                <c:ptCount val="1"/>
                <c:pt idx="0">
                  <c:v>9/21/2022</c:v>
                </c:pt>
              </c:strCache>
            </c:strRef>
          </c:tx>
          <c:spPr>
            <a:solidFill>
              <a:srgbClr val="8FB6BB"/>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Sheet1!$F$11:$I$11</c:f>
              <c:numCache>
                <c:formatCode>General</c:formatCode>
                <c:ptCount val="4"/>
                <c:pt idx="0">
                  <c:v>2022</c:v>
                </c:pt>
                <c:pt idx="1">
                  <c:v>2023</c:v>
                </c:pt>
                <c:pt idx="2">
                  <c:v>2024</c:v>
                </c:pt>
                <c:pt idx="3">
                  <c:v>2025</c:v>
                </c:pt>
              </c:numCache>
            </c:numRef>
          </c:cat>
          <c:val>
            <c:numRef>
              <c:f>Sheet1!$F$13:$I$13</c:f>
              <c:numCache>
                <c:formatCode>0.0</c:formatCode>
                <c:ptCount val="4"/>
                <c:pt idx="0">
                  <c:v>0.2</c:v>
                </c:pt>
                <c:pt idx="1">
                  <c:v>1.2</c:v>
                </c:pt>
                <c:pt idx="2">
                  <c:v>1.7</c:v>
                </c:pt>
              </c:numCache>
            </c:numRef>
          </c:val>
          <c:extLst>
            <c:ext xmlns:c16="http://schemas.microsoft.com/office/drawing/2014/chart" uri="{C3380CC4-5D6E-409C-BE32-E72D297353CC}">
              <c16:uniqueId val="{00000004-E743-4825-8BF4-726930337DEB}"/>
            </c:ext>
          </c:extLst>
        </c:ser>
        <c:ser>
          <c:idx val="0"/>
          <c:order val="2"/>
          <c:tx>
            <c:strRef>
              <c:f>Sheet1!$E$14</c:f>
              <c:strCache>
                <c:ptCount val="1"/>
                <c:pt idx="0">
                  <c:v>12/14/2022</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Sheet1!$F$11:$I$11</c:f>
              <c:numCache>
                <c:formatCode>General</c:formatCode>
                <c:ptCount val="4"/>
                <c:pt idx="0">
                  <c:v>2022</c:v>
                </c:pt>
                <c:pt idx="1">
                  <c:v>2023</c:v>
                </c:pt>
                <c:pt idx="2">
                  <c:v>2024</c:v>
                </c:pt>
                <c:pt idx="3">
                  <c:v>2025</c:v>
                </c:pt>
              </c:numCache>
            </c:numRef>
          </c:cat>
          <c:val>
            <c:numRef>
              <c:f>Sheet1!$F$14:$I$14</c:f>
              <c:numCache>
                <c:formatCode>0.0</c:formatCode>
                <c:ptCount val="4"/>
                <c:pt idx="0">
                  <c:v>0.5</c:v>
                </c:pt>
                <c:pt idx="1">
                  <c:v>0.5</c:v>
                </c:pt>
                <c:pt idx="2">
                  <c:v>1.6</c:v>
                </c:pt>
                <c:pt idx="3">
                  <c:v>1.8</c:v>
                </c:pt>
              </c:numCache>
            </c:numRef>
          </c:val>
          <c:extLst>
            <c:ext xmlns:c16="http://schemas.microsoft.com/office/drawing/2014/chart" uri="{C3380CC4-5D6E-409C-BE32-E72D297353CC}">
              <c16:uniqueId val="{00000000-0BE7-472F-9141-D62A78ED0977}"/>
            </c:ext>
          </c:extLst>
        </c:ser>
        <c:ser>
          <c:idx val="4"/>
          <c:order val="3"/>
          <c:tx>
            <c:strRef>
              <c:f>Sheet1!$E$15</c:f>
              <c:strCache>
                <c:ptCount val="1"/>
                <c:pt idx="0">
                  <c:v>3/22/2023</c:v>
                </c:pt>
              </c:strCache>
            </c:strRef>
          </c:tx>
          <c:spPr>
            <a:solidFill>
              <a:srgbClr val="76869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Sheet1!$F$11:$I$11</c:f>
              <c:numCache>
                <c:formatCode>General</c:formatCode>
                <c:ptCount val="4"/>
                <c:pt idx="0">
                  <c:v>2022</c:v>
                </c:pt>
                <c:pt idx="1">
                  <c:v>2023</c:v>
                </c:pt>
                <c:pt idx="2">
                  <c:v>2024</c:v>
                </c:pt>
                <c:pt idx="3">
                  <c:v>2025</c:v>
                </c:pt>
              </c:numCache>
            </c:numRef>
          </c:cat>
          <c:val>
            <c:numRef>
              <c:f>Sheet1!$F$15:$I$15</c:f>
              <c:numCache>
                <c:formatCode>0.0</c:formatCode>
                <c:ptCount val="4"/>
                <c:pt idx="1">
                  <c:v>0.4</c:v>
                </c:pt>
                <c:pt idx="2">
                  <c:v>1.2</c:v>
                </c:pt>
                <c:pt idx="3">
                  <c:v>1.9</c:v>
                </c:pt>
              </c:numCache>
            </c:numRef>
          </c:val>
          <c:extLst>
            <c:ext xmlns:c16="http://schemas.microsoft.com/office/drawing/2014/chart" uri="{C3380CC4-5D6E-409C-BE32-E72D297353CC}">
              <c16:uniqueId val="{00000001-0BE7-472F-9141-D62A78ED0977}"/>
            </c:ext>
          </c:extLst>
        </c:ser>
        <c:ser>
          <c:idx val="1"/>
          <c:order val="4"/>
          <c:tx>
            <c:strRef>
              <c:f>Sheet1!$E$15</c:f>
              <c:strCache>
                <c:ptCount val="1"/>
                <c:pt idx="0">
                  <c:v>3/22/2023</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Sheet1!$F$11:$I$11</c:f>
              <c:numCache>
                <c:formatCode>General</c:formatCode>
                <c:ptCount val="4"/>
                <c:pt idx="0">
                  <c:v>2022</c:v>
                </c:pt>
                <c:pt idx="1">
                  <c:v>2023</c:v>
                </c:pt>
                <c:pt idx="2">
                  <c:v>2024</c:v>
                </c:pt>
                <c:pt idx="3">
                  <c:v>2025</c:v>
                </c:pt>
              </c:numCache>
            </c:numRef>
          </c:cat>
          <c:val>
            <c:numRef>
              <c:f>Sheet1!$F$15:$I$15</c:f>
              <c:numCache>
                <c:formatCode>0.0</c:formatCode>
                <c:ptCount val="4"/>
                <c:pt idx="1">
                  <c:v>0.4</c:v>
                </c:pt>
                <c:pt idx="2">
                  <c:v>1.2</c:v>
                </c:pt>
                <c:pt idx="3">
                  <c:v>1.9</c:v>
                </c:pt>
              </c:numCache>
            </c:numRef>
          </c:val>
          <c:extLst>
            <c:ext xmlns:c16="http://schemas.microsoft.com/office/drawing/2014/chart" uri="{C3380CC4-5D6E-409C-BE32-E72D297353CC}">
              <c16:uniqueId val="{00000000-CE4A-4C9D-8156-3F8810E67558}"/>
            </c:ext>
          </c:extLst>
        </c:ser>
        <c:dLbls>
          <c:showLegendKey val="0"/>
          <c:showVal val="0"/>
          <c:showCatName val="0"/>
          <c:showSerName val="0"/>
          <c:showPercent val="0"/>
          <c:showBubbleSize val="0"/>
        </c:dLbls>
        <c:gapWidth val="219"/>
        <c:overlap val="-27"/>
        <c:axId val="1022010584"/>
        <c:axId val="1022008288"/>
        <c:extLst>
          <c:ext xmlns:c15="http://schemas.microsoft.com/office/drawing/2012/chart" uri="{02D57815-91ED-43cb-92C2-25804820EDAC}">
            <c15:filteredBarSeries>
              <c15:ser>
                <c:idx val="2"/>
                <c:order val="0"/>
                <c:tx>
                  <c:strRef>
                    <c:extLst>
                      <c:ext uri="{02D57815-91ED-43cb-92C2-25804820EDAC}">
                        <c15:formulaRef>
                          <c15:sqref>Sheet1!$E$12</c15:sqref>
                        </c15:formulaRef>
                      </c:ext>
                    </c:extLst>
                    <c:strCache>
                      <c:ptCount val="1"/>
                      <c:pt idx="0">
                        <c:v>6/15/2022</c:v>
                      </c:pt>
                    </c:strCache>
                  </c:strRef>
                </c:tx>
                <c:spPr>
                  <a:solidFill>
                    <a:srgbClr val="004F6B"/>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uri="{CE6537A1-D6FC-4f65-9D91-7224C49458BB}">
                      <c15:showLeaderLines val="1"/>
                      <c15:leaderLines>
                        <c:spPr>
                          <a:ln w="9525" cap="flat" cmpd="sng" algn="ctr">
                            <a:solidFill>
                              <a:schemeClr val="tx1">
                                <a:lumMod val="35000"/>
                                <a:lumOff val="65000"/>
                              </a:schemeClr>
                            </a:solidFill>
                            <a:round/>
                          </a:ln>
                          <a:effectLst/>
                        </c:spPr>
                      </c15:leaderLines>
                    </c:ext>
                  </c:extLst>
                </c:dLbls>
                <c:cat>
                  <c:numRef>
                    <c:extLst>
                      <c:ext uri="{02D57815-91ED-43cb-92C2-25804820EDAC}">
                        <c15:formulaRef>
                          <c15:sqref>Sheet1!$F$11:$I$11</c15:sqref>
                        </c15:formulaRef>
                      </c:ext>
                    </c:extLst>
                    <c:numCache>
                      <c:formatCode>General</c:formatCode>
                      <c:ptCount val="4"/>
                      <c:pt idx="0">
                        <c:v>2022</c:v>
                      </c:pt>
                      <c:pt idx="1">
                        <c:v>2023</c:v>
                      </c:pt>
                      <c:pt idx="2">
                        <c:v>2024</c:v>
                      </c:pt>
                      <c:pt idx="3">
                        <c:v>2025</c:v>
                      </c:pt>
                    </c:numCache>
                  </c:numRef>
                </c:cat>
                <c:val>
                  <c:numRef>
                    <c:extLst>
                      <c:ext uri="{02D57815-91ED-43cb-92C2-25804820EDAC}">
                        <c15:formulaRef>
                          <c15:sqref>Sheet1!$F$12:$I$12</c15:sqref>
                        </c15:formulaRef>
                      </c:ext>
                    </c:extLst>
                    <c:numCache>
                      <c:formatCode>0.0</c:formatCode>
                      <c:ptCount val="4"/>
                      <c:pt idx="0">
                        <c:v>1.7</c:v>
                      </c:pt>
                      <c:pt idx="1">
                        <c:v>1.7</c:v>
                      </c:pt>
                      <c:pt idx="2">
                        <c:v>1.9</c:v>
                      </c:pt>
                    </c:numCache>
                  </c:numRef>
                </c:val>
                <c:extLst>
                  <c:ext xmlns:c16="http://schemas.microsoft.com/office/drawing/2014/chart" uri="{C3380CC4-5D6E-409C-BE32-E72D297353CC}">
                    <c16:uniqueId val="{00000003-E743-4825-8BF4-726930337DEB}"/>
                  </c:ext>
                </c:extLst>
              </c15:ser>
            </c15:filteredBarSeries>
          </c:ext>
        </c:extLst>
      </c:barChart>
      <c:catAx>
        <c:axId val="1022010584"/>
        <c:scaling>
          <c:orientation val="minMax"/>
        </c:scaling>
        <c:delete val="0"/>
        <c:axPos val="b"/>
        <c:numFmt formatCode="General" sourceLinked="1"/>
        <c:majorTickMark val="none"/>
        <c:minorTickMark val="none"/>
        <c:tickLblPos val="nextTo"/>
        <c:spPr>
          <a:noFill/>
          <a:ln w="9525" cap="flat" cmpd="sng" algn="ctr">
            <a:solidFill>
              <a:srgbClr val="999999"/>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1022008288"/>
        <c:crosses val="autoZero"/>
        <c:auto val="1"/>
        <c:lblAlgn val="ctr"/>
        <c:lblOffset val="100"/>
        <c:noMultiLvlLbl val="0"/>
      </c:catAx>
      <c:valAx>
        <c:axId val="1022008288"/>
        <c:scaling>
          <c:orientation val="minMax"/>
          <c:max val="3"/>
          <c:min val="0"/>
        </c:scaling>
        <c:delete val="0"/>
        <c:axPos val="l"/>
        <c:numFmt formatCode="0.0" sourceLinked="1"/>
        <c:majorTickMark val="out"/>
        <c:minorTickMark val="none"/>
        <c:tickLblPos val="nextTo"/>
        <c:spPr>
          <a:noFill/>
          <a:ln>
            <a:solidFill>
              <a:srgbClr val="999999"/>
            </a:solid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1022010584"/>
        <c:crosses val="autoZero"/>
        <c:crossBetween val="between"/>
        <c:majorUnit val="1"/>
      </c:valAx>
      <c:spPr>
        <a:noFill/>
        <a:ln>
          <a:noFill/>
        </a:ln>
        <a:effectLst/>
      </c:spPr>
    </c:plotArea>
    <c:legend>
      <c:legendPos val="t"/>
      <c:layout>
        <c:manualLayout>
          <c:xMode val="edge"/>
          <c:yMode val="edge"/>
          <c:x val="0.25025124008885541"/>
          <c:y val="0"/>
          <c:w val="0.49949733673605207"/>
          <c:h val="0.12128750450311358"/>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a:lstStyle/>
          <a:p>
            <a:pPr>
              <a:defRPr sz="800">
                <a:latin typeface="Arial" panose="020B0604020202020204" pitchFamily="34" charset="0"/>
                <a:cs typeface="Arial" panose="020B0604020202020204" pitchFamily="34" charset="0"/>
              </a:defRPr>
            </a:pPr>
            <a:r>
              <a:rPr lang="en-US" sz="800" b="1">
                <a:latin typeface="Arial" panose="020B0604020202020204" pitchFamily="34" charset="0"/>
                <a:cs typeface="Arial" panose="020B0604020202020204" pitchFamily="34" charset="0"/>
              </a:rPr>
              <a:t>Federal Reserve</a:t>
            </a:r>
            <a:r>
              <a:rPr lang="en-US" sz="800" b="1" baseline="0">
                <a:latin typeface="Arial" panose="020B0604020202020204" pitchFamily="34" charset="0"/>
                <a:cs typeface="Arial" panose="020B0604020202020204" pitchFamily="34" charset="0"/>
              </a:rPr>
              <a:t> Balance Sheet</a:t>
            </a:r>
            <a:endParaRPr lang="en-US" sz="800" b="0">
              <a:latin typeface="Arial" panose="020B0604020202020204" pitchFamily="34" charset="0"/>
              <a:cs typeface="Arial" panose="020B0604020202020204" pitchFamily="34" charset="0"/>
            </a:endParaRPr>
          </a:p>
        </c:rich>
      </c:tx>
      <c:layout>
        <c:manualLayout>
          <c:xMode val="edge"/>
          <c:yMode val="edge"/>
          <c:x val="0.39549698007494294"/>
          <c:y val="3.6124219665196723E-2"/>
        </c:manualLayout>
      </c:layout>
      <c:overlay val="1"/>
    </c:title>
    <c:autoTitleDeleted val="0"/>
    <c:plotArea>
      <c:layout>
        <c:manualLayout>
          <c:layoutTarget val="inner"/>
          <c:xMode val="edge"/>
          <c:yMode val="edge"/>
          <c:x val="8.2698278099852904E-2"/>
          <c:y val="0.13501757061002775"/>
          <c:w val="0.62571855441146784"/>
          <c:h val="0.77698802021910651"/>
        </c:manualLayout>
      </c:layout>
      <c:barChart>
        <c:barDir val="col"/>
        <c:grouping val="stacked"/>
        <c:varyColors val="0"/>
        <c:ser>
          <c:idx val="0"/>
          <c:order val="0"/>
          <c:tx>
            <c:strRef>
              <c:f>'Model Formatted'!$D$7:$D$8</c:f>
              <c:strCache>
                <c:ptCount val="2"/>
                <c:pt idx="0">
                  <c:v>UST</c:v>
                </c:pt>
              </c:strCache>
            </c:strRef>
          </c:tx>
          <c:spPr>
            <a:solidFill>
              <a:schemeClr val="accent6">
                <a:lumMod val="40000"/>
                <a:lumOff val="60000"/>
              </a:schemeClr>
            </a:solidFill>
            <a:ln w="3175">
              <a:solidFill>
                <a:schemeClr val="accent6">
                  <a:lumMod val="75000"/>
                </a:schemeClr>
              </a:solidFill>
            </a:ln>
          </c:spPr>
          <c:invertIfNegative val="0"/>
          <c:cat>
            <c:numRef>
              <c:f>'Model Formatted'!$C$9:$C$240</c:f>
              <c:numCache>
                <c:formatCode>m/d/yyyy</c:formatCode>
                <c:ptCount val="232"/>
                <c:pt idx="0">
                  <c:v>45443</c:v>
                </c:pt>
                <c:pt idx="1">
                  <c:v>45412</c:v>
                </c:pt>
                <c:pt idx="2">
                  <c:v>45382</c:v>
                </c:pt>
                <c:pt idx="3">
                  <c:v>45351</c:v>
                </c:pt>
                <c:pt idx="4">
                  <c:v>45322</c:v>
                </c:pt>
                <c:pt idx="5">
                  <c:v>45291</c:v>
                </c:pt>
                <c:pt idx="6">
                  <c:v>45260</c:v>
                </c:pt>
                <c:pt idx="7">
                  <c:v>45230</c:v>
                </c:pt>
                <c:pt idx="8">
                  <c:v>45199</c:v>
                </c:pt>
                <c:pt idx="9">
                  <c:v>45169</c:v>
                </c:pt>
                <c:pt idx="10">
                  <c:v>45138</c:v>
                </c:pt>
                <c:pt idx="11">
                  <c:v>45107</c:v>
                </c:pt>
                <c:pt idx="12">
                  <c:v>45077</c:v>
                </c:pt>
                <c:pt idx="13">
                  <c:v>45046</c:v>
                </c:pt>
                <c:pt idx="14">
                  <c:v>45016</c:v>
                </c:pt>
                <c:pt idx="15">
                  <c:v>44985</c:v>
                </c:pt>
                <c:pt idx="16">
                  <c:v>44957</c:v>
                </c:pt>
                <c:pt idx="17">
                  <c:v>44926</c:v>
                </c:pt>
                <c:pt idx="18">
                  <c:v>44895</c:v>
                </c:pt>
                <c:pt idx="19">
                  <c:v>44865</c:v>
                </c:pt>
                <c:pt idx="20">
                  <c:v>44834</c:v>
                </c:pt>
                <c:pt idx="21">
                  <c:v>44804</c:v>
                </c:pt>
                <c:pt idx="22">
                  <c:v>44773</c:v>
                </c:pt>
                <c:pt idx="23">
                  <c:v>44742</c:v>
                </c:pt>
                <c:pt idx="24">
                  <c:v>44712</c:v>
                </c:pt>
                <c:pt idx="25">
                  <c:v>44681</c:v>
                </c:pt>
                <c:pt idx="26">
                  <c:v>44651</c:v>
                </c:pt>
                <c:pt idx="27">
                  <c:v>44620</c:v>
                </c:pt>
                <c:pt idx="28">
                  <c:v>44592</c:v>
                </c:pt>
                <c:pt idx="29">
                  <c:v>44561</c:v>
                </c:pt>
                <c:pt idx="30">
                  <c:v>44530</c:v>
                </c:pt>
                <c:pt idx="31">
                  <c:v>44500</c:v>
                </c:pt>
                <c:pt idx="32">
                  <c:v>44469</c:v>
                </c:pt>
                <c:pt idx="33">
                  <c:v>44439</c:v>
                </c:pt>
                <c:pt idx="34">
                  <c:v>44408</c:v>
                </c:pt>
                <c:pt idx="35">
                  <c:v>44377</c:v>
                </c:pt>
                <c:pt idx="36">
                  <c:v>44347</c:v>
                </c:pt>
                <c:pt idx="37">
                  <c:v>44316</c:v>
                </c:pt>
                <c:pt idx="38">
                  <c:v>44286</c:v>
                </c:pt>
                <c:pt idx="39">
                  <c:v>44255</c:v>
                </c:pt>
                <c:pt idx="40">
                  <c:v>44227</c:v>
                </c:pt>
                <c:pt idx="41">
                  <c:v>44196</c:v>
                </c:pt>
                <c:pt idx="42">
                  <c:v>44165</c:v>
                </c:pt>
                <c:pt idx="43">
                  <c:v>44135</c:v>
                </c:pt>
                <c:pt idx="44">
                  <c:v>44104</c:v>
                </c:pt>
                <c:pt idx="45">
                  <c:v>44074</c:v>
                </c:pt>
                <c:pt idx="46">
                  <c:v>44043</c:v>
                </c:pt>
                <c:pt idx="47">
                  <c:v>44012</c:v>
                </c:pt>
                <c:pt idx="48">
                  <c:v>43982</c:v>
                </c:pt>
                <c:pt idx="49">
                  <c:v>43951</c:v>
                </c:pt>
                <c:pt idx="50">
                  <c:v>43921</c:v>
                </c:pt>
                <c:pt idx="51">
                  <c:v>43890</c:v>
                </c:pt>
                <c:pt idx="52">
                  <c:v>43861</c:v>
                </c:pt>
                <c:pt idx="53">
                  <c:v>43830</c:v>
                </c:pt>
                <c:pt idx="54">
                  <c:v>43799</c:v>
                </c:pt>
                <c:pt idx="55">
                  <c:v>43769</c:v>
                </c:pt>
                <c:pt idx="56">
                  <c:v>43738</c:v>
                </c:pt>
                <c:pt idx="57">
                  <c:v>43708</c:v>
                </c:pt>
                <c:pt idx="58">
                  <c:v>43677</c:v>
                </c:pt>
                <c:pt idx="59">
                  <c:v>43646</c:v>
                </c:pt>
                <c:pt idx="60">
                  <c:v>43616</c:v>
                </c:pt>
                <c:pt idx="61">
                  <c:v>43585</c:v>
                </c:pt>
                <c:pt idx="62">
                  <c:v>43555</c:v>
                </c:pt>
                <c:pt idx="63">
                  <c:v>43524</c:v>
                </c:pt>
                <c:pt idx="64">
                  <c:v>43496</c:v>
                </c:pt>
                <c:pt idx="65">
                  <c:v>43465</c:v>
                </c:pt>
                <c:pt idx="66">
                  <c:v>43434</c:v>
                </c:pt>
                <c:pt idx="67">
                  <c:v>43404</c:v>
                </c:pt>
                <c:pt idx="68">
                  <c:v>43373</c:v>
                </c:pt>
                <c:pt idx="69">
                  <c:v>43343</c:v>
                </c:pt>
                <c:pt idx="70">
                  <c:v>43312</c:v>
                </c:pt>
                <c:pt idx="71">
                  <c:v>43281</c:v>
                </c:pt>
                <c:pt idx="72">
                  <c:v>43251</c:v>
                </c:pt>
                <c:pt idx="73">
                  <c:v>43220</c:v>
                </c:pt>
                <c:pt idx="74">
                  <c:v>43190</c:v>
                </c:pt>
                <c:pt idx="75">
                  <c:v>43159</c:v>
                </c:pt>
                <c:pt idx="76">
                  <c:v>43131</c:v>
                </c:pt>
                <c:pt idx="77">
                  <c:v>43100</c:v>
                </c:pt>
                <c:pt idx="78">
                  <c:v>43069</c:v>
                </c:pt>
                <c:pt idx="79">
                  <c:v>43039</c:v>
                </c:pt>
                <c:pt idx="80">
                  <c:v>43008</c:v>
                </c:pt>
                <c:pt idx="81">
                  <c:v>42978</c:v>
                </c:pt>
                <c:pt idx="82">
                  <c:v>42947</c:v>
                </c:pt>
                <c:pt idx="83">
                  <c:v>42916</c:v>
                </c:pt>
                <c:pt idx="84">
                  <c:v>42886</c:v>
                </c:pt>
                <c:pt idx="85">
                  <c:v>42855</c:v>
                </c:pt>
                <c:pt idx="86">
                  <c:v>42825</c:v>
                </c:pt>
                <c:pt idx="87">
                  <c:v>42794</c:v>
                </c:pt>
                <c:pt idx="88">
                  <c:v>42766</c:v>
                </c:pt>
                <c:pt idx="89">
                  <c:v>42735</c:v>
                </c:pt>
                <c:pt idx="90">
                  <c:v>42704</c:v>
                </c:pt>
                <c:pt idx="91">
                  <c:v>42674</c:v>
                </c:pt>
                <c:pt idx="92">
                  <c:v>42643</c:v>
                </c:pt>
                <c:pt idx="93">
                  <c:v>42613</c:v>
                </c:pt>
                <c:pt idx="94">
                  <c:v>42582</c:v>
                </c:pt>
                <c:pt idx="95">
                  <c:v>42551</c:v>
                </c:pt>
                <c:pt idx="96">
                  <c:v>42521</c:v>
                </c:pt>
                <c:pt idx="97">
                  <c:v>42490</c:v>
                </c:pt>
                <c:pt idx="98">
                  <c:v>42460</c:v>
                </c:pt>
                <c:pt idx="99">
                  <c:v>42429</c:v>
                </c:pt>
                <c:pt idx="100">
                  <c:v>42400</c:v>
                </c:pt>
                <c:pt idx="101">
                  <c:v>42369</c:v>
                </c:pt>
                <c:pt idx="102">
                  <c:v>42338</c:v>
                </c:pt>
                <c:pt idx="103">
                  <c:v>42308</c:v>
                </c:pt>
                <c:pt idx="104">
                  <c:v>42277</c:v>
                </c:pt>
                <c:pt idx="105">
                  <c:v>42247</c:v>
                </c:pt>
                <c:pt idx="106">
                  <c:v>42216</c:v>
                </c:pt>
                <c:pt idx="107">
                  <c:v>42185</c:v>
                </c:pt>
                <c:pt idx="108">
                  <c:v>42155</c:v>
                </c:pt>
                <c:pt idx="109">
                  <c:v>42124</c:v>
                </c:pt>
                <c:pt idx="110">
                  <c:v>42094</c:v>
                </c:pt>
                <c:pt idx="111">
                  <c:v>42063</c:v>
                </c:pt>
                <c:pt idx="112">
                  <c:v>42035</c:v>
                </c:pt>
                <c:pt idx="113">
                  <c:v>42004</c:v>
                </c:pt>
                <c:pt idx="114">
                  <c:v>41973</c:v>
                </c:pt>
                <c:pt idx="115">
                  <c:v>41943</c:v>
                </c:pt>
                <c:pt idx="116">
                  <c:v>41912</c:v>
                </c:pt>
                <c:pt idx="117">
                  <c:v>41882</c:v>
                </c:pt>
                <c:pt idx="118">
                  <c:v>41851</c:v>
                </c:pt>
                <c:pt idx="119">
                  <c:v>41820</c:v>
                </c:pt>
                <c:pt idx="120">
                  <c:v>41790</c:v>
                </c:pt>
                <c:pt idx="121">
                  <c:v>41759</c:v>
                </c:pt>
                <c:pt idx="122">
                  <c:v>41729</c:v>
                </c:pt>
                <c:pt idx="123">
                  <c:v>41698</c:v>
                </c:pt>
                <c:pt idx="124">
                  <c:v>41670</c:v>
                </c:pt>
                <c:pt idx="125">
                  <c:v>41639</c:v>
                </c:pt>
                <c:pt idx="126">
                  <c:v>41608</c:v>
                </c:pt>
                <c:pt idx="127">
                  <c:v>41578</c:v>
                </c:pt>
                <c:pt idx="128">
                  <c:v>41547</c:v>
                </c:pt>
                <c:pt idx="129">
                  <c:v>41517</c:v>
                </c:pt>
                <c:pt idx="130">
                  <c:v>41486</c:v>
                </c:pt>
                <c:pt idx="131">
                  <c:v>41455</c:v>
                </c:pt>
                <c:pt idx="132">
                  <c:v>41425</c:v>
                </c:pt>
                <c:pt idx="133">
                  <c:v>41394</c:v>
                </c:pt>
                <c:pt idx="134">
                  <c:v>41364</c:v>
                </c:pt>
                <c:pt idx="135">
                  <c:v>41333</c:v>
                </c:pt>
                <c:pt idx="136">
                  <c:v>41305</c:v>
                </c:pt>
                <c:pt idx="137">
                  <c:v>41274</c:v>
                </c:pt>
                <c:pt idx="138">
                  <c:v>41243</c:v>
                </c:pt>
                <c:pt idx="139">
                  <c:v>41213</c:v>
                </c:pt>
                <c:pt idx="140">
                  <c:v>41182</c:v>
                </c:pt>
                <c:pt idx="141">
                  <c:v>41152</c:v>
                </c:pt>
                <c:pt idx="142">
                  <c:v>41121</c:v>
                </c:pt>
                <c:pt idx="143">
                  <c:v>41090</c:v>
                </c:pt>
                <c:pt idx="144">
                  <c:v>41060</c:v>
                </c:pt>
                <c:pt idx="145">
                  <c:v>41029</c:v>
                </c:pt>
                <c:pt idx="146">
                  <c:v>40999</c:v>
                </c:pt>
                <c:pt idx="147">
                  <c:v>40968</c:v>
                </c:pt>
                <c:pt idx="148">
                  <c:v>40939</c:v>
                </c:pt>
                <c:pt idx="149">
                  <c:v>40908</c:v>
                </c:pt>
                <c:pt idx="150">
                  <c:v>40877</c:v>
                </c:pt>
                <c:pt idx="151">
                  <c:v>40847</c:v>
                </c:pt>
                <c:pt idx="152">
                  <c:v>40816</c:v>
                </c:pt>
                <c:pt idx="153">
                  <c:v>40786</c:v>
                </c:pt>
                <c:pt idx="154">
                  <c:v>40755</c:v>
                </c:pt>
                <c:pt idx="155">
                  <c:v>40724</c:v>
                </c:pt>
                <c:pt idx="156">
                  <c:v>40694</c:v>
                </c:pt>
                <c:pt idx="157">
                  <c:v>40663</c:v>
                </c:pt>
                <c:pt idx="158">
                  <c:v>40633</c:v>
                </c:pt>
                <c:pt idx="159">
                  <c:v>40602</c:v>
                </c:pt>
                <c:pt idx="160">
                  <c:v>40574</c:v>
                </c:pt>
                <c:pt idx="161">
                  <c:v>40543</c:v>
                </c:pt>
                <c:pt idx="162">
                  <c:v>40512</c:v>
                </c:pt>
                <c:pt idx="163">
                  <c:v>40482</c:v>
                </c:pt>
                <c:pt idx="164">
                  <c:v>40451</c:v>
                </c:pt>
                <c:pt idx="165">
                  <c:v>40421</c:v>
                </c:pt>
                <c:pt idx="166">
                  <c:v>40390</c:v>
                </c:pt>
                <c:pt idx="167">
                  <c:v>40359</c:v>
                </c:pt>
                <c:pt idx="168">
                  <c:v>40329</c:v>
                </c:pt>
                <c:pt idx="169">
                  <c:v>40298</c:v>
                </c:pt>
                <c:pt idx="170">
                  <c:v>40268</c:v>
                </c:pt>
                <c:pt idx="171">
                  <c:v>40237</c:v>
                </c:pt>
                <c:pt idx="172">
                  <c:v>40209</c:v>
                </c:pt>
                <c:pt idx="173">
                  <c:v>40178</c:v>
                </c:pt>
                <c:pt idx="174">
                  <c:v>40147</c:v>
                </c:pt>
                <c:pt idx="175">
                  <c:v>40117</c:v>
                </c:pt>
                <c:pt idx="176">
                  <c:v>40086</c:v>
                </c:pt>
                <c:pt idx="177">
                  <c:v>40056</c:v>
                </c:pt>
                <c:pt idx="178">
                  <c:v>40025</c:v>
                </c:pt>
                <c:pt idx="179">
                  <c:v>39994</c:v>
                </c:pt>
                <c:pt idx="180">
                  <c:v>39964</c:v>
                </c:pt>
                <c:pt idx="181">
                  <c:v>39933</c:v>
                </c:pt>
                <c:pt idx="182">
                  <c:v>39903</c:v>
                </c:pt>
                <c:pt idx="183">
                  <c:v>39872</c:v>
                </c:pt>
                <c:pt idx="184">
                  <c:v>39844</c:v>
                </c:pt>
                <c:pt idx="185">
                  <c:v>39813</c:v>
                </c:pt>
                <c:pt idx="186">
                  <c:v>39782</c:v>
                </c:pt>
                <c:pt idx="187">
                  <c:v>39752</c:v>
                </c:pt>
                <c:pt idx="188">
                  <c:v>39721</c:v>
                </c:pt>
                <c:pt idx="189">
                  <c:v>39691</c:v>
                </c:pt>
                <c:pt idx="190">
                  <c:v>39660</c:v>
                </c:pt>
                <c:pt idx="191">
                  <c:v>39629</c:v>
                </c:pt>
                <c:pt idx="192">
                  <c:v>39599</c:v>
                </c:pt>
                <c:pt idx="193">
                  <c:v>39568</c:v>
                </c:pt>
                <c:pt idx="194">
                  <c:v>39538</c:v>
                </c:pt>
                <c:pt idx="195">
                  <c:v>39507</c:v>
                </c:pt>
                <c:pt idx="196">
                  <c:v>39478</c:v>
                </c:pt>
                <c:pt idx="197">
                  <c:v>39447</c:v>
                </c:pt>
                <c:pt idx="198">
                  <c:v>39416</c:v>
                </c:pt>
                <c:pt idx="199">
                  <c:v>39386</c:v>
                </c:pt>
                <c:pt idx="200">
                  <c:v>39355</c:v>
                </c:pt>
                <c:pt idx="201">
                  <c:v>39325</c:v>
                </c:pt>
                <c:pt idx="202">
                  <c:v>39294</c:v>
                </c:pt>
                <c:pt idx="203">
                  <c:v>39263</c:v>
                </c:pt>
                <c:pt idx="204">
                  <c:v>39233</c:v>
                </c:pt>
                <c:pt idx="205">
                  <c:v>39202</c:v>
                </c:pt>
                <c:pt idx="206">
                  <c:v>39172</c:v>
                </c:pt>
                <c:pt idx="207">
                  <c:v>39141</c:v>
                </c:pt>
                <c:pt idx="208">
                  <c:v>39113</c:v>
                </c:pt>
                <c:pt idx="209">
                  <c:v>39082</c:v>
                </c:pt>
                <c:pt idx="210">
                  <c:v>39051</c:v>
                </c:pt>
                <c:pt idx="211">
                  <c:v>39021</c:v>
                </c:pt>
                <c:pt idx="212">
                  <c:v>38990</c:v>
                </c:pt>
                <c:pt idx="213">
                  <c:v>38960</c:v>
                </c:pt>
                <c:pt idx="214">
                  <c:v>38929</c:v>
                </c:pt>
                <c:pt idx="215">
                  <c:v>38898</c:v>
                </c:pt>
                <c:pt idx="216">
                  <c:v>38868</c:v>
                </c:pt>
                <c:pt idx="217">
                  <c:v>38837</c:v>
                </c:pt>
                <c:pt idx="218">
                  <c:v>38807</c:v>
                </c:pt>
                <c:pt idx="219">
                  <c:v>38776</c:v>
                </c:pt>
                <c:pt idx="220">
                  <c:v>38748</c:v>
                </c:pt>
                <c:pt idx="221">
                  <c:v>38717</c:v>
                </c:pt>
                <c:pt idx="222">
                  <c:v>38686</c:v>
                </c:pt>
                <c:pt idx="223">
                  <c:v>38656</c:v>
                </c:pt>
                <c:pt idx="224">
                  <c:v>38625</c:v>
                </c:pt>
                <c:pt idx="225">
                  <c:v>38595</c:v>
                </c:pt>
                <c:pt idx="226">
                  <c:v>38564</c:v>
                </c:pt>
                <c:pt idx="227">
                  <c:v>38533</c:v>
                </c:pt>
                <c:pt idx="228">
                  <c:v>38503</c:v>
                </c:pt>
                <c:pt idx="229">
                  <c:v>38472</c:v>
                </c:pt>
                <c:pt idx="230">
                  <c:v>38442</c:v>
                </c:pt>
                <c:pt idx="231">
                  <c:v>38411</c:v>
                </c:pt>
              </c:numCache>
            </c:numRef>
          </c:cat>
          <c:val>
            <c:numRef>
              <c:f>'Model Formatted'!$D$9:$D$240</c:f>
              <c:numCache>
                <c:formatCode>General</c:formatCode>
                <c:ptCount val="232"/>
                <c:pt idx="0">
                  <c:v>#N/A</c:v>
                </c:pt>
                <c:pt idx="1">
                  <c:v>#N/A</c:v>
                </c:pt>
                <c:pt idx="2">
                  <c:v>#N/A</c:v>
                </c:pt>
                <c:pt idx="3">
                  <c:v>#N/A</c:v>
                </c:pt>
                <c:pt idx="4">
                  <c:v>#N/A</c:v>
                </c:pt>
                <c:pt idx="5">
                  <c:v>#N/A</c:v>
                </c:pt>
                <c:pt idx="6">
                  <c:v>#N/A</c:v>
                </c:pt>
                <c:pt idx="7">
                  <c:v>#N/A</c:v>
                </c:pt>
                <c:pt idx="8">
                  <c:v>#N/A</c:v>
                </c:pt>
                <c:pt idx="9">
                  <c:v>#N/A</c:v>
                </c:pt>
                <c:pt idx="10">
                  <c:v>#N/A</c:v>
                </c:pt>
                <c:pt idx="11">
                  <c:v>#N/A</c:v>
                </c:pt>
                <c:pt idx="12">
                  <c:v>5164237</c:v>
                </c:pt>
                <c:pt idx="13">
                  <c:v>5265728</c:v>
                </c:pt>
                <c:pt idx="14">
                  <c:v>5329303</c:v>
                </c:pt>
                <c:pt idx="15">
                  <c:v>5364291</c:v>
                </c:pt>
                <c:pt idx="16">
                  <c:v>5435582</c:v>
                </c:pt>
                <c:pt idx="17">
                  <c:v>5500834</c:v>
                </c:pt>
                <c:pt idx="18">
                  <c:v>5515984</c:v>
                </c:pt>
                <c:pt idx="19">
                  <c:v>5608738</c:v>
                </c:pt>
                <c:pt idx="20">
                  <c:v>5671848</c:v>
                </c:pt>
                <c:pt idx="21">
                  <c:v>5694997</c:v>
                </c:pt>
                <c:pt idx="22">
                  <c:v>5734180</c:v>
                </c:pt>
                <c:pt idx="23">
                  <c:v>5763933</c:v>
                </c:pt>
                <c:pt idx="24">
                  <c:v>5769417</c:v>
                </c:pt>
                <c:pt idx="25">
                  <c:v>5764013</c:v>
                </c:pt>
                <c:pt idx="26">
                  <c:v>5760030</c:v>
                </c:pt>
                <c:pt idx="27">
                  <c:v>5741778</c:v>
                </c:pt>
                <c:pt idx="28">
                  <c:v>5716217</c:v>
                </c:pt>
                <c:pt idx="29">
                  <c:v>5652272</c:v>
                </c:pt>
                <c:pt idx="30">
                  <c:v>5578900</c:v>
                </c:pt>
                <c:pt idx="31">
                  <c:v>5513329</c:v>
                </c:pt>
                <c:pt idx="32">
                  <c:v>5431056</c:v>
                </c:pt>
                <c:pt idx="33">
                  <c:v>5346372</c:v>
                </c:pt>
                <c:pt idx="34">
                  <c:v>5263740</c:v>
                </c:pt>
                <c:pt idx="35">
                  <c:v>5183385</c:v>
                </c:pt>
                <c:pt idx="36">
                  <c:v>5087157</c:v>
                </c:pt>
                <c:pt idx="37">
                  <c:v>5014762</c:v>
                </c:pt>
                <c:pt idx="38">
                  <c:v>4942277</c:v>
                </c:pt>
                <c:pt idx="39">
                  <c:v>4844574</c:v>
                </c:pt>
                <c:pt idx="40">
                  <c:v>4766107</c:v>
                </c:pt>
                <c:pt idx="41">
                  <c:v>4688916</c:v>
                </c:pt>
                <c:pt idx="42">
                  <c:v>4606580</c:v>
                </c:pt>
                <c:pt idx="43">
                  <c:v>4527186</c:v>
                </c:pt>
                <c:pt idx="44">
                  <c:v>4445477</c:v>
                </c:pt>
                <c:pt idx="45">
                  <c:v>4358559</c:v>
                </c:pt>
                <c:pt idx="46">
                  <c:v>4293563</c:v>
                </c:pt>
                <c:pt idx="47">
                  <c:v>4197404</c:v>
                </c:pt>
                <c:pt idx="48">
                  <c:v>4109511.9999999995</c:v>
                </c:pt>
                <c:pt idx="49">
                  <c:v>3971419</c:v>
                </c:pt>
                <c:pt idx="50">
                  <c:v>2978372</c:v>
                </c:pt>
                <c:pt idx="51">
                  <c:v>2474060</c:v>
                </c:pt>
                <c:pt idx="52">
                  <c:v>2409108</c:v>
                </c:pt>
                <c:pt idx="53">
                  <c:v>2328862</c:v>
                </c:pt>
                <c:pt idx="54">
                  <c:v>2248498</c:v>
                </c:pt>
                <c:pt idx="55">
                  <c:v>2175491</c:v>
                </c:pt>
                <c:pt idx="56">
                  <c:v>2107683</c:v>
                </c:pt>
                <c:pt idx="57">
                  <c:v>2095130</c:v>
                </c:pt>
                <c:pt idx="58">
                  <c:v>2080699.9999999998</c:v>
                </c:pt>
                <c:pt idx="59">
                  <c:v>2110256</c:v>
                </c:pt>
                <c:pt idx="60">
                  <c:v>2114744</c:v>
                </c:pt>
                <c:pt idx="61">
                  <c:v>2153544</c:v>
                </c:pt>
                <c:pt idx="62">
                  <c:v>2175596</c:v>
                </c:pt>
                <c:pt idx="63">
                  <c:v>2182092</c:v>
                </c:pt>
                <c:pt idx="64">
                  <c:v>2220012</c:v>
                </c:pt>
                <c:pt idx="65">
                  <c:v>2240717</c:v>
                </c:pt>
                <c:pt idx="66">
                  <c:v>2253117</c:v>
                </c:pt>
                <c:pt idx="67">
                  <c:v>2270399</c:v>
                </c:pt>
                <c:pt idx="68">
                  <c:v>2313208</c:v>
                </c:pt>
                <c:pt idx="69">
                  <c:v>2324589</c:v>
                </c:pt>
                <c:pt idx="70">
                  <c:v>2359893</c:v>
                </c:pt>
                <c:pt idx="71">
                  <c:v>2378250</c:v>
                </c:pt>
                <c:pt idx="72">
                  <c:v>2387103</c:v>
                </c:pt>
                <c:pt idx="73">
                  <c:v>2413218</c:v>
                </c:pt>
                <c:pt idx="74">
                  <c:v>2424883</c:v>
                </c:pt>
                <c:pt idx="75">
                  <c:v>2424242</c:v>
                </c:pt>
                <c:pt idx="76">
                  <c:v>2436211</c:v>
                </c:pt>
                <c:pt idx="77">
                  <c:v>2454219</c:v>
                </c:pt>
                <c:pt idx="78">
                  <c:v>2456959</c:v>
                </c:pt>
                <c:pt idx="79">
                  <c:v>2465727</c:v>
                </c:pt>
                <c:pt idx="80">
                  <c:v>2465427</c:v>
                </c:pt>
                <c:pt idx="81">
                  <c:v>2465300</c:v>
                </c:pt>
                <c:pt idx="82">
                  <c:v>2465170</c:v>
                </c:pt>
                <c:pt idx="83">
                  <c:v>2465046</c:v>
                </c:pt>
                <c:pt idx="84">
                  <c:v>2464696</c:v>
                </c:pt>
                <c:pt idx="85">
                  <c:v>2464730</c:v>
                </c:pt>
                <c:pt idx="86">
                  <c:v>2464335</c:v>
                </c:pt>
                <c:pt idx="87">
                  <c:v>2463456</c:v>
                </c:pt>
                <c:pt idx="88">
                  <c:v>2463462</c:v>
                </c:pt>
                <c:pt idx="89">
                  <c:v>2463601</c:v>
                </c:pt>
                <c:pt idx="90">
                  <c:v>2463861</c:v>
                </c:pt>
                <c:pt idx="91">
                  <c:v>2463544</c:v>
                </c:pt>
                <c:pt idx="92">
                  <c:v>2463460</c:v>
                </c:pt>
                <c:pt idx="93">
                  <c:v>2463645</c:v>
                </c:pt>
                <c:pt idx="94">
                  <c:v>2462763</c:v>
                </c:pt>
                <c:pt idx="95">
                  <c:v>2462303</c:v>
                </c:pt>
                <c:pt idx="96">
                  <c:v>2461637</c:v>
                </c:pt>
                <c:pt idx="97">
                  <c:v>2461413</c:v>
                </c:pt>
                <c:pt idx="98">
                  <c:v>2461326</c:v>
                </c:pt>
                <c:pt idx="99">
                  <c:v>2461211</c:v>
                </c:pt>
                <c:pt idx="100">
                  <c:v>2461341</c:v>
                </c:pt>
                <c:pt idx="101">
                  <c:v>2461554</c:v>
                </c:pt>
                <c:pt idx="102">
                  <c:v>2461628</c:v>
                </c:pt>
                <c:pt idx="103">
                  <c:v>2461800</c:v>
                </c:pt>
                <c:pt idx="104">
                  <c:v>2461948</c:v>
                </c:pt>
                <c:pt idx="105">
                  <c:v>2461876</c:v>
                </c:pt>
                <c:pt idx="106">
                  <c:v>2461502</c:v>
                </c:pt>
                <c:pt idx="107">
                  <c:v>2460911</c:v>
                </c:pt>
                <c:pt idx="108">
                  <c:v>2460639</c:v>
                </c:pt>
                <c:pt idx="109">
                  <c:v>2460034</c:v>
                </c:pt>
                <c:pt idx="110">
                  <c:v>2459666</c:v>
                </c:pt>
                <c:pt idx="111">
                  <c:v>2460167</c:v>
                </c:pt>
                <c:pt idx="112">
                  <c:v>2460804</c:v>
                </c:pt>
                <c:pt idx="113">
                  <c:v>2461364</c:v>
                </c:pt>
                <c:pt idx="114">
                  <c:v>2461645</c:v>
                </c:pt>
                <c:pt idx="115">
                  <c:v>2461580</c:v>
                </c:pt>
                <c:pt idx="116">
                  <c:v>2448625</c:v>
                </c:pt>
                <c:pt idx="117">
                  <c:v>2435932</c:v>
                </c:pt>
                <c:pt idx="118">
                  <c:v>2420285</c:v>
                </c:pt>
                <c:pt idx="119">
                  <c:v>2396972</c:v>
                </c:pt>
                <c:pt idx="120">
                  <c:v>2370724</c:v>
                </c:pt>
                <c:pt idx="121">
                  <c:v>2350272</c:v>
                </c:pt>
                <c:pt idx="122">
                  <c:v>2311539</c:v>
                </c:pt>
                <c:pt idx="123">
                  <c:v>2278256</c:v>
                </c:pt>
                <c:pt idx="124">
                  <c:v>2243176</c:v>
                </c:pt>
                <c:pt idx="125">
                  <c:v>2208829</c:v>
                </c:pt>
                <c:pt idx="126">
                  <c:v>2163666</c:v>
                </c:pt>
                <c:pt idx="127">
                  <c:v>2117750</c:v>
                </c:pt>
                <c:pt idx="128">
                  <c:v>2062004</c:v>
                </c:pt>
                <c:pt idx="129">
                  <c:v>2023610</c:v>
                </c:pt>
                <c:pt idx="130">
                  <c:v>1982407</c:v>
                </c:pt>
                <c:pt idx="131">
                  <c:v>1928416</c:v>
                </c:pt>
                <c:pt idx="132">
                  <c:v>1883559</c:v>
                </c:pt>
                <c:pt idx="133">
                  <c:v>1836227</c:v>
                </c:pt>
                <c:pt idx="134">
                  <c:v>1794459</c:v>
                </c:pt>
                <c:pt idx="135">
                  <c:v>1749545</c:v>
                </c:pt>
                <c:pt idx="136">
                  <c:v>1710058</c:v>
                </c:pt>
                <c:pt idx="137">
                  <c:v>1656930</c:v>
                </c:pt>
                <c:pt idx="138">
                  <c:v>1646645</c:v>
                </c:pt>
                <c:pt idx="139">
                  <c:v>1645334</c:v>
                </c:pt>
                <c:pt idx="140">
                  <c:v>1648403</c:v>
                </c:pt>
                <c:pt idx="141">
                  <c:v>1639413</c:v>
                </c:pt>
                <c:pt idx="142">
                  <c:v>1651432</c:v>
                </c:pt>
                <c:pt idx="143">
                  <c:v>1666530</c:v>
                </c:pt>
                <c:pt idx="144">
                  <c:v>1656675</c:v>
                </c:pt>
                <c:pt idx="145">
                  <c:v>1667766</c:v>
                </c:pt>
                <c:pt idx="146">
                  <c:v>1664911</c:v>
                </c:pt>
                <c:pt idx="147">
                  <c:v>1661601</c:v>
                </c:pt>
                <c:pt idx="148">
                  <c:v>1661529</c:v>
                </c:pt>
                <c:pt idx="149">
                  <c:v>1672092</c:v>
                </c:pt>
                <c:pt idx="150">
                  <c:v>1672038</c:v>
                </c:pt>
                <c:pt idx="151">
                  <c:v>1678012</c:v>
                </c:pt>
                <c:pt idx="152">
                  <c:v>1664655</c:v>
                </c:pt>
                <c:pt idx="153">
                  <c:v>1652113</c:v>
                </c:pt>
                <c:pt idx="154">
                  <c:v>1638161</c:v>
                </c:pt>
                <c:pt idx="155">
                  <c:v>1617060</c:v>
                </c:pt>
                <c:pt idx="156">
                  <c:v>1519327</c:v>
                </c:pt>
                <c:pt idx="157">
                  <c:v>1413467</c:v>
                </c:pt>
                <c:pt idx="158">
                  <c:v>1333445</c:v>
                </c:pt>
                <c:pt idx="159">
                  <c:v>1213425</c:v>
                </c:pt>
                <c:pt idx="160">
                  <c:v>1114448</c:v>
                </c:pt>
                <c:pt idx="161">
                  <c:v>1016102</c:v>
                </c:pt>
                <c:pt idx="162">
                  <c:v>901238</c:v>
                </c:pt>
                <c:pt idx="163">
                  <c:v>837848</c:v>
                </c:pt>
                <c:pt idx="164">
                  <c:v>811669</c:v>
                </c:pt>
                <c:pt idx="165">
                  <c:v>784498</c:v>
                </c:pt>
                <c:pt idx="166">
                  <c:v>777021</c:v>
                </c:pt>
                <c:pt idx="167">
                  <c:v>776989</c:v>
                </c:pt>
                <c:pt idx="168">
                  <c:v>776877</c:v>
                </c:pt>
                <c:pt idx="169">
                  <c:v>776717</c:v>
                </c:pt>
                <c:pt idx="170">
                  <c:v>776705</c:v>
                </c:pt>
                <c:pt idx="171">
                  <c:v>776549</c:v>
                </c:pt>
                <c:pt idx="172">
                  <c:v>776619</c:v>
                </c:pt>
                <c:pt idx="173">
                  <c:v>776587</c:v>
                </c:pt>
                <c:pt idx="174">
                  <c:v>776535</c:v>
                </c:pt>
                <c:pt idx="175">
                  <c:v>774561</c:v>
                </c:pt>
                <c:pt idx="176">
                  <c:v>769160</c:v>
                </c:pt>
                <c:pt idx="177">
                  <c:v>744878</c:v>
                </c:pt>
                <c:pt idx="178">
                  <c:v>695758</c:v>
                </c:pt>
                <c:pt idx="179">
                  <c:v>653193</c:v>
                </c:pt>
                <c:pt idx="180">
                  <c:v>600142</c:v>
                </c:pt>
                <c:pt idx="181">
                  <c:v>549046</c:v>
                </c:pt>
                <c:pt idx="182">
                  <c:v>474746</c:v>
                </c:pt>
                <c:pt idx="183">
                  <c:v>474643</c:v>
                </c:pt>
                <c:pt idx="184">
                  <c:v>475129</c:v>
                </c:pt>
                <c:pt idx="185">
                  <c:v>475921</c:v>
                </c:pt>
                <c:pt idx="186">
                  <c:v>476407</c:v>
                </c:pt>
                <c:pt idx="187">
                  <c:v>476469</c:v>
                </c:pt>
                <c:pt idx="188">
                  <c:v>476578</c:v>
                </c:pt>
                <c:pt idx="189">
                  <c:v>479642</c:v>
                </c:pt>
                <c:pt idx="190">
                  <c:v>479206</c:v>
                </c:pt>
                <c:pt idx="191">
                  <c:v>478796</c:v>
                </c:pt>
                <c:pt idx="192">
                  <c:v>491091</c:v>
                </c:pt>
                <c:pt idx="193">
                  <c:v>548692</c:v>
                </c:pt>
                <c:pt idx="194">
                  <c:v>612305</c:v>
                </c:pt>
                <c:pt idx="195">
                  <c:v>713355</c:v>
                </c:pt>
                <c:pt idx="196">
                  <c:v>718371</c:v>
                </c:pt>
                <c:pt idx="197">
                  <c:v>754612</c:v>
                </c:pt>
                <c:pt idx="198">
                  <c:v>779693</c:v>
                </c:pt>
                <c:pt idx="199">
                  <c:v>779586</c:v>
                </c:pt>
                <c:pt idx="200">
                  <c:v>779633</c:v>
                </c:pt>
                <c:pt idx="201">
                  <c:v>784637</c:v>
                </c:pt>
                <c:pt idx="202">
                  <c:v>790714</c:v>
                </c:pt>
                <c:pt idx="203">
                  <c:v>790497</c:v>
                </c:pt>
                <c:pt idx="204">
                  <c:v>790260</c:v>
                </c:pt>
                <c:pt idx="205">
                  <c:v>787149</c:v>
                </c:pt>
                <c:pt idx="206">
                  <c:v>780890</c:v>
                </c:pt>
                <c:pt idx="207">
                  <c:v>780793</c:v>
                </c:pt>
                <c:pt idx="208">
                  <c:v>778863</c:v>
                </c:pt>
                <c:pt idx="209">
                  <c:v>778938</c:v>
                </c:pt>
                <c:pt idx="210">
                  <c:v>772610</c:v>
                </c:pt>
                <c:pt idx="211">
                  <c:v>768422</c:v>
                </c:pt>
                <c:pt idx="212">
                  <c:v>768915</c:v>
                </c:pt>
                <c:pt idx="213">
                  <c:v>766738</c:v>
                </c:pt>
                <c:pt idx="214">
                  <c:v>764763</c:v>
                </c:pt>
                <c:pt idx="215">
                  <c:v>766349</c:v>
                </c:pt>
                <c:pt idx="216">
                  <c:v>762411</c:v>
                </c:pt>
                <c:pt idx="217">
                  <c:v>759683</c:v>
                </c:pt>
                <c:pt idx="218">
                  <c:v>758529</c:v>
                </c:pt>
                <c:pt idx="219">
                  <c:v>752549</c:v>
                </c:pt>
                <c:pt idx="220">
                  <c:v>746588</c:v>
                </c:pt>
                <c:pt idx="221">
                  <c:v>744210</c:v>
                </c:pt>
                <c:pt idx="222">
                  <c:v>744168</c:v>
                </c:pt>
                <c:pt idx="223">
                  <c:v>739542</c:v>
                </c:pt>
                <c:pt idx="224">
                  <c:v>736082</c:v>
                </c:pt>
                <c:pt idx="225">
                  <c:v>730380</c:v>
                </c:pt>
                <c:pt idx="226">
                  <c:v>724702</c:v>
                </c:pt>
                <c:pt idx="227">
                  <c:v>726022</c:v>
                </c:pt>
                <c:pt idx="228">
                  <c:v>722992</c:v>
                </c:pt>
                <c:pt idx="229">
                  <c:v>718638</c:v>
                </c:pt>
                <c:pt idx="230">
                  <c:v>717536</c:v>
                </c:pt>
                <c:pt idx="231">
                  <c:v>717839</c:v>
                </c:pt>
              </c:numCache>
            </c:numRef>
          </c:val>
          <c:extLst>
            <c:ext xmlns:c16="http://schemas.microsoft.com/office/drawing/2014/chart" uri="{C3380CC4-5D6E-409C-BE32-E72D297353CC}">
              <c16:uniqueId val="{00000000-80DE-4B13-817B-BDD5E30760B7}"/>
            </c:ext>
          </c:extLst>
        </c:ser>
        <c:ser>
          <c:idx val="1"/>
          <c:order val="1"/>
          <c:tx>
            <c:strRef>
              <c:f>'Model Formatted'!$E$7:$E$8</c:f>
              <c:strCache>
                <c:ptCount val="2"/>
                <c:pt idx="0">
                  <c:v>Agencies+MBS</c:v>
                </c:pt>
              </c:strCache>
            </c:strRef>
          </c:tx>
          <c:spPr>
            <a:solidFill>
              <a:schemeClr val="accent2">
                <a:lumMod val="40000"/>
                <a:lumOff val="60000"/>
              </a:schemeClr>
            </a:solidFill>
            <a:ln w="3175">
              <a:solidFill>
                <a:schemeClr val="accent2">
                  <a:lumMod val="75000"/>
                </a:schemeClr>
              </a:solidFill>
            </a:ln>
          </c:spPr>
          <c:invertIfNegative val="0"/>
          <c:cat>
            <c:numRef>
              <c:f>'Model Formatted'!$C$9:$C$240</c:f>
              <c:numCache>
                <c:formatCode>m/d/yyyy</c:formatCode>
                <c:ptCount val="232"/>
                <c:pt idx="0">
                  <c:v>45443</c:v>
                </c:pt>
                <c:pt idx="1">
                  <c:v>45412</c:v>
                </c:pt>
                <c:pt idx="2">
                  <c:v>45382</c:v>
                </c:pt>
                <c:pt idx="3">
                  <c:v>45351</c:v>
                </c:pt>
                <c:pt idx="4">
                  <c:v>45322</c:v>
                </c:pt>
                <c:pt idx="5">
                  <c:v>45291</c:v>
                </c:pt>
                <c:pt idx="6">
                  <c:v>45260</c:v>
                </c:pt>
                <c:pt idx="7">
                  <c:v>45230</c:v>
                </c:pt>
                <c:pt idx="8">
                  <c:v>45199</c:v>
                </c:pt>
                <c:pt idx="9">
                  <c:v>45169</c:v>
                </c:pt>
                <c:pt idx="10">
                  <c:v>45138</c:v>
                </c:pt>
                <c:pt idx="11">
                  <c:v>45107</c:v>
                </c:pt>
                <c:pt idx="12">
                  <c:v>45077</c:v>
                </c:pt>
                <c:pt idx="13">
                  <c:v>45046</c:v>
                </c:pt>
                <c:pt idx="14">
                  <c:v>45016</c:v>
                </c:pt>
                <c:pt idx="15">
                  <c:v>44985</c:v>
                </c:pt>
                <c:pt idx="16">
                  <c:v>44957</c:v>
                </c:pt>
                <c:pt idx="17">
                  <c:v>44926</c:v>
                </c:pt>
                <c:pt idx="18">
                  <c:v>44895</c:v>
                </c:pt>
                <c:pt idx="19">
                  <c:v>44865</c:v>
                </c:pt>
                <c:pt idx="20">
                  <c:v>44834</c:v>
                </c:pt>
                <c:pt idx="21">
                  <c:v>44804</c:v>
                </c:pt>
                <c:pt idx="22">
                  <c:v>44773</c:v>
                </c:pt>
                <c:pt idx="23">
                  <c:v>44742</c:v>
                </c:pt>
                <c:pt idx="24">
                  <c:v>44712</c:v>
                </c:pt>
                <c:pt idx="25">
                  <c:v>44681</c:v>
                </c:pt>
                <c:pt idx="26">
                  <c:v>44651</c:v>
                </c:pt>
                <c:pt idx="27">
                  <c:v>44620</c:v>
                </c:pt>
                <c:pt idx="28">
                  <c:v>44592</c:v>
                </c:pt>
                <c:pt idx="29">
                  <c:v>44561</c:v>
                </c:pt>
                <c:pt idx="30">
                  <c:v>44530</c:v>
                </c:pt>
                <c:pt idx="31">
                  <c:v>44500</c:v>
                </c:pt>
                <c:pt idx="32">
                  <c:v>44469</c:v>
                </c:pt>
                <c:pt idx="33">
                  <c:v>44439</c:v>
                </c:pt>
                <c:pt idx="34">
                  <c:v>44408</c:v>
                </c:pt>
                <c:pt idx="35">
                  <c:v>44377</c:v>
                </c:pt>
                <c:pt idx="36">
                  <c:v>44347</c:v>
                </c:pt>
                <c:pt idx="37">
                  <c:v>44316</c:v>
                </c:pt>
                <c:pt idx="38">
                  <c:v>44286</c:v>
                </c:pt>
                <c:pt idx="39">
                  <c:v>44255</c:v>
                </c:pt>
                <c:pt idx="40">
                  <c:v>44227</c:v>
                </c:pt>
                <c:pt idx="41">
                  <c:v>44196</c:v>
                </c:pt>
                <c:pt idx="42">
                  <c:v>44165</c:v>
                </c:pt>
                <c:pt idx="43">
                  <c:v>44135</c:v>
                </c:pt>
                <c:pt idx="44">
                  <c:v>44104</c:v>
                </c:pt>
                <c:pt idx="45">
                  <c:v>44074</c:v>
                </c:pt>
                <c:pt idx="46">
                  <c:v>44043</c:v>
                </c:pt>
                <c:pt idx="47">
                  <c:v>44012</c:v>
                </c:pt>
                <c:pt idx="48">
                  <c:v>43982</c:v>
                </c:pt>
                <c:pt idx="49">
                  <c:v>43951</c:v>
                </c:pt>
                <c:pt idx="50">
                  <c:v>43921</c:v>
                </c:pt>
                <c:pt idx="51">
                  <c:v>43890</c:v>
                </c:pt>
                <c:pt idx="52">
                  <c:v>43861</c:v>
                </c:pt>
                <c:pt idx="53">
                  <c:v>43830</c:v>
                </c:pt>
                <c:pt idx="54">
                  <c:v>43799</c:v>
                </c:pt>
                <c:pt idx="55">
                  <c:v>43769</c:v>
                </c:pt>
                <c:pt idx="56">
                  <c:v>43738</c:v>
                </c:pt>
                <c:pt idx="57">
                  <c:v>43708</c:v>
                </c:pt>
                <c:pt idx="58">
                  <c:v>43677</c:v>
                </c:pt>
                <c:pt idx="59">
                  <c:v>43646</c:v>
                </c:pt>
                <c:pt idx="60">
                  <c:v>43616</c:v>
                </c:pt>
                <c:pt idx="61">
                  <c:v>43585</c:v>
                </c:pt>
                <c:pt idx="62">
                  <c:v>43555</c:v>
                </c:pt>
                <c:pt idx="63">
                  <c:v>43524</c:v>
                </c:pt>
                <c:pt idx="64">
                  <c:v>43496</c:v>
                </c:pt>
                <c:pt idx="65">
                  <c:v>43465</c:v>
                </c:pt>
                <c:pt idx="66">
                  <c:v>43434</c:v>
                </c:pt>
                <c:pt idx="67">
                  <c:v>43404</c:v>
                </c:pt>
                <c:pt idx="68">
                  <c:v>43373</c:v>
                </c:pt>
                <c:pt idx="69">
                  <c:v>43343</c:v>
                </c:pt>
                <c:pt idx="70">
                  <c:v>43312</c:v>
                </c:pt>
                <c:pt idx="71">
                  <c:v>43281</c:v>
                </c:pt>
                <c:pt idx="72">
                  <c:v>43251</c:v>
                </c:pt>
                <c:pt idx="73">
                  <c:v>43220</c:v>
                </c:pt>
                <c:pt idx="74">
                  <c:v>43190</c:v>
                </c:pt>
                <c:pt idx="75">
                  <c:v>43159</c:v>
                </c:pt>
                <c:pt idx="76">
                  <c:v>43131</c:v>
                </c:pt>
                <c:pt idx="77">
                  <c:v>43100</c:v>
                </c:pt>
                <c:pt idx="78">
                  <c:v>43069</c:v>
                </c:pt>
                <c:pt idx="79">
                  <c:v>43039</c:v>
                </c:pt>
                <c:pt idx="80">
                  <c:v>43008</c:v>
                </c:pt>
                <c:pt idx="81">
                  <c:v>42978</c:v>
                </c:pt>
                <c:pt idx="82">
                  <c:v>42947</c:v>
                </c:pt>
                <c:pt idx="83">
                  <c:v>42916</c:v>
                </c:pt>
                <c:pt idx="84">
                  <c:v>42886</c:v>
                </c:pt>
                <c:pt idx="85">
                  <c:v>42855</c:v>
                </c:pt>
                <c:pt idx="86">
                  <c:v>42825</c:v>
                </c:pt>
                <c:pt idx="87">
                  <c:v>42794</c:v>
                </c:pt>
                <c:pt idx="88">
                  <c:v>42766</c:v>
                </c:pt>
                <c:pt idx="89">
                  <c:v>42735</c:v>
                </c:pt>
                <c:pt idx="90">
                  <c:v>42704</c:v>
                </c:pt>
                <c:pt idx="91">
                  <c:v>42674</c:v>
                </c:pt>
                <c:pt idx="92">
                  <c:v>42643</c:v>
                </c:pt>
                <c:pt idx="93">
                  <c:v>42613</c:v>
                </c:pt>
                <c:pt idx="94">
                  <c:v>42582</c:v>
                </c:pt>
                <c:pt idx="95">
                  <c:v>42551</c:v>
                </c:pt>
                <c:pt idx="96">
                  <c:v>42521</c:v>
                </c:pt>
                <c:pt idx="97">
                  <c:v>42490</c:v>
                </c:pt>
                <c:pt idx="98">
                  <c:v>42460</c:v>
                </c:pt>
                <c:pt idx="99">
                  <c:v>42429</c:v>
                </c:pt>
                <c:pt idx="100">
                  <c:v>42400</c:v>
                </c:pt>
                <c:pt idx="101">
                  <c:v>42369</c:v>
                </c:pt>
                <c:pt idx="102">
                  <c:v>42338</c:v>
                </c:pt>
                <c:pt idx="103">
                  <c:v>42308</c:v>
                </c:pt>
                <c:pt idx="104">
                  <c:v>42277</c:v>
                </c:pt>
                <c:pt idx="105">
                  <c:v>42247</c:v>
                </c:pt>
                <c:pt idx="106">
                  <c:v>42216</c:v>
                </c:pt>
                <c:pt idx="107">
                  <c:v>42185</c:v>
                </c:pt>
                <c:pt idx="108">
                  <c:v>42155</c:v>
                </c:pt>
                <c:pt idx="109">
                  <c:v>42124</c:v>
                </c:pt>
                <c:pt idx="110">
                  <c:v>42094</c:v>
                </c:pt>
                <c:pt idx="111">
                  <c:v>42063</c:v>
                </c:pt>
                <c:pt idx="112">
                  <c:v>42035</c:v>
                </c:pt>
                <c:pt idx="113">
                  <c:v>42004</c:v>
                </c:pt>
                <c:pt idx="114">
                  <c:v>41973</c:v>
                </c:pt>
                <c:pt idx="115">
                  <c:v>41943</c:v>
                </c:pt>
                <c:pt idx="116">
                  <c:v>41912</c:v>
                </c:pt>
                <c:pt idx="117">
                  <c:v>41882</c:v>
                </c:pt>
                <c:pt idx="118">
                  <c:v>41851</c:v>
                </c:pt>
                <c:pt idx="119">
                  <c:v>41820</c:v>
                </c:pt>
                <c:pt idx="120">
                  <c:v>41790</c:v>
                </c:pt>
                <c:pt idx="121">
                  <c:v>41759</c:v>
                </c:pt>
                <c:pt idx="122">
                  <c:v>41729</c:v>
                </c:pt>
                <c:pt idx="123">
                  <c:v>41698</c:v>
                </c:pt>
                <c:pt idx="124">
                  <c:v>41670</c:v>
                </c:pt>
                <c:pt idx="125">
                  <c:v>41639</c:v>
                </c:pt>
                <c:pt idx="126">
                  <c:v>41608</c:v>
                </c:pt>
                <c:pt idx="127">
                  <c:v>41578</c:v>
                </c:pt>
                <c:pt idx="128">
                  <c:v>41547</c:v>
                </c:pt>
                <c:pt idx="129">
                  <c:v>41517</c:v>
                </c:pt>
                <c:pt idx="130">
                  <c:v>41486</c:v>
                </c:pt>
                <c:pt idx="131">
                  <c:v>41455</c:v>
                </c:pt>
                <c:pt idx="132">
                  <c:v>41425</c:v>
                </c:pt>
                <c:pt idx="133">
                  <c:v>41394</c:v>
                </c:pt>
                <c:pt idx="134">
                  <c:v>41364</c:v>
                </c:pt>
                <c:pt idx="135">
                  <c:v>41333</c:v>
                </c:pt>
                <c:pt idx="136">
                  <c:v>41305</c:v>
                </c:pt>
                <c:pt idx="137">
                  <c:v>41274</c:v>
                </c:pt>
                <c:pt idx="138">
                  <c:v>41243</c:v>
                </c:pt>
                <c:pt idx="139">
                  <c:v>41213</c:v>
                </c:pt>
                <c:pt idx="140">
                  <c:v>41182</c:v>
                </c:pt>
                <c:pt idx="141">
                  <c:v>41152</c:v>
                </c:pt>
                <c:pt idx="142">
                  <c:v>41121</c:v>
                </c:pt>
                <c:pt idx="143">
                  <c:v>41090</c:v>
                </c:pt>
                <c:pt idx="144">
                  <c:v>41060</c:v>
                </c:pt>
                <c:pt idx="145">
                  <c:v>41029</c:v>
                </c:pt>
                <c:pt idx="146">
                  <c:v>40999</c:v>
                </c:pt>
                <c:pt idx="147">
                  <c:v>40968</c:v>
                </c:pt>
                <c:pt idx="148">
                  <c:v>40939</c:v>
                </c:pt>
                <c:pt idx="149">
                  <c:v>40908</c:v>
                </c:pt>
                <c:pt idx="150">
                  <c:v>40877</c:v>
                </c:pt>
                <c:pt idx="151">
                  <c:v>40847</c:v>
                </c:pt>
                <c:pt idx="152">
                  <c:v>40816</c:v>
                </c:pt>
                <c:pt idx="153">
                  <c:v>40786</c:v>
                </c:pt>
                <c:pt idx="154">
                  <c:v>40755</c:v>
                </c:pt>
                <c:pt idx="155">
                  <c:v>40724</c:v>
                </c:pt>
                <c:pt idx="156">
                  <c:v>40694</c:v>
                </c:pt>
                <c:pt idx="157">
                  <c:v>40663</c:v>
                </c:pt>
                <c:pt idx="158">
                  <c:v>40633</c:v>
                </c:pt>
                <c:pt idx="159">
                  <c:v>40602</c:v>
                </c:pt>
                <c:pt idx="160">
                  <c:v>40574</c:v>
                </c:pt>
                <c:pt idx="161">
                  <c:v>40543</c:v>
                </c:pt>
                <c:pt idx="162">
                  <c:v>40512</c:v>
                </c:pt>
                <c:pt idx="163">
                  <c:v>40482</c:v>
                </c:pt>
                <c:pt idx="164">
                  <c:v>40451</c:v>
                </c:pt>
                <c:pt idx="165">
                  <c:v>40421</c:v>
                </c:pt>
                <c:pt idx="166">
                  <c:v>40390</c:v>
                </c:pt>
                <c:pt idx="167">
                  <c:v>40359</c:v>
                </c:pt>
                <c:pt idx="168">
                  <c:v>40329</c:v>
                </c:pt>
                <c:pt idx="169">
                  <c:v>40298</c:v>
                </c:pt>
                <c:pt idx="170">
                  <c:v>40268</c:v>
                </c:pt>
                <c:pt idx="171">
                  <c:v>40237</c:v>
                </c:pt>
                <c:pt idx="172">
                  <c:v>40209</c:v>
                </c:pt>
                <c:pt idx="173">
                  <c:v>40178</c:v>
                </c:pt>
                <c:pt idx="174">
                  <c:v>40147</c:v>
                </c:pt>
                <c:pt idx="175">
                  <c:v>40117</c:v>
                </c:pt>
                <c:pt idx="176">
                  <c:v>40086</c:v>
                </c:pt>
                <c:pt idx="177">
                  <c:v>40056</c:v>
                </c:pt>
                <c:pt idx="178">
                  <c:v>40025</c:v>
                </c:pt>
                <c:pt idx="179">
                  <c:v>39994</c:v>
                </c:pt>
                <c:pt idx="180">
                  <c:v>39964</c:v>
                </c:pt>
                <c:pt idx="181">
                  <c:v>39933</c:v>
                </c:pt>
                <c:pt idx="182">
                  <c:v>39903</c:v>
                </c:pt>
                <c:pt idx="183">
                  <c:v>39872</c:v>
                </c:pt>
                <c:pt idx="184">
                  <c:v>39844</c:v>
                </c:pt>
                <c:pt idx="185">
                  <c:v>39813</c:v>
                </c:pt>
                <c:pt idx="186">
                  <c:v>39782</c:v>
                </c:pt>
                <c:pt idx="187">
                  <c:v>39752</c:v>
                </c:pt>
                <c:pt idx="188">
                  <c:v>39721</c:v>
                </c:pt>
                <c:pt idx="189">
                  <c:v>39691</c:v>
                </c:pt>
                <c:pt idx="190">
                  <c:v>39660</c:v>
                </c:pt>
                <c:pt idx="191">
                  <c:v>39629</c:v>
                </c:pt>
                <c:pt idx="192">
                  <c:v>39599</c:v>
                </c:pt>
                <c:pt idx="193">
                  <c:v>39568</c:v>
                </c:pt>
                <c:pt idx="194">
                  <c:v>39538</c:v>
                </c:pt>
                <c:pt idx="195">
                  <c:v>39507</c:v>
                </c:pt>
                <c:pt idx="196">
                  <c:v>39478</c:v>
                </c:pt>
                <c:pt idx="197">
                  <c:v>39447</c:v>
                </c:pt>
                <c:pt idx="198">
                  <c:v>39416</c:v>
                </c:pt>
                <c:pt idx="199">
                  <c:v>39386</c:v>
                </c:pt>
                <c:pt idx="200">
                  <c:v>39355</c:v>
                </c:pt>
                <c:pt idx="201">
                  <c:v>39325</c:v>
                </c:pt>
                <c:pt idx="202">
                  <c:v>39294</c:v>
                </c:pt>
                <c:pt idx="203">
                  <c:v>39263</c:v>
                </c:pt>
                <c:pt idx="204">
                  <c:v>39233</c:v>
                </c:pt>
                <c:pt idx="205">
                  <c:v>39202</c:v>
                </c:pt>
                <c:pt idx="206">
                  <c:v>39172</c:v>
                </c:pt>
                <c:pt idx="207">
                  <c:v>39141</c:v>
                </c:pt>
                <c:pt idx="208">
                  <c:v>39113</c:v>
                </c:pt>
                <c:pt idx="209">
                  <c:v>39082</c:v>
                </c:pt>
                <c:pt idx="210">
                  <c:v>39051</c:v>
                </c:pt>
                <c:pt idx="211">
                  <c:v>39021</c:v>
                </c:pt>
                <c:pt idx="212">
                  <c:v>38990</c:v>
                </c:pt>
                <c:pt idx="213">
                  <c:v>38960</c:v>
                </c:pt>
                <c:pt idx="214">
                  <c:v>38929</c:v>
                </c:pt>
                <c:pt idx="215">
                  <c:v>38898</c:v>
                </c:pt>
                <c:pt idx="216">
                  <c:v>38868</c:v>
                </c:pt>
                <c:pt idx="217">
                  <c:v>38837</c:v>
                </c:pt>
                <c:pt idx="218">
                  <c:v>38807</c:v>
                </c:pt>
                <c:pt idx="219">
                  <c:v>38776</c:v>
                </c:pt>
                <c:pt idx="220">
                  <c:v>38748</c:v>
                </c:pt>
                <c:pt idx="221">
                  <c:v>38717</c:v>
                </c:pt>
                <c:pt idx="222">
                  <c:v>38686</c:v>
                </c:pt>
                <c:pt idx="223">
                  <c:v>38656</c:v>
                </c:pt>
                <c:pt idx="224">
                  <c:v>38625</c:v>
                </c:pt>
                <c:pt idx="225">
                  <c:v>38595</c:v>
                </c:pt>
                <c:pt idx="226">
                  <c:v>38564</c:v>
                </c:pt>
                <c:pt idx="227">
                  <c:v>38533</c:v>
                </c:pt>
                <c:pt idx="228">
                  <c:v>38503</c:v>
                </c:pt>
                <c:pt idx="229">
                  <c:v>38472</c:v>
                </c:pt>
                <c:pt idx="230">
                  <c:v>38442</c:v>
                </c:pt>
                <c:pt idx="231">
                  <c:v>38411</c:v>
                </c:pt>
              </c:numCache>
            </c:numRef>
          </c:cat>
          <c:val>
            <c:numRef>
              <c:f>'Model Formatted'!$E$9:$E$240</c:f>
              <c:numCache>
                <c:formatCode>General</c:formatCode>
                <c:ptCount val="232"/>
                <c:pt idx="0">
                  <c:v>#N/A</c:v>
                </c:pt>
                <c:pt idx="1">
                  <c:v>#N/A</c:v>
                </c:pt>
                <c:pt idx="2">
                  <c:v>#N/A</c:v>
                </c:pt>
                <c:pt idx="3">
                  <c:v>#N/A</c:v>
                </c:pt>
                <c:pt idx="4">
                  <c:v>#N/A</c:v>
                </c:pt>
                <c:pt idx="5">
                  <c:v>#N/A</c:v>
                </c:pt>
                <c:pt idx="6">
                  <c:v>#N/A</c:v>
                </c:pt>
                <c:pt idx="7">
                  <c:v>#N/A</c:v>
                </c:pt>
                <c:pt idx="8">
                  <c:v>#N/A</c:v>
                </c:pt>
                <c:pt idx="9">
                  <c:v>#N/A</c:v>
                </c:pt>
                <c:pt idx="10">
                  <c:v>#N/A</c:v>
                </c:pt>
                <c:pt idx="11">
                  <c:v>#N/A</c:v>
                </c:pt>
                <c:pt idx="12">
                  <c:v>2558236</c:v>
                </c:pt>
                <c:pt idx="13">
                  <c:v>2575776</c:v>
                </c:pt>
                <c:pt idx="14">
                  <c:v>2594480</c:v>
                </c:pt>
                <c:pt idx="15">
                  <c:v>2620248</c:v>
                </c:pt>
                <c:pt idx="16">
                  <c:v>2624735</c:v>
                </c:pt>
                <c:pt idx="17">
                  <c:v>2641402</c:v>
                </c:pt>
                <c:pt idx="18">
                  <c:v>2658756</c:v>
                </c:pt>
                <c:pt idx="19">
                  <c:v>2678519</c:v>
                </c:pt>
                <c:pt idx="20">
                  <c:v>2698158</c:v>
                </c:pt>
                <c:pt idx="21">
                  <c:v>2709288</c:v>
                </c:pt>
                <c:pt idx="22">
                  <c:v>2717379</c:v>
                </c:pt>
                <c:pt idx="23">
                  <c:v>2709328</c:v>
                </c:pt>
                <c:pt idx="24">
                  <c:v>2707446</c:v>
                </c:pt>
                <c:pt idx="25">
                  <c:v>2715012</c:v>
                </c:pt>
                <c:pt idx="26">
                  <c:v>2715250</c:v>
                </c:pt>
                <c:pt idx="27">
                  <c:v>2717867</c:v>
                </c:pt>
                <c:pt idx="28">
                  <c:v>2660820</c:v>
                </c:pt>
                <c:pt idx="29">
                  <c:v>2615492</c:v>
                </c:pt>
                <c:pt idx="30">
                  <c:v>2609726</c:v>
                </c:pt>
                <c:pt idx="31">
                  <c:v>2527777</c:v>
                </c:pt>
                <c:pt idx="32">
                  <c:v>2494684</c:v>
                </c:pt>
                <c:pt idx="33">
                  <c:v>2438067</c:v>
                </c:pt>
                <c:pt idx="34">
                  <c:v>2384779</c:v>
                </c:pt>
                <c:pt idx="35">
                  <c:v>2319637</c:v>
                </c:pt>
                <c:pt idx="36">
                  <c:v>2244265</c:v>
                </c:pt>
                <c:pt idx="37">
                  <c:v>2191305</c:v>
                </c:pt>
                <c:pt idx="38">
                  <c:v>2184683</c:v>
                </c:pt>
                <c:pt idx="39">
                  <c:v>2180678</c:v>
                </c:pt>
                <c:pt idx="40">
                  <c:v>2069768.9999999998</c:v>
                </c:pt>
                <c:pt idx="41">
                  <c:v>2039468</c:v>
                </c:pt>
                <c:pt idx="42">
                  <c:v>2003592</c:v>
                </c:pt>
                <c:pt idx="43">
                  <c:v>2000305</c:v>
                </c:pt>
                <c:pt idx="44">
                  <c:v>1982775</c:v>
                </c:pt>
                <c:pt idx="45">
                  <c:v>1949228</c:v>
                </c:pt>
                <c:pt idx="46">
                  <c:v>1933380</c:v>
                </c:pt>
                <c:pt idx="47">
                  <c:v>1943441</c:v>
                </c:pt>
                <c:pt idx="48">
                  <c:v>1835110</c:v>
                </c:pt>
                <c:pt idx="49">
                  <c:v>1604720</c:v>
                </c:pt>
                <c:pt idx="50">
                  <c:v>1384563</c:v>
                </c:pt>
                <c:pt idx="51">
                  <c:v>1371843</c:v>
                </c:pt>
                <c:pt idx="52">
                  <c:v>1387288</c:v>
                </c:pt>
                <c:pt idx="53">
                  <c:v>1419980</c:v>
                </c:pt>
                <c:pt idx="54">
                  <c:v>1423724</c:v>
                </c:pt>
                <c:pt idx="55">
                  <c:v>1445762</c:v>
                </c:pt>
                <c:pt idx="56">
                  <c:v>1467257</c:v>
                </c:pt>
                <c:pt idx="57">
                  <c:v>1489605</c:v>
                </c:pt>
                <c:pt idx="58">
                  <c:v>1511775</c:v>
                </c:pt>
                <c:pt idx="59">
                  <c:v>1532726</c:v>
                </c:pt>
                <c:pt idx="60">
                  <c:v>1555405</c:v>
                </c:pt>
                <c:pt idx="61">
                  <c:v>1583393</c:v>
                </c:pt>
                <c:pt idx="62">
                  <c:v>1592723</c:v>
                </c:pt>
                <c:pt idx="63">
                  <c:v>1607609</c:v>
                </c:pt>
                <c:pt idx="64">
                  <c:v>1621809</c:v>
                </c:pt>
                <c:pt idx="65">
                  <c:v>1637123</c:v>
                </c:pt>
                <c:pt idx="66">
                  <c:v>1653468</c:v>
                </c:pt>
                <c:pt idx="67">
                  <c:v>1668989</c:v>
                </c:pt>
                <c:pt idx="68">
                  <c:v>1681763</c:v>
                </c:pt>
                <c:pt idx="69">
                  <c:v>1697006</c:v>
                </c:pt>
                <c:pt idx="70">
                  <c:v>1709528</c:v>
                </c:pt>
                <c:pt idx="71">
                  <c:v>1721271</c:v>
                </c:pt>
                <c:pt idx="72">
                  <c:v>1734588</c:v>
                </c:pt>
                <c:pt idx="73">
                  <c:v>1744967</c:v>
                </c:pt>
                <c:pt idx="74">
                  <c:v>1754368</c:v>
                </c:pt>
                <c:pt idx="75">
                  <c:v>1759972</c:v>
                </c:pt>
                <c:pt idx="76">
                  <c:v>1760743</c:v>
                </c:pt>
                <c:pt idx="77">
                  <c:v>1764926</c:v>
                </c:pt>
                <c:pt idx="78">
                  <c:v>1767095</c:v>
                </c:pt>
                <c:pt idx="79">
                  <c:v>1770563</c:v>
                </c:pt>
                <c:pt idx="80">
                  <c:v>1768160</c:v>
                </c:pt>
                <c:pt idx="81">
                  <c:v>1767553</c:v>
                </c:pt>
                <c:pt idx="82">
                  <c:v>1768999</c:v>
                </c:pt>
                <c:pt idx="83">
                  <c:v>1770280</c:v>
                </c:pt>
                <c:pt idx="84">
                  <c:v>1770958</c:v>
                </c:pt>
                <c:pt idx="85">
                  <c:v>1769013</c:v>
                </c:pt>
                <c:pt idx="86">
                  <c:v>1769118</c:v>
                </c:pt>
                <c:pt idx="87">
                  <c:v>1773621</c:v>
                </c:pt>
                <c:pt idx="88">
                  <c:v>1744594</c:v>
                </c:pt>
                <c:pt idx="89">
                  <c:v>1741387</c:v>
                </c:pt>
                <c:pt idx="90">
                  <c:v>1740674</c:v>
                </c:pt>
                <c:pt idx="91">
                  <c:v>1735841</c:v>
                </c:pt>
                <c:pt idx="92">
                  <c:v>1736875</c:v>
                </c:pt>
                <c:pt idx="93">
                  <c:v>1743982</c:v>
                </c:pt>
                <c:pt idx="94">
                  <c:v>1741091</c:v>
                </c:pt>
                <c:pt idx="95">
                  <c:v>1743541</c:v>
                </c:pt>
                <c:pt idx="96">
                  <c:v>1743074</c:v>
                </c:pt>
                <c:pt idx="97">
                  <c:v>1744826</c:v>
                </c:pt>
                <c:pt idx="98">
                  <c:v>1753082</c:v>
                </c:pt>
                <c:pt idx="99">
                  <c:v>1760918</c:v>
                </c:pt>
                <c:pt idx="100">
                  <c:v>1744179</c:v>
                </c:pt>
                <c:pt idx="101">
                  <c:v>1747467</c:v>
                </c:pt>
                <c:pt idx="102">
                  <c:v>1744789</c:v>
                </c:pt>
                <c:pt idx="103">
                  <c:v>1744091</c:v>
                </c:pt>
                <c:pt idx="104">
                  <c:v>1741233</c:v>
                </c:pt>
                <c:pt idx="105">
                  <c:v>1736612</c:v>
                </c:pt>
                <c:pt idx="106">
                  <c:v>1734834</c:v>
                </c:pt>
                <c:pt idx="107">
                  <c:v>1746393</c:v>
                </c:pt>
                <c:pt idx="108">
                  <c:v>1722434</c:v>
                </c:pt>
                <c:pt idx="109">
                  <c:v>1718850</c:v>
                </c:pt>
                <c:pt idx="110">
                  <c:v>1731909</c:v>
                </c:pt>
                <c:pt idx="111">
                  <c:v>1740208</c:v>
                </c:pt>
                <c:pt idx="112">
                  <c:v>1738672</c:v>
                </c:pt>
                <c:pt idx="113">
                  <c:v>1736832</c:v>
                </c:pt>
                <c:pt idx="114">
                  <c:v>1729790</c:v>
                </c:pt>
                <c:pt idx="115">
                  <c:v>1717888</c:v>
                </c:pt>
                <c:pt idx="116">
                  <c:v>1706282</c:v>
                </c:pt>
                <c:pt idx="117">
                  <c:v>1678312</c:v>
                </c:pt>
                <c:pt idx="118">
                  <c:v>1674363</c:v>
                </c:pt>
                <c:pt idx="119">
                  <c:v>1663897</c:v>
                </c:pt>
                <c:pt idx="120">
                  <c:v>1647982</c:v>
                </c:pt>
                <c:pt idx="121">
                  <c:v>1631875</c:v>
                </c:pt>
                <c:pt idx="122">
                  <c:v>1603104</c:v>
                </c:pt>
                <c:pt idx="123">
                  <c:v>1570067</c:v>
                </c:pt>
                <c:pt idx="124">
                  <c:v>1532224</c:v>
                </c:pt>
                <c:pt idx="125">
                  <c:v>1496943</c:v>
                </c:pt>
                <c:pt idx="126">
                  <c:v>1439854</c:v>
                </c:pt>
                <c:pt idx="127">
                  <c:v>1393687</c:v>
                </c:pt>
                <c:pt idx="128">
                  <c:v>1342004</c:v>
                </c:pt>
                <c:pt idx="129">
                  <c:v>1291341</c:v>
                </c:pt>
                <c:pt idx="130">
                  <c:v>1246964</c:v>
                </c:pt>
                <c:pt idx="131">
                  <c:v>1208116</c:v>
                </c:pt>
                <c:pt idx="132">
                  <c:v>1164934</c:v>
                </c:pt>
                <c:pt idx="133">
                  <c:v>1136007</c:v>
                </c:pt>
                <c:pt idx="134">
                  <c:v>1070932</c:v>
                </c:pt>
                <c:pt idx="135">
                  <c:v>1015914</c:v>
                </c:pt>
                <c:pt idx="136">
                  <c:v>965784</c:v>
                </c:pt>
                <c:pt idx="137">
                  <c:v>926558</c:v>
                </c:pt>
                <c:pt idx="138">
                  <c:v>883539</c:v>
                </c:pt>
                <c:pt idx="139">
                  <c:v>852039</c:v>
                </c:pt>
                <c:pt idx="140">
                  <c:v>834979</c:v>
                </c:pt>
                <c:pt idx="141">
                  <c:v>843597</c:v>
                </c:pt>
                <c:pt idx="142">
                  <c:v>853362</c:v>
                </c:pt>
                <c:pt idx="143">
                  <c:v>854979</c:v>
                </c:pt>
                <c:pt idx="144">
                  <c:v>851750</c:v>
                </c:pt>
                <c:pt idx="145">
                  <c:v>847796</c:v>
                </c:pt>
                <c:pt idx="146">
                  <c:v>836786</c:v>
                </c:pt>
                <c:pt idx="147">
                  <c:v>840795</c:v>
                </c:pt>
                <c:pt idx="148">
                  <c:v>835624</c:v>
                </c:pt>
                <c:pt idx="149">
                  <c:v>837295</c:v>
                </c:pt>
                <c:pt idx="150">
                  <c:v>827052</c:v>
                </c:pt>
                <c:pt idx="151">
                  <c:v>849261</c:v>
                </c:pt>
                <c:pt idx="152">
                  <c:v>870883</c:v>
                </c:pt>
                <c:pt idx="153">
                  <c:v>884945</c:v>
                </c:pt>
                <c:pt idx="154">
                  <c:v>897285</c:v>
                </c:pt>
                <c:pt idx="155">
                  <c:v>908853</c:v>
                </c:pt>
                <c:pt idx="156">
                  <c:v>917856</c:v>
                </c:pt>
                <c:pt idx="157">
                  <c:v>927021</c:v>
                </c:pt>
                <c:pt idx="158">
                  <c:v>937155</c:v>
                </c:pt>
                <c:pt idx="159">
                  <c:v>958201</c:v>
                </c:pt>
                <c:pt idx="160">
                  <c:v>965077</c:v>
                </c:pt>
                <c:pt idx="161">
                  <c:v>992141</c:v>
                </c:pt>
                <c:pt idx="162">
                  <c:v>1037803.0000000001</c:v>
                </c:pt>
                <c:pt idx="163">
                  <c:v>1051037</c:v>
                </c:pt>
                <c:pt idx="164">
                  <c:v>1078539</c:v>
                </c:pt>
                <c:pt idx="165">
                  <c:v>1103167</c:v>
                </c:pt>
                <c:pt idx="166">
                  <c:v>1117474</c:v>
                </c:pt>
                <c:pt idx="167">
                  <c:v>1118127</c:v>
                </c:pt>
                <c:pt idx="168">
                  <c:v>1112910</c:v>
                </c:pt>
                <c:pt idx="169">
                  <c:v>1096416</c:v>
                </c:pt>
                <c:pt idx="170">
                  <c:v>1068697</c:v>
                </c:pt>
                <c:pt idx="171">
                  <c:v>1032560</c:v>
                </c:pt>
                <c:pt idx="172">
                  <c:v>969728</c:v>
                </c:pt>
                <c:pt idx="173">
                  <c:v>908257</c:v>
                </c:pt>
                <c:pt idx="174">
                  <c:v>852124</c:v>
                </c:pt>
                <c:pt idx="175">
                  <c:v>774066</c:v>
                </c:pt>
                <c:pt idx="176">
                  <c:v>692365</c:v>
                </c:pt>
                <c:pt idx="177">
                  <c:v>622864</c:v>
                </c:pt>
                <c:pt idx="178">
                  <c:v>542888</c:v>
                </c:pt>
                <c:pt idx="179">
                  <c:v>467226</c:v>
                </c:pt>
                <c:pt idx="180">
                  <c:v>427552</c:v>
                </c:pt>
                <c:pt idx="181">
                  <c:v>366153</c:v>
                </c:pt>
                <c:pt idx="182">
                  <c:v>236156</c:v>
                </c:pt>
                <c:pt idx="183">
                  <c:v>68745</c:v>
                </c:pt>
                <c:pt idx="184">
                  <c:v>7377</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numCache>
            </c:numRef>
          </c:val>
          <c:extLst>
            <c:ext xmlns:c16="http://schemas.microsoft.com/office/drawing/2014/chart" uri="{C3380CC4-5D6E-409C-BE32-E72D297353CC}">
              <c16:uniqueId val="{00000001-80DE-4B13-817B-BDD5E30760B7}"/>
            </c:ext>
          </c:extLst>
        </c:ser>
        <c:ser>
          <c:idx val="2"/>
          <c:order val="2"/>
          <c:tx>
            <c:strRef>
              <c:f>'Model Formatted'!$F$7:$F$8</c:f>
              <c:strCache>
                <c:ptCount val="2"/>
                <c:pt idx="0">
                  <c:v>Lending Facilities</c:v>
                </c:pt>
              </c:strCache>
            </c:strRef>
          </c:tx>
          <c:spPr>
            <a:solidFill>
              <a:schemeClr val="accent1">
                <a:lumMod val="60000"/>
                <a:lumOff val="40000"/>
              </a:schemeClr>
            </a:solidFill>
            <a:ln w="3175">
              <a:solidFill>
                <a:schemeClr val="accent1">
                  <a:lumMod val="75000"/>
                </a:schemeClr>
              </a:solidFill>
            </a:ln>
          </c:spPr>
          <c:invertIfNegative val="0"/>
          <c:cat>
            <c:numRef>
              <c:f>'Model Formatted'!$C$9:$C$240</c:f>
              <c:numCache>
                <c:formatCode>m/d/yyyy</c:formatCode>
                <c:ptCount val="232"/>
                <c:pt idx="0">
                  <c:v>45443</c:v>
                </c:pt>
                <c:pt idx="1">
                  <c:v>45412</c:v>
                </c:pt>
                <c:pt idx="2">
                  <c:v>45382</c:v>
                </c:pt>
                <c:pt idx="3">
                  <c:v>45351</c:v>
                </c:pt>
                <c:pt idx="4">
                  <c:v>45322</c:v>
                </c:pt>
                <c:pt idx="5">
                  <c:v>45291</c:v>
                </c:pt>
                <c:pt idx="6">
                  <c:v>45260</c:v>
                </c:pt>
                <c:pt idx="7">
                  <c:v>45230</c:v>
                </c:pt>
                <c:pt idx="8">
                  <c:v>45199</c:v>
                </c:pt>
                <c:pt idx="9">
                  <c:v>45169</c:v>
                </c:pt>
                <c:pt idx="10">
                  <c:v>45138</c:v>
                </c:pt>
                <c:pt idx="11">
                  <c:v>45107</c:v>
                </c:pt>
                <c:pt idx="12">
                  <c:v>45077</c:v>
                </c:pt>
                <c:pt idx="13">
                  <c:v>45046</c:v>
                </c:pt>
                <c:pt idx="14">
                  <c:v>45016</c:v>
                </c:pt>
                <c:pt idx="15">
                  <c:v>44985</c:v>
                </c:pt>
                <c:pt idx="16">
                  <c:v>44957</c:v>
                </c:pt>
                <c:pt idx="17">
                  <c:v>44926</c:v>
                </c:pt>
                <c:pt idx="18">
                  <c:v>44895</c:v>
                </c:pt>
                <c:pt idx="19">
                  <c:v>44865</c:v>
                </c:pt>
                <c:pt idx="20">
                  <c:v>44834</c:v>
                </c:pt>
                <c:pt idx="21">
                  <c:v>44804</c:v>
                </c:pt>
                <c:pt idx="22">
                  <c:v>44773</c:v>
                </c:pt>
                <c:pt idx="23">
                  <c:v>44742</c:v>
                </c:pt>
                <c:pt idx="24">
                  <c:v>44712</c:v>
                </c:pt>
                <c:pt idx="25">
                  <c:v>44681</c:v>
                </c:pt>
                <c:pt idx="26">
                  <c:v>44651</c:v>
                </c:pt>
                <c:pt idx="27">
                  <c:v>44620</c:v>
                </c:pt>
                <c:pt idx="28">
                  <c:v>44592</c:v>
                </c:pt>
                <c:pt idx="29">
                  <c:v>44561</c:v>
                </c:pt>
                <c:pt idx="30">
                  <c:v>44530</c:v>
                </c:pt>
                <c:pt idx="31">
                  <c:v>44500</c:v>
                </c:pt>
                <c:pt idx="32">
                  <c:v>44469</c:v>
                </c:pt>
                <c:pt idx="33">
                  <c:v>44439</c:v>
                </c:pt>
                <c:pt idx="34">
                  <c:v>44408</c:v>
                </c:pt>
                <c:pt idx="35">
                  <c:v>44377</c:v>
                </c:pt>
                <c:pt idx="36">
                  <c:v>44347</c:v>
                </c:pt>
                <c:pt idx="37">
                  <c:v>44316</c:v>
                </c:pt>
                <c:pt idx="38">
                  <c:v>44286</c:v>
                </c:pt>
                <c:pt idx="39">
                  <c:v>44255</c:v>
                </c:pt>
                <c:pt idx="40">
                  <c:v>44227</c:v>
                </c:pt>
                <c:pt idx="41">
                  <c:v>44196</c:v>
                </c:pt>
                <c:pt idx="42">
                  <c:v>44165</c:v>
                </c:pt>
                <c:pt idx="43">
                  <c:v>44135</c:v>
                </c:pt>
                <c:pt idx="44">
                  <c:v>44104</c:v>
                </c:pt>
                <c:pt idx="45">
                  <c:v>44074</c:v>
                </c:pt>
                <c:pt idx="46">
                  <c:v>44043</c:v>
                </c:pt>
                <c:pt idx="47">
                  <c:v>44012</c:v>
                </c:pt>
                <c:pt idx="48">
                  <c:v>43982</c:v>
                </c:pt>
                <c:pt idx="49">
                  <c:v>43951</c:v>
                </c:pt>
                <c:pt idx="50">
                  <c:v>43921</c:v>
                </c:pt>
                <c:pt idx="51">
                  <c:v>43890</c:v>
                </c:pt>
                <c:pt idx="52">
                  <c:v>43861</c:v>
                </c:pt>
                <c:pt idx="53">
                  <c:v>43830</c:v>
                </c:pt>
                <c:pt idx="54">
                  <c:v>43799</c:v>
                </c:pt>
                <c:pt idx="55">
                  <c:v>43769</c:v>
                </c:pt>
                <c:pt idx="56">
                  <c:v>43738</c:v>
                </c:pt>
                <c:pt idx="57">
                  <c:v>43708</c:v>
                </c:pt>
                <c:pt idx="58">
                  <c:v>43677</c:v>
                </c:pt>
                <c:pt idx="59">
                  <c:v>43646</c:v>
                </c:pt>
                <c:pt idx="60">
                  <c:v>43616</c:v>
                </c:pt>
                <c:pt idx="61">
                  <c:v>43585</c:v>
                </c:pt>
                <c:pt idx="62">
                  <c:v>43555</c:v>
                </c:pt>
                <c:pt idx="63">
                  <c:v>43524</c:v>
                </c:pt>
                <c:pt idx="64">
                  <c:v>43496</c:v>
                </c:pt>
                <c:pt idx="65">
                  <c:v>43465</c:v>
                </c:pt>
                <c:pt idx="66">
                  <c:v>43434</c:v>
                </c:pt>
                <c:pt idx="67">
                  <c:v>43404</c:v>
                </c:pt>
                <c:pt idx="68">
                  <c:v>43373</c:v>
                </c:pt>
                <c:pt idx="69">
                  <c:v>43343</c:v>
                </c:pt>
                <c:pt idx="70">
                  <c:v>43312</c:v>
                </c:pt>
                <c:pt idx="71">
                  <c:v>43281</c:v>
                </c:pt>
                <c:pt idx="72">
                  <c:v>43251</c:v>
                </c:pt>
                <c:pt idx="73">
                  <c:v>43220</c:v>
                </c:pt>
                <c:pt idx="74">
                  <c:v>43190</c:v>
                </c:pt>
                <c:pt idx="75">
                  <c:v>43159</c:v>
                </c:pt>
                <c:pt idx="76">
                  <c:v>43131</c:v>
                </c:pt>
                <c:pt idx="77">
                  <c:v>43100</c:v>
                </c:pt>
                <c:pt idx="78">
                  <c:v>43069</c:v>
                </c:pt>
                <c:pt idx="79">
                  <c:v>43039</c:v>
                </c:pt>
                <c:pt idx="80">
                  <c:v>43008</c:v>
                </c:pt>
                <c:pt idx="81">
                  <c:v>42978</c:v>
                </c:pt>
                <c:pt idx="82">
                  <c:v>42947</c:v>
                </c:pt>
                <c:pt idx="83">
                  <c:v>42916</c:v>
                </c:pt>
                <c:pt idx="84">
                  <c:v>42886</c:v>
                </c:pt>
                <c:pt idx="85">
                  <c:v>42855</c:v>
                </c:pt>
                <c:pt idx="86">
                  <c:v>42825</c:v>
                </c:pt>
                <c:pt idx="87">
                  <c:v>42794</c:v>
                </c:pt>
                <c:pt idx="88">
                  <c:v>42766</c:v>
                </c:pt>
                <c:pt idx="89">
                  <c:v>42735</c:v>
                </c:pt>
                <c:pt idx="90">
                  <c:v>42704</c:v>
                </c:pt>
                <c:pt idx="91">
                  <c:v>42674</c:v>
                </c:pt>
                <c:pt idx="92">
                  <c:v>42643</c:v>
                </c:pt>
                <c:pt idx="93">
                  <c:v>42613</c:v>
                </c:pt>
                <c:pt idx="94">
                  <c:v>42582</c:v>
                </c:pt>
                <c:pt idx="95">
                  <c:v>42551</c:v>
                </c:pt>
                <c:pt idx="96">
                  <c:v>42521</c:v>
                </c:pt>
                <c:pt idx="97">
                  <c:v>42490</c:v>
                </c:pt>
                <c:pt idx="98">
                  <c:v>42460</c:v>
                </c:pt>
                <c:pt idx="99">
                  <c:v>42429</c:v>
                </c:pt>
                <c:pt idx="100">
                  <c:v>42400</c:v>
                </c:pt>
                <c:pt idx="101">
                  <c:v>42369</c:v>
                </c:pt>
                <c:pt idx="102">
                  <c:v>42338</c:v>
                </c:pt>
                <c:pt idx="103">
                  <c:v>42308</c:v>
                </c:pt>
                <c:pt idx="104">
                  <c:v>42277</c:v>
                </c:pt>
                <c:pt idx="105">
                  <c:v>42247</c:v>
                </c:pt>
                <c:pt idx="106">
                  <c:v>42216</c:v>
                </c:pt>
                <c:pt idx="107">
                  <c:v>42185</c:v>
                </c:pt>
                <c:pt idx="108">
                  <c:v>42155</c:v>
                </c:pt>
                <c:pt idx="109">
                  <c:v>42124</c:v>
                </c:pt>
                <c:pt idx="110">
                  <c:v>42094</c:v>
                </c:pt>
                <c:pt idx="111">
                  <c:v>42063</c:v>
                </c:pt>
                <c:pt idx="112">
                  <c:v>42035</c:v>
                </c:pt>
                <c:pt idx="113">
                  <c:v>42004</c:v>
                </c:pt>
                <c:pt idx="114">
                  <c:v>41973</c:v>
                </c:pt>
                <c:pt idx="115">
                  <c:v>41943</c:v>
                </c:pt>
                <c:pt idx="116">
                  <c:v>41912</c:v>
                </c:pt>
                <c:pt idx="117">
                  <c:v>41882</c:v>
                </c:pt>
                <c:pt idx="118">
                  <c:v>41851</c:v>
                </c:pt>
                <c:pt idx="119">
                  <c:v>41820</c:v>
                </c:pt>
                <c:pt idx="120">
                  <c:v>41790</c:v>
                </c:pt>
                <c:pt idx="121">
                  <c:v>41759</c:v>
                </c:pt>
                <c:pt idx="122">
                  <c:v>41729</c:v>
                </c:pt>
                <c:pt idx="123">
                  <c:v>41698</c:v>
                </c:pt>
                <c:pt idx="124">
                  <c:v>41670</c:v>
                </c:pt>
                <c:pt idx="125">
                  <c:v>41639</c:v>
                </c:pt>
                <c:pt idx="126">
                  <c:v>41608</c:v>
                </c:pt>
                <c:pt idx="127">
                  <c:v>41578</c:v>
                </c:pt>
                <c:pt idx="128">
                  <c:v>41547</c:v>
                </c:pt>
                <c:pt idx="129">
                  <c:v>41517</c:v>
                </c:pt>
                <c:pt idx="130">
                  <c:v>41486</c:v>
                </c:pt>
                <c:pt idx="131">
                  <c:v>41455</c:v>
                </c:pt>
                <c:pt idx="132">
                  <c:v>41425</c:v>
                </c:pt>
                <c:pt idx="133">
                  <c:v>41394</c:v>
                </c:pt>
                <c:pt idx="134">
                  <c:v>41364</c:v>
                </c:pt>
                <c:pt idx="135">
                  <c:v>41333</c:v>
                </c:pt>
                <c:pt idx="136">
                  <c:v>41305</c:v>
                </c:pt>
                <c:pt idx="137">
                  <c:v>41274</c:v>
                </c:pt>
                <c:pt idx="138">
                  <c:v>41243</c:v>
                </c:pt>
                <c:pt idx="139">
                  <c:v>41213</c:v>
                </c:pt>
                <c:pt idx="140">
                  <c:v>41182</c:v>
                </c:pt>
                <c:pt idx="141">
                  <c:v>41152</c:v>
                </c:pt>
                <c:pt idx="142">
                  <c:v>41121</c:v>
                </c:pt>
                <c:pt idx="143">
                  <c:v>41090</c:v>
                </c:pt>
                <c:pt idx="144">
                  <c:v>41060</c:v>
                </c:pt>
                <c:pt idx="145">
                  <c:v>41029</c:v>
                </c:pt>
                <c:pt idx="146">
                  <c:v>40999</c:v>
                </c:pt>
                <c:pt idx="147">
                  <c:v>40968</c:v>
                </c:pt>
                <c:pt idx="148">
                  <c:v>40939</c:v>
                </c:pt>
                <c:pt idx="149">
                  <c:v>40908</c:v>
                </c:pt>
                <c:pt idx="150">
                  <c:v>40877</c:v>
                </c:pt>
                <c:pt idx="151">
                  <c:v>40847</c:v>
                </c:pt>
                <c:pt idx="152">
                  <c:v>40816</c:v>
                </c:pt>
                <c:pt idx="153">
                  <c:v>40786</c:v>
                </c:pt>
                <c:pt idx="154">
                  <c:v>40755</c:v>
                </c:pt>
                <c:pt idx="155">
                  <c:v>40724</c:v>
                </c:pt>
                <c:pt idx="156">
                  <c:v>40694</c:v>
                </c:pt>
                <c:pt idx="157">
                  <c:v>40663</c:v>
                </c:pt>
                <c:pt idx="158">
                  <c:v>40633</c:v>
                </c:pt>
                <c:pt idx="159">
                  <c:v>40602</c:v>
                </c:pt>
                <c:pt idx="160">
                  <c:v>40574</c:v>
                </c:pt>
                <c:pt idx="161">
                  <c:v>40543</c:v>
                </c:pt>
                <c:pt idx="162">
                  <c:v>40512</c:v>
                </c:pt>
                <c:pt idx="163">
                  <c:v>40482</c:v>
                </c:pt>
                <c:pt idx="164">
                  <c:v>40451</c:v>
                </c:pt>
                <c:pt idx="165">
                  <c:v>40421</c:v>
                </c:pt>
                <c:pt idx="166">
                  <c:v>40390</c:v>
                </c:pt>
                <c:pt idx="167">
                  <c:v>40359</c:v>
                </c:pt>
                <c:pt idx="168">
                  <c:v>40329</c:v>
                </c:pt>
                <c:pt idx="169">
                  <c:v>40298</c:v>
                </c:pt>
                <c:pt idx="170">
                  <c:v>40268</c:v>
                </c:pt>
                <c:pt idx="171">
                  <c:v>40237</c:v>
                </c:pt>
                <c:pt idx="172">
                  <c:v>40209</c:v>
                </c:pt>
                <c:pt idx="173">
                  <c:v>40178</c:v>
                </c:pt>
                <c:pt idx="174">
                  <c:v>40147</c:v>
                </c:pt>
                <c:pt idx="175">
                  <c:v>40117</c:v>
                </c:pt>
                <c:pt idx="176">
                  <c:v>40086</c:v>
                </c:pt>
                <c:pt idx="177">
                  <c:v>40056</c:v>
                </c:pt>
                <c:pt idx="178">
                  <c:v>40025</c:v>
                </c:pt>
                <c:pt idx="179">
                  <c:v>39994</c:v>
                </c:pt>
                <c:pt idx="180">
                  <c:v>39964</c:v>
                </c:pt>
                <c:pt idx="181">
                  <c:v>39933</c:v>
                </c:pt>
                <c:pt idx="182">
                  <c:v>39903</c:v>
                </c:pt>
                <c:pt idx="183">
                  <c:v>39872</c:v>
                </c:pt>
                <c:pt idx="184">
                  <c:v>39844</c:v>
                </c:pt>
                <c:pt idx="185">
                  <c:v>39813</c:v>
                </c:pt>
                <c:pt idx="186">
                  <c:v>39782</c:v>
                </c:pt>
                <c:pt idx="187">
                  <c:v>39752</c:v>
                </c:pt>
                <c:pt idx="188">
                  <c:v>39721</c:v>
                </c:pt>
                <c:pt idx="189">
                  <c:v>39691</c:v>
                </c:pt>
                <c:pt idx="190">
                  <c:v>39660</c:v>
                </c:pt>
                <c:pt idx="191">
                  <c:v>39629</c:v>
                </c:pt>
                <c:pt idx="192">
                  <c:v>39599</c:v>
                </c:pt>
                <c:pt idx="193">
                  <c:v>39568</c:v>
                </c:pt>
                <c:pt idx="194">
                  <c:v>39538</c:v>
                </c:pt>
                <c:pt idx="195">
                  <c:v>39507</c:v>
                </c:pt>
                <c:pt idx="196">
                  <c:v>39478</c:v>
                </c:pt>
                <c:pt idx="197">
                  <c:v>39447</c:v>
                </c:pt>
                <c:pt idx="198">
                  <c:v>39416</c:v>
                </c:pt>
                <c:pt idx="199">
                  <c:v>39386</c:v>
                </c:pt>
                <c:pt idx="200">
                  <c:v>39355</c:v>
                </c:pt>
                <c:pt idx="201">
                  <c:v>39325</c:v>
                </c:pt>
                <c:pt idx="202">
                  <c:v>39294</c:v>
                </c:pt>
                <c:pt idx="203">
                  <c:v>39263</c:v>
                </c:pt>
                <c:pt idx="204">
                  <c:v>39233</c:v>
                </c:pt>
                <c:pt idx="205">
                  <c:v>39202</c:v>
                </c:pt>
                <c:pt idx="206">
                  <c:v>39172</c:v>
                </c:pt>
                <c:pt idx="207">
                  <c:v>39141</c:v>
                </c:pt>
                <c:pt idx="208">
                  <c:v>39113</c:v>
                </c:pt>
                <c:pt idx="209">
                  <c:v>39082</c:v>
                </c:pt>
                <c:pt idx="210">
                  <c:v>39051</c:v>
                </c:pt>
                <c:pt idx="211">
                  <c:v>39021</c:v>
                </c:pt>
                <c:pt idx="212">
                  <c:v>38990</c:v>
                </c:pt>
                <c:pt idx="213">
                  <c:v>38960</c:v>
                </c:pt>
                <c:pt idx="214">
                  <c:v>38929</c:v>
                </c:pt>
                <c:pt idx="215">
                  <c:v>38898</c:v>
                </c:pt>
                <c:pt idx="216">
                  <c:v>38868</c:v>
                </c:pt>
                <c:pt idx="217">
                  <c:v>38837</c:v>
                </c:pt>
                <c:pt idx="218">
                  <c:v>38807</c:v>
                </c:pt>
                <c:pt idx="219">
                  <c:v>38776</c:v>
                </c:pt>
                <c:pt idx="220">
                  <c:v>38748</c:v>
                </c:pt>
                <c:pt idx="221">
                  <c:v>38717</c:v>
                </c:pt>
                <c:pt idx="222">
                  <c:v>38686</c:v>
                </c:pt>
                <c:pt idx="223">
                  <c:v>38656</c:v>
                </c:pt>
                <c:pt idx="224">
                  <c:v>38625</c:v>
                </c:pt>
                <c:pt idx="225">
                  <c:v>38595</c:v>
                </c:pt>
                <c:pt idx="226">
                  <c:v>38564</c:v>
                </c:pt>
                <c:pt idx="227">
                  <c:v>38533</c:v>
                </c:pt>
                <c:pt idx="228">
                  <c:v>38503</c:v>
                </c:pt>
                <c:pt idx="229">
                  <c:v>38472</c:v>
                </c:pt>
                <c:pt idx="230">
                  <c:v>38442</c:v>
                </c:pt>
                <c:pt idx="231">
                  <c:v>38411</c:v>
                </c:pt>
              </c:numCache>
            </c:numRef>
          </c:cat>
          <c:val>
            <c:numRef>
              <c:f>'Model Formatted'!$F$9:$F$240</c:f>
              <c:numCache>
                <c:formatCode>General</c:formatCode>
                <c:ptCount val="232"/>
                <c:pt idx="0">
                  <c:v>#N/A</c:v>
                </c:pt>
                <c:pt idx="1">
                  <c:v>#N/A</c:v>
                </c:pt>
                <c:pt idx="2">
                  <c:v>#N/A</c:v>
                </c:pt>
                <c:pt idx="3">
                  <c:v>#N/A</c:v>
                </c:pt>
                <c:pt idx="4">
                  <c:v>#N/A</c:v>
                </c:pt>
                <c:pt idx="5">
                  <c:v>#N/A</c:v>
                </c:pt>
                <c:pt idx="6">
                  <c:v>#N/A</c:v>
                </c:pt>
                <c:pt idx="7">
                  <c:v>#N/A</c:v>
                </c:pt>
                <c:pt idx="8">
                  <c:v>#N/A</c:v>
                </c:pt>
                <c:pt idx="9">
                  <c:v>#N/A</c:v>
                </c:pt>
                <c:pt idx="10">
                  <c:v>#N/A</c:v>
                </c:pt>
                <c:pt idx="11">
                  <c:v>#N/A</c:v>
                </c:pt>
                <c:pt idx="12">
                  <c:v>321213</c:v>
                </c:pt>
                <c:pt idx="13">
                  <c:v>363851</c:v>
                </c:pt>
                <c:pt idx="14">
                  <c:v>372518.99999999994</c:v>
                </c:pt>
                <c:pt idx="15">
                  <c:v>45291</c:v>
                </c:pt>
                <c:pt idx="16">
                  <c:v>46120.000000000007</c:v>
                </c:pt>
                <c:pt idx="17">
                  <c:v>46299.000000000007</c:v>
                </c:pt>
                <c:pt idx="18">
                  <c:v>52664</c:v>
                </c:pt>
                <c:pt idx="19">
                  <c:v>51956.999999999993</c:v>
                </c:pt>
                <c:pt idx="20">
                  <c:v>53974</c:v>
                </c:pt>
                <c:pt idx="21">
                  <c:v>53899</c:v>
                </c:pt>
                <c:pt idx="22">
                  <c:v>53960.000000000007</c:v>
                </c:pt>
                <c:pt idx="23">
                  <c:v>55828</c:v>
                </c:pt>
                <c:pt idx="24">
                  <c:v>55607</c:v>
                </c:pt>
                <c:pt idx="25">
                  <c:v>62367</c:v>
                </c:pt>
                <c:pt idx="26">
                  <c:v>62078</c:v>
                </c:pt>
                <c:pt idx="27">
                  <c:v>66837</c:v>
                </c:pt>
                <c:pt idx="28">
                  <c:v>69987</c:v>
                </c:pt>
                <c:pt idx="29">
                  <c:v>74848.999999999985</c:v>
                </c:pt>
                <c:pt idx="30">
                  <c:v>82436</c:v>
                </c:pt>
                <c:pt idx="31">
                  <c:v>95628</c:v>
                </c:pt>
                <c:pt idx="32">
                  <c:v>106679</c:v>
                </c:pt>
                <c:pt idx="33">
                  <c:v>140035</c:v>
                </c:pt>
                <c:pt idx="34">
                  <c:v>153036.99999999997</c:v>
                </c:pt>
                <c:pt idx="35">
                  <c:v>163004</c:v>
                </c:pt>
                <c:pt idx="36">
                  <c:v>165846</c:v>
                </c:pt>
                <c:pt idx="37">
                  <c:v>154950</c:v>
                </c:pt>
                <c:pt idx="38">
                  <c:v>143569</c:v>
                </c:pt>
                <c:pt idx="39">
                  <c:v>139976</c:v>
                </c:pt>
                <c:pt idx="40">
                  <c:v>137546</c:v>
                </c:pt>
                <c:pt idx="41">
                  <c:v>199804.99999999997</c:v>
                </c:pt>
                <c:pt idx="42">
                  <c:v>190623</c:v>
                </c:pt>
                <c:pt idx="43">
                  <c:v>196102</c:v>
                </c:pt>
                <c:pt idx="44">
                  <c:v>199984</c:v>
                </c:pt>
                <c:pt idx="45">
                  <c:v>199980.00000000003</c:v>
                </c:pt>
                <c:pt idx="46">
                  <c:v>206746</c:v>
                </c:pt>
                <c:pt idx="47">
                  <c:v>210857</c:v>
                </c:pt>
                <c:pt idx="48">
                  <c:v>154543</c:v>
                </c:pt>
                <c:pt idx="49">
                  <c:v>126400</c:v>
                </c:pt>
                <c:pt idx="50">
                  <c:v>109119</c:v>
                </c:pt>
                <c:pt idx="51">
                  <c:v>13</c:v>
                </c:pt>
                <c:pt idx="52">
                  <c:v>34</c:v>
                </c:pt>
                <c:pt idx="53">
                  <c:v>13</c:v>
                </c:pt>
                <c:pt idx="54">
                  <c:v>40</c:v>
                </c:pt>
                <c:pt idx="55">
                  <c:v>68</c:v>
                </c:pt>
                <c:pt idx="56">
                  <c:v>96</c:v>
                </c:pt>
                <c:pt idx="57">
                  <c:v>110</c:v>
                </c:pt>
                <c:pt idx="58">
                  <c:v>132</c:v>
                </c:pt>
                <c:pt idx="59">
                  <c:v>184</c:v>
                </c:pt>
                <c:pt idx="60">
                  <c:v>53</c:v>
                </c:pt>
                <c:pt idx="61">
                  <c:v>32</c:v>
                </c:pt>
                <c:pt idx="62">
                  <c:v>27</c:v>
                </c:pt>
                <c:pt idx="63">
                  <c:v>12</c:v>
                </c:pt>
                <c:pt idx="64">
                  <c:v>34</c:v>
                </c:pt>
                <c:pt idx="65">
                  <c:v>77</c:v>
                </c:pt>
                <c:pt idx="66">
                  <c:v>84</c:v>
                </c:pt>
                <c:pt idx="67">
                  <c:v>230</c:v>
                </c:pt>
                <c:pt idx="68">
                  <c:v>359</c:v>
                </c:pt>
                <c:pt idx="69">
                  <c:v>311</c:v>
                </c:pt>
                <c:pt idx="70">
                  <c:v>236</c:v>
                </c:pt>
                <c:pt idx="71">
                  <c:v>181</c:v>
                </c:pt>
                <c:pt idx="72">
                  <c:v>123</c:v>
                </c:pt>
                <c:pt idx="73">
                  <c:v>87</c:v>
                </c:pt>
                <c:pt idx="74">
                  <c:v>16</c:v>
                </c:pt>
                <c:pt idx="75">
                  <c:v>27</c:v>
                </c:pt>
                <c:pt idx="76">
                  <c:v>54</c:v>
                </c:pt>
                <c:pt idx="77">
                  <c:v>141</c:v>
                </c:pt>
                <c:pt idx="78">
                  <c:v>67</c:v>
                </c:pt>
                <c:pt idx="79">
                  <c:v>149</c:v>
                </c:pt>
                <c:pt idx="80">
                  <c:v>233</c:v>
                </c:pt>
                <c:pt idx="81">
                  <c:v>223</c:v>
                </c:pt>
                <c:pt idx="82">
                  <c:v>197</c:v>
                </c:pt>
                <c:pt idx="83">
                  <c:v>192</c:v>
                </c:pt>
                <c:pt idx="84">
                  <c:v>67</c:v>
                </c:pt>
                <c:pt idx="85">
                  <c:v>44</c:v>
                </c:pt>
                <c:pt idx="86">
                  <c:v>11</c:v>
                </c:pt>
                <c:pt idx="87">
                  <c:v>3</c:v>
                </c:pt>
                <c:pt idx="88">
                  <c:v>4</c:v>
                </c:pt>
                <c:pt idx="89">
                  <c:v>47</c:v>
                </c:pt>
                <c:pt idx="90">
                  <c:v>40</c:v>
                </c:pt>
                <c:pt idx="91">
                  <c:v>76</c:v>
                </c:pt>
                <c:pt idx="92">
                  <c:v>242</c:v>
                </c:pt>
                <c:pt idx="93">
                  <c:v>207</c:v>
                </c:pt>
                <c:pt idx="94">
                  <c:v>297</c:v>
                </c:pt>
                <c:pt idx="95">
                  <c:v>156</c:v>
                </c:pt>
                <c:pt idx="96">
                  <c:v>120</c:v>
                </c:pt>
                <c:pt idx="97">
                  <c:v>70</c:v>
                </c:pt>
                <c:pt idx="98">
                  <c:v>32</c:v>
                </c:pt>
                <c:pt idx="99">
                  <c:v>19</c:v>
                </c:pt>
                <c:pt idx="100">
                  <c:v>124</c:v>
                </c:pt>
                <c:pt idx="101">
                  <c:v>635</c:v>
                </c:pt>
                <c:pt idx="102">
                  <c:v>94</c:v>
                </c:pt>
                <c:pt idx="103">
                  <c:v>167</c:v>
                </c:pt>
                <c:pt idx="104">
                  <c:v>252</c:v>
                </c:pt>
                <c:pt idx="105">
                  <c:v>253</c:v>
                </c:pt>
                <c:pt idx="106">
                  <c:v>197</c:v>
                </c:pt>
                <c:pt idx="107">
                  <c:v>207</c:v>
                </c:pt>
                <c:pt idx="108">
                  <c:v>96</c:v>
                </c:pt>
                <c:pt idx="109">
                  <c:v>61</c:v>
                </c:pt>
                <c:pt idx="110">
                  <c:v>15</c:v>
                </c:pt>
                <c:pt idx="111">
                  <c:v>8</c:v>
                </c:pt>
                <c:pt idx="112">
                  <c:v>30</c:v>
                </c:pt>
                <c:pt idx="113">
                  <c:v>145</c:v>
                </c:pt>
                <c:pt idx="114">
                  <c:v>111</c:v>
                </c:pt>
                <c:pt idx="115">
                  <c:v>206</c:v>
                </c:pt>
                <c:pt idx="116">
                  <c:v>331</c:v>
                </c:pt>
                <c:pt idx="117">
                  <c:v>335</c:v>
                </c:pt>
                <c:pt idx="118">
                  <c:v>255</c:v>
                </c:pt>
                <c:pt idx="119">
                  <c:v>274</c:v>
                </c:pt>
                <c:pt idx="120">
                  <c:v>137</c:v>
                </c:pt>
                <c:pt idx="121">
                  <c:v>121</c:v>
                </c:pt>
                <c:pt idx="122">
                  <c:v>105</c:v>
                </c:pt>
                <c:pt idx="123">
                  <c:v>100</c:v>
                </c:pt>
                <c:pt idx="124">
                  <c:v>127</c:v>
                </c:pt>
                <c:pt idx="125">
                  <c:v>192</c:v>
                </c:pt>
                <c:pt idx="126">
                  <c:v>172</c:v>
                </c:pt>
                <c:pt idx="127">
                  <c:v>212</c:v>
                </c:pt>
                <c:pt idx="128">
                  <c:v>268</c:v>
                </c:pt>
                <c:pt idx="129">
                  <c:v>285</c:v>
                </c:pt>
                <c:pt idx="130">
                  <c:v>320</c:v>
                </c:pt>
                <c:pt idx="131">
                  <c:v>384</c:v>
                </c:pt>
                <c:pt idx="132">
                  <c:v>418</c:v>
                </c:pt>
                <c:pt idx="133">
                  <c:v>418</c:v>
                </c:pt>
                <c:pt idx="134">
                  <c:v>385</c:v>
                </c:pt>
                <c:pt idx="135">
                  <c:v>399</c:v>
                </c:pt>
                <c:pt idx="136">
                  <c:v>579</c:v>
                </c:pt>
                <c:pt idx="137">
                  <c:v>613</c:v>
                </c:pt>
                <c:pt idx="138">
                  <c:v>1018</c:v>
                </c:pt>
                <c:pt idx="139">
                  <c:v>1262</c:v>
                </c:pt>
                <c:pt idx="140">
                  <c:v>1732</c:v>
                </c:pt>
                <c:pt idx="141">
                  <c:v>2420</c:v>
                </c:pt>
                <c:pt idx="142">
                  <c:v>3693</c:v>
                </c:pt>
                <c:pt idx="143">
                  <c:v>4858</c:v>
                </c:pt>
                <c:pt idx="144">
                  <c:v>5509</c:v>
                </c:pt>
                <c:pt idx="145">
                  <c:v>6575</c:v>
                </c:pt>
                <c:pt idx="146">
                  <c:v>7061</c:v>
                </c:pt>
                <c:pt idx="147">
                  <c:v>7580</c:v>
                </c:pt>
                <c:pt idx="148">
                  <c:v>8180</c:v>
                </c:pt>
                <c:pt idx="149">
                  <c:v>9082</c:v>
                </c:pt>
                <c:pt idx="150">
                  <c:v>9821</c:v>
                </c:pt>
                <c:pt idx="151">
                  <c:v>11004</c:v>
                </c:pt>
                <c:pt idx="152">
                  <c:v>11462</c:v>
                </c:pt>
                <c:pt idx="153">
                  <c:v>11706</c:v>
                </c:pt>
                <c:pt idx="154">
                  <c:v>11968</c:v>
                </c:pt>
                <c:pt idx="155">
                  <c:v>12845</c:v>
                </c:pt>
                <c:pt idx="156">
                  <c:v>14270</c:v>
                </c:pt>
                <c:pt idx="157">
                  <c:v>16798</c:v>
                </c:pt>
                <c:pt idx="158">
                  <c:v>19254</c:v>
                </c:pt>
                <c:pt idx="159">
                  <c:v>21025</c:v>
                </c:pt>
                <c:pt idx="160">
                  <c:v>23259</c:v>
                </c:pt>
                <c:pt idx="161">
                  <c:v>45084</c:v>
                </c:pt>
                <c:pt idx="162">
                  <c:v>46685</c:v>
                </c:pt>
                <c:pt idx="163">
                  <c:v>47564</c:v>
                </c:pt>
                <c:pt idx="164">
                  <c:v>49773</c:v>
                </c:pt>
                <c:pt idx="165">
                  <c:v>56383</c:v>
                </c:pt>
                <c:pt idx="166">
                  <c:v>64172</c:v>
                </c:pt>
                <c:pt idx="167">
                  <c:v>67825</c:v>
                </c:pt>
                <c:pt idx="168">
                  <c:v>74937</c:v>
                </c:pt>
                <c:pt idx="169">
                  <c:v>78370</c:v>
                </c:pt>
                <c:pt idx="170">
                  <c:v>80711</c:v>
                </c:pt>
                <c:pt idx="171">
                  <c:v>86026</c:v>
                </c:pt>
                <c:pt idx="172">
                  <c:v>87906</c:v>
                </c:pt>
                <c:pt idx="173">
                  <c:v>89699</c:v>
                </c:pt>
                <c:pt idx="174">
                  <c:v>109578</c:v>
                </c:pt>
                <c:pt idx="175">
                  <c:v>109179</c:v>
                </c:pt>
                <c:pt idx="176">
                  <c:v>110330</c:v>
                </c:pt>
                <c:pt idx="177">
                  <c:v>105842</c:v>
                </c:pt>
                <c:pt idx="178">
                  <c:v>109888</c:v>
                </c:pt>
                <c:pt idx="179">
                  <c:v>132659</c:v>
                </c:pt>
                <c:pt idx="180">
                  <c:v>123572</c:v>
                </c:pt>
                <c:pt idx="181">
                  <c:v>101531</c:v>
                </c:pt>
                <c:pt idx="182">
                  <c:v>136227</c:v>
                </c:pt>
                <c:pt idx="183">
                  <c:v>138899</c:v>
                </c:pt>
                <c:pt idx="184">
                  <c:v>154790</c:v>
                </c:pt>
                <c:pt idx="185">
                  <c:v>193874</c:v>
                </c:pt>
                <c:pt idx="186">
                  <c:v>259048</c:v>
                </c:pt>
                <c:pt idx="187">
                  <c:v>369763</c:v>
                </c:pt>
                <c:pt idx="188">
                  <c:v>262341</c:v>
                </c:pt>
                <c:pt idx="189">
                  <c:v>19002</c:v>
                </c:pt>
                <c:pt idx="190">
                  <c:v>17377</c:v>
                </c:pt>
                <c:pt idx="191">
                  <c:v>15402</c:v>
                </c:pt>
                <c:pt idx="192">
                  <c:v>29222</c:v>
                </c:pt>
                <c:pt idx="193">
                  <c:v>29763</c:v>
                </c:pt>
                <c:pt idx="194">
                  <c:v>37607</c:v>
                </c:pt>
                <c:pt idx="195">
                  <c:v>687</c:v>
                </c:pt>
                <c:pt idx="196">
                  <c:v>46</c:v>
                </c:pt>
                <c:pt idx="197">
                  <c:v>4535</c:v>
                </c:pt>
                <c:pt idx="198">
                  <c:v>54</c:v>
                </c:pt>
                <c:pt idx="199">
                  <c:v>92</c:v>
                </c:pt>
                <c:pt idx="200">
                  <c:v>207</c:v>
                </c:pt>
                <c:pt idx="201">
                  <c:v>1357</c:v>
                </c:pt>
                <c:pt idx="202">
                  <c:v>246</c:v>
                </c:pt>
                <c:pt idx="203">
                  <c:v>187</c:v>
                </c:pt>
                <c:pt idx="204">
                  <c:v>121</c:v>
                </c:pt>
                <c:pt idx="205">
                  <c:v>57</c:v>
                </c:pt>
                <c:pt idx="206">
                  <c:v>28</c:v>
                </c:pt>
                <c:pt idx="207">
                  <c:v>22</c:v>
                </c:pt>
                <c:pt idx="208">
                  <c:v>1326</c:v>
                </c:pt>
                <c:pt idx="209">
                  <c:v>488</c:v>
                </c:pt>
                <c:pt idx="210">
                  <c:v>128</c:v>
                </c:pt>
                <c:pt idx="211">
                  <c:v>172</c:v>
                </c:pt>
                <c:pt idx="212">
                  <c:v>366</c:v>
                </c:pt>
                <c:pt idx="213">
                  <c:v>693</c:v>
                </c:pt>
                <c:pt idx="214">
                  <c:v>371</c:v>
                </c:pt>
                <c:pt idx="215">
                  <c:v>300</c:v>
                </c:pt>
                <c:pt idx="216">
                  <c:v>207</c:v>
                </c:pt>
                <c:pt idx="217">
                  <c:v>105</c:v>
                </c:pt>
                <c:pt idx="218">
                  <c:v>251</c:v>
                </c:pt>
                <c:pt idx="219">
                  <c:v>103</c:v>
                </c:pt>
                <c:pt idx="220">
                  <c:v>30</c:v>
                </c:pt>
                <c:pt idx="221">
                  <c:v>114</c:v>
                </c:pt>
                <c:pt idx="222">
                  <c:v>86</c:v>
                </c:pt>
                <c:pt idx="223">
                  <c:v>176</c:v>
                </c:pt>
                <c:pt idx="224">
                  <c:v>353</c:v>
                </c:pt>
                <c:pt idx="225">
                  <c:v>336</c:v>
                </c:pt>
                <c:pt idx="226">
                  <c:v>748</c:v>
                </c:pt>
                <c:pt idx="227">
                  <c:v>247</c:v>
                </c:pt>
                <c:pt idx="228">
                  <c:v>149</c:v>
                </c:pt>
                <c:pt idx="229">
                  <c:v>105</c:v>
                </c:pt>
                <c:pt idx="230">
                  <c:v>62</c:v>
                </c:pt>
                <c:pt idx="231">
                  <c:v>24</c:v>
                </c:pt>
              </c:numCache>
            </c:numRef>
          </c:val>
          <c:extLst>
            <c:ext xmlns:c16="http://schemas.microsoft.com/office/drawing/2014/chart" uri="{C3380CC4-5D6E-409C-BE32-E72D297353CC}">
              <c16:uniqueId val="{00000002-80DE-4B13-817B-BDD5E30760B7}"/>
            </c:ext>
          </c:extLst>
        </c:ser>
        <c:ser>
          <c:idx val="3"/>
          <c:order val="3"/>
          <c:tx>
            <c:strRef>
              <c:f>'Model Formatted'!$G$7:$G$8</c:f>
              <c:strCache>
                <c:ptCount val="2"/>
                <c:pt idx="0">
                  <c:v>Other Assets</c:v>
                </c:pt>
              </c:strCache>
            </c:strRef>
          </c:tx>
          <c:spPr>
            <a:solidFill>
              <a:schemeClr val="bg1">
                <a:lumMod val="85000"/>
              </a:schemeClr>
            </a:solidFill>
            <a:ln w="3175">
              <a:solidFill>
                <a:schemeClr val="bg1">
                  <a:lumMod val="65000"/>
                </a:schemeClr>
              </a:solidFill>
            </a:ln>
          </c:spPr>
          <c:invertIfNegative val="0"/>
          <c:cat>
            <c:numRef>
              <c:f>'Model Formatted'!$C$9:$C$240</c:f>
              <c:numCache>
                <c:formatCode>m/d/yyyy</c:formatCode>
                <c:ptCount val="232"/>
                <c:pt idx="0">
                  <c:v>45443</c:v>
                </c:pt>
                <c:pt idx="1">
                  <c:v>45412</c:v>
                </c:pt>
                <c:pt idx="2">
                  <c:v>45382</c:v>
                </c:pt>
                <c:pt idx="3">
                  <c:v>45351</c:v>
                </c:pt>
                <c:pt idx="4">
                  <c:v>45322</c:v>
                </c:pt>
                <c:pt idx="5">
                  <c:v>45291</c:v>
                </c:pt>
                <c:pt idx="6">
                  <c:v>45260</c:v>
                </c:pt>
                <c:pt idx="7">
                  <c:v>45230</c:v>
                </c:pt>
                <c:pt idx="8">
                  <c:v>45199</c:v>
                </c:pt>
                <c:pt idx="9">
                  <c:v>45169</c:v>
                </c:pt>
                <c:pt idx="10">
                  <c:v>45138</c:v>
                </c:pt>
                <c:pt idx="11">
                  <c:v>45107</c:v>
                </c:pt>
                <c:pt idx="12">
                  <c:v>45077</c:v>
                </c:pt>
                <c:pt idx="13">
                  <c:v>45046</c:v>
                </c:pt>
                <c:pt idx="14">
                  <c:v>45016</c:v>
                </c:pt>
                <c:pt idx="15">
                  <c:v>44985</c:v>
                </c:pt>
                <c:pt idx="16">
                  <c:v>44957</c:v>
                </c:pt>
                <c:pt idx="17">
                  <c:v>44926</c:v>
                </c:pt>
                <c:pt idx="18">
                  <c:v>44895</c:v>
                </c:pt>
                <c:pt idx="19">
                  <c:v>44865</c:v>
                </c:pt>
                <c:pt idx="20">
                  <c:v>44834</c:v>
                </c:pt>
                <c:pt idx="21">
                  <c:v>44804</c:v>
                </c:pt>
                <c:pt idx="22">
                  <c:v>44773</c:v>
                </c:pt>
                <c:pt idx="23">
                  <c:v>44742</c:v>
                </c:pt>
                <c:pt idx="24">
                  <c:v>44712</c:v>
                </c:pt>
                <c:pt idx="25">
                  <c:v>44681</c:v>
                </c:pt>
                <c:pt idx="26">
                  <c:v>44651</c:v>
                </c:pt>
                <c:pt idx="27">
                  <c:v>44620</c:v>
                </c:pt>
                <c:pt idx="28">
                  <c:v>44592</c:v>
                </c:pt>
                <c:pt idx="29">
                  <c:v>44561</c:v>
                </c:pt>
                <c:pt idx="30">
                  <c:v>44530</c:v>
                </c:pt>
                <c:pt idx="31">
                  <c:v>44500</c:v>
                </c:pt>
                <c:pt idx="32">
                  <c:v>44469</c:v>
                </c:pt>
                <c:pt idx="33">
                  <c:v>44439</c:v>
                </c:pt>
                <c:pt idx="34">
                  <c:v>44408</c:v>
                </c:pt>
                <c:pt idx="35">
                  <c:v>44377</c:v>
                </c:pt>
                <c:pt idx="36">
                  <c:v>44347</c:v>
                </c:pt>
                <c:pt idx="37">
                  <c:v>44316</c:v>
                </c:pt>
                <c:pt idx="38">
                  <c:v>44286</c:v>
                </c:pt>
                <c:pt idx="39">
                  <c:v>44255</c:v>
                </c:pt>
                <c:pt idx="40">
                  <c:v>44227</c:v>
                </c:pt>
                <c:pt idx="41">
                  <c:v>44196</c:v>
                </c:pt>
                <c:pt idx="42">
                  <c:v>44165</c:v>
                </c:pt>
                <c:pt idx="43">
                  <c:v>44135</c:v>
                </c:pt>
                <c:pt idx="44">
                  <c:v>44104</c:v>
                </c:pt>
                <c:pt idx="45">
                  <c:v>44074</c:v>
                </c:pt>
                <c:pt idx="46">
                  <c:v>44043</c:v>
                </c:pt>
                <c:pt idx="47">
                  <c:v>44012</c:v>
                </c:pt>
                <c:pt idx="48">
                  <c:v>43982</c:v>
                </c:pt>
                <c:pt idx="49">
                  <c:v>43951</c:v>
                </c:pt>
                <c:pt idx="50">
                  <c:v>43921</c:v>
                </c:pt>
                <c:pt idx="51">
                  <c:v>43890</c:v>
                </c:pt>
                <c:pt idx="52">
                  <c:v>43861</c:v>
                </c:pt>
                <c:pt idx="53">
                  <c:v>43830</c:v>
                </c:pt>
                <c:pt idx="54">
                  <c:v>43799</c:v>
                </c:pt>
                <c:pt idx="55">
                  <c:v>43769</c:v>
                </c:pt>
                <c:pt idx="56">
                  <c:v>43738</c:v>
                </c:pt>
                <c:pt idx="57">
                  <c:v>43708</c:v>
                </c:pt>
                <c:pt idx="58">
                  <c:v>43677</c:v>
                </c:pt>
                <c:pt idx="59">
                  <c:v>43646</c:v>
                </c:pt>
                <c:pt idx="60">
                  <c:v>43616</c:v>
                </c:pt>
                <c:pt idx="61">
                  <c:v>43585</c:v>
                </c:pt>
                <c:pt idx="62">
                  <c:v>43555</c:v>
                </c:pt>
                <c:pt idx="63">
                  <c:v>43524</c:v>
                </c:pt>
                <c:pt idx="64">
                  <c:v>43496</c:v>
                </c:pt>
                <c:pt idx="65">
                  <c:v>43465</c:v>
                </c:pt>
                <c:pt idx="66">
                  <c:v>43434</c:v>
                </c:pt>
                <c:pt idx="67">
                  <c:v>43404</c:v>
                </c:pt>
                <c:pt idx="68">
                  <c:v>43373</c:v>
                </c:pt>
                <c:pt idx="69">
                  <c:v>43343</c:v>
                </c:pt>
                <c:pt idx="70">
                  <c:v>43312</c:v>
                </c:pt>
                <c:pt idx="71">
                  <c:v>43281</c:v>
                </c:pt>
                <c:pt idx="72">
                  <c:v>43251</c:v>
                </c:pt>
                <c:pt idx="73">
                  <c:v>43220</c:v>
                </c:pt>
                <c:pt idx="74">
                  <c:v>43190</c:v>
                </c:pt>
                <c:pt idx="75">
                  <c:v>43159</c:v>
                </c:pt>
                <c:pt idx="76">
                  <c:v>43131</c:v>
                </c:pt>
                <c:pt idx="77">
                  <c:v>43100</c:v>
                </c:pt>
                <c:pt idx="78">
                  <c:v>43069</c:v>
                </c:pt>
                <c:pt idx="79">
                  <c:v>43039</c:v>
                </c:pt>
                <c:pt idx="80">
                  <c:v>43008</c:v>
                </c:pt>
                <c:pt idx="81">
                  <c:v>42978</c:v>
                </c:pt>
                <c:pt idx="82">
                  <c:v>42947</c:v>
                </c:pt>
                <c:pt idx="83">
                  <c:v>42916</c:v>
                </c:pt>
                <c:pt idx="84">
                  <c:v>42886</c:v>
                </c:pt>
                <c:pt idx="85">
                  <c:v>42855</c:v>
                </c:pt>
                <c:pt idx="86">
                  <c:v>42825</c:v>
                </c:pt>
                <c:pt idx="87">
                  <c:v>42794</c:v>
                </c:pt>
                <c:pt idx="88">
                  <c:v>42766</c:v>
                </c:pt>
                <c:pt idx="89">
                  <c:v>42735</c:v>
                </c:pt>
                <c:pt idx="90">
                  <c:v>42704</c:v>
                </c:pt>
                <c:pt idx="91">
                  <c:v>42674</c:v>
                </c:pt>
                <c:pt idx="92">
                  <c:v>42643</c:v>
                </c:pt>
                <c:pt idx="93">
                  <c:v>42613</c:v>
                </c:pt>
                <c:pt idx="94">
                  <c:v>42582</c:v>
                </c:pt>
                <c:pt idx="95">
                  <c:v>42551</c:v>
                </c:pt>
                <c:pt idx="96">
                  <c:v>42521</c:v>
                </c:pt>
                <c:pt idx="97">
                  <c:v>42490</c:v>
                </c:pt>
                <c:pt idx="98">
                  <c:v>42460</c:v>
                </c:pt>
                <c:pt idx="99">
                  <c:v>42429</c:v>
                </c:pt>
                <c:pt idx="100">
                  <c:v>42400</c:v>
                </c:pt>
                <c:pt idx="101">
                  <c:v>42369</c:v>
                </c:pt>
                <c:pt idx="102">
                  <c:v>42338</c:v>
                </c:pt>
                <c:pt idx="103">
                  <c:v>42308</c:v>
                </c:pt>
                <c:pt idx="104">
                  <c:v>42277</c:v>
                </c:pt>
                <c:pt idx="105">
                  <c:v>42247</c:v>
                </c:pt>
                <c:pt idx="106">
                  <c:v>42216</c:v>
                </c:pt>
                <c:pt idx="107">
                  <c:v>42185</c:v>
                </c:pt>
                <c:pt idx="108">
                  <c:v>42155</c:v>
                </c:pt>
                <c:pt idx="109">
                  <c:v>42124</c:v>
                </c:pt>
                <c:pt idx="110">
                  <c:v>42094</c:v>
                </c:pt>
                <c:pt idx="111">
                  <c:v>42063</c:v>
                </c:pt>
                <c:pt idx="112">
                  <c:v>42035</c:v>
                </c:pt>
                <c:pt idx="113">
                  <c:v>42004</c:v>
                </c:pt>
                <c:pt idx="114">
                  <c:v>41973</c:v>
                </c:pt>
                <c:pt idx="115">
                  <c:v>41943</c:v>
                </c:pt>
                <c:pt idx="116">
                  <c:v>41912</c:v>
                </c:pt>
                <c:pt idx="117">
                  <c:v>41882</c:v>
                </c:pt>
                <c:pt idx="118">
                  <c:v>41851</c:v>
                </c:pt>
                <c:pt idx="119">
                  <c:v>41820</c:v>
                </c:pt>
                <c:pt idx="120">
                  <c:v>41790</c:v>
                </c:pt>
                <c:pt idx="121">
                  <c:v>41759</c:v>
                </c:pt>
                <c:pt idx="122">
                  <c:v>41729</c:v>
                </c:pt>
                <c:pt idx="123">
                  <c:v>41698</c:v>
                </c:pt>
                <c:pt idx="124">
                  <c:v>41670</c:v>
                </c:pt>
                <c:pt idx="125">
                  <c:v>41639</c:v>
                </c:pt>
                <c:pt idx="126">
                  <c:v>41608</c:v>
                </c:pt>
                <c:pt idx="127">
                  <c:v>41578</c:v>
                </c:pt>
                <c:pt idx="128">
                  <c:v>41547</c:v>
                </c:pt>
                <c:pt idx="129">
                  <c:v>41517</c:v>
                </c:pt>
                <c:pt idx="130">
                  <c:v>41486</c:v>
                </c:pt>
                <c:pt idx="131">
                  <c:v>41455</c:v>
                </c:pt>
                <c:pt idx="132">
                  <c:v>41425</c:v>
                </c:pt>
                <c:pt idx="133">
                  <c:v>41394</c:v>
                </c:pt>
                <c:pt idx="134">
                  <c:v>41364</c:v>
                </c:pt>
                <c:pt idx="135">
                  <c:v>41333</c:v>
                </c:pt>
                <c:pt idx="136">
                  <c:v>41305</c:v>
                </c:pt>
                <c:pt idx="137">
                  <c:v>41274</c:v>
                </c:pt>
                <c:pt idx="138">
                  <c:v>41243</c:v>
                </c:pt>
                <c:pt idx="139">
                  <c:v>41213</c:v>
                </c:pt>
                <c:pt idx="140">
                  <c:v>41182</c:v>
                </c:pt>
                <c:pt idx="141">
                  <c:v>41152</c:v>
                </c:pt>
                <c:pt idx="142">
                  <c:v>41121</c:v>
                </c:pt>
                <c:pt idx="143">
                  <c:v>41090</c:v>
                </c:pt>
                <c:pt idx="144">
                  <c:v>41060</c:v>
                </c:pt>
                <c:pt idx="145">
                  <c:v>41029</c:v>
                </c:pt>
                <c:pt idx="146">
                  <c:v>40999</c:v>
                </c:pt>
                <c:pt idx="147">
                  <c:v>40968</c:v>
                </c:pt>
                <c:pt idx="148">
                  <c:v>40939</c:v>
                </c:pt>
                <c:pt idx="149">
                  <c:v>40908</c:v>
                </c:pt>
                <c:pt idx="150">
                  <c:v>40877</c:v>
                </c:pt>
                <c:pt idx="151">
                  <c:v>40847</c:v>
                </c:pt>
                <c:pt idx="152">
                  <c:v>40816</c:v>
                </c:pt>
                <c:pt idx="153">
                  <c:v>40786</c:v>
                </c:pt>
                <c:pt idx="154">
                  <c:v>40755</c:v>
                </c:pt>
                <c:pt idx="155">
                  <c:v>40724</c:v>
                </c:pt>
                <c:pt idx="156">
                  <c:v>40694</c:v>
                </c:pt>
                <c:pt idx="157">
                  <c:v>40663</c:v>
                </c:pt>
                <c:pt idx="158">
                  <c:v>40633</c:v>
                </c:pt>
                <c:pt idx="159">
                  <c:v>40602</c:v>
                </c:pt>
                <c:pt idx="160">
                  <c:v>40574</c:v>
                </c:pt>
                <c:pt idx="161">
                  <c:v>40543</c:v>
                </c:pt>
                <c:pt idx="162">
                  <c:v>40512</c:v>
                </c:pt>
                <c:pt idx="163">
                  <c:v>40482</c:v>
                </c:pt>
                <c:pt idx="164">
                  <c:v>40451</c:v>
                </c:pt>
                <c:pt idx="165">
                  <c:v>40421</c:v>
                </c:pt>
                <c:pt idx="166">
                  <c:v>40390</c:v>
                </c:pt>
                <c:pt idx="167">
                  <c:v>40359</c:v>
                </c:pt>
                <c:pt idx="168">
                  <c:v>40329</c:v>
                </c:pt>
                <c:pt idx="169">
                  <c:v>40298</c:v>
                </c:pt>
                <c:pt idx="170">
                  <c:v>40268</c:v>
                </c:pt>
                <c:pt idx="171">
                  <c:v>40237</c:v>
                </c:pt>
                <c:pt idx="172">
                  <c:v>40209</c:v>
                </c:pt>
                <c:pt idx="173">
                  <c:v>40178</c:v>
                </c:pt>
                <c:pt idx="174">
                  <c:v>40147</c:v>
                </c:pt>
                <c:pt idx="175">
                  <c:v>40117</c:v>
                </c:pt>
                <c:pt idx="176">
                  <c:v>40086</c:v>
                </c:pt>
                <c:pt idx="177">
                  <c:v>40056</c:v>
                </c:pt>
                <c:pt idx="178">
                  <c:v>40025</c:v>
                </c:pt>
                <c:pt idx="179">
                  <c:v>39994</c:v>
                </c:pt>
                <c:pt idx="180">
                  <c:v>39964</c:v>
                </c:pt>
                <c:pt idx="181">
                  <c:v>39933</c:v>
                </c:pt>
                <c:pt idx="182">
                  <c:v>39903</c:v>
                </c:pt>
                <c:pt idx="183">
                  <c:v>39872</c:v>
                </c:pt>
                <c:pt idx="184">
                  <c:v>39844</c:v>
                </c:pt>
                <c:pt idx="185">
                  <c:v>39813</c:v>
                </c:pt>
                <c:pt idx="186">
                  <c:v>39782</c:v>
                </c:pt>
                <c:pt idx="187">
                  <c:v>39752</c:v>
                </c:pt>
                <c:pt idx="188">
                  <c:v>39721</c:v>
                </c:pt>
                <c:pt idx="189">
                  <c:v>39691</c:v>
                </c:pt>
                <c:pt idx="190">
                  <c:v>39660</c:v>
                </c:pt>
                <c:pt idx="191">
                  <c:v>39629</c:v>
                </c:pt>
                <c:pt idx="192">
                  <c:v>39599</c:v>
                </c:pt>
                <c:pt idx="193">
                  <c:v>39568</c:v>
                </c:pt>
                <c:pt idx="194">
                  <c:v>39538</c:v>
                </c:pt>
                <c:pt idx="195">
                  <c:v>39507</c:v>
                </c:pt>
                <c:pt idx="196">
                  <c:v>39478</c:v>
                </c:pt>
                <c:pt idx="197">
                  <c:v>39447</c:v>
                </c:pt>
                <c:pt idx="198">
                  <c:v>39416</c:v>
                </c:pt>
                <c:pt idx="199">
                  <c:v>39386</c:v>
                </c:pt>
                <c:pt idx="200">
                  <c:v>39355</c:v>
                </c:pt>
                <c:pt idx="201">
                  <c:v>39325</c:v>
                </c:pt>
                <c:pt idx="202">
                  <c:v>39294</c:v>
                </c:pt>
                <c:pt idx="203">
                  <c:v>39263</c:v>
                </c:pt>
                <c:pt idx="204">
                  <c:v>39233</c:v>
                </c:pt>
                <c:pt idx="205">
                  <c:v>39202</c:v>
                </c:pt>
                <c:pt idx="206">
                  <c:v>39172</c:v>
                </c:pt>
                <c:pt idx="207">
                  <c:v>39141</c:v>
                </c:pt>
                <c:pt idx="208">
                  <c:v>39113</c:v>
                </c:pt>
                <c:pt idx="209">
                  <c:v>39082</c:v>
                </c:pt>
                <c:pt idx="210">
                  <c:v>39051</c:v>
                </c:pt>
                <c:pt idx="211">
                  <c:v>39021</c:v>
                </c:pt>
                <c:pt idx="212">
                  <c:v>38990</c:v>
                </c:pt>
                <c:pt idx="213">
                  <c:v>38960</c:v>
                </c:pt>
                <c:pt idx="214">
                  <c:v>38929</c:v>
                </c:pt>
                <c:pt idx="215">
                  <c:v>38898</c:v>
                </c:pt>
                <c:pt idx="216">
                  <c:v>38868</c:v>
                </c:pt>
                <c:pt idx="217">
                  <c:v>38837</c:v>
                </c:pt>
                <c:pt idx="218">
                  <c:v>38807</c:v>
                </c:pt>
                <c:pt idx="219">
                  <c:v>38776</c:v>
                </c:pt>
                <c:pt idx="220">
                  <c:v>38748</c:v>
                </c:pt>
                <c:pt idx="221">
                  <c:v>38717</c:v>
                </c:pt>
                <c:pt idx="222">
                  <c:v>38686</c:v>
                </c:pt>
                <c:pt idx="223">
                  <c:v>38656</c:v>
                </c:pt>
                <c:pt idx="224">
                  <c:v>38625</c:v>
                </c:pt>
                <c:pt idx="225">
                  <c:v>38595</c:v>
                </c:pt>
                <c:pt idx="226">
                  <c:v>38564</c:v>
                </c:pt>
                <c:pt idx="227">
                  <c:v>38533</c:v>
                </c:pt>
                <c:pt idx="228">
                  <c:v>38503</c:v>
                </c:pt>
                <c:pt idx="229">
                  <c:v>38472</c:v>
                </c:pt>
                <c:pt idx="230">
                  <c:v>38442</c:v>
                </c:pt>
                <c:pt idx="231">
                  <c:v>38411</c:v>
                </c:pt>
              </c:numCache>
            </c:numRef>
          </c:cat>
          <c:val>
            <c:numRef>
              <c:f>'Model Formatted'!$G$9:$G$240</c:f>
              <c:numCache>
                <c:formatCode>General</c:formatCode>
                <c:ptCount val="232"/>
                <c:pt idx="0">
                  <c:v>#N/A</c:v>
                </c:pt>
                <c:pt idx="1">
                  <c:v>#N/A</c:v>
                </c:pt>
                <c:pt idx="2">
                  <c:v>#N/A</c:v>
                </c:pt>
                <c:pt idx="3">
                  <c:v>#N/A</c:v>
                </c:pt>
                <c:pt idx="4">
                  <c:v>#N/A</c:v>
                </c:pt>
                <c:pt idx="5">
                  <c:v>#N/A</c:v>
                </c:pt>
                <c:pt idx="6">
                  <c:v>#N/A</c:v>
                </c:pt>
                <c:pt idx="7">
                  <c:v>#N/A</c:v>
                </c:pt>
                <c:pt idx="8">
                  <c:v>#N/A</c:v>
                </c:pt>
                <c:pt idx="9">
                  <c:v>#N/A</c:v>
                </c:pt>
                <c:pt idx="10">
                  <c:v>#N/A</c:v>
                </c:pt>
                <c:pt idx="11">
                  <c:v>#N/A</c:v>
                </c:pt>
                <c:pt idx="12">
                  <c:v>342167.99999999965</c:v>
                </c:pt>
                <c:pt idx="13">
                  <c:v>357413.00000000047</c:v>
                </c:pt>
                <c:pt idx="14">
                  <c:v>409639.99999999942</c:v>
                </c:pt>
                <c:pt idx="15">
                  <c:v>352359.99999999965</c:v>
                </c:pt>
                <c:pt idx="16">
                  <c:v>364119.99999999988</c:v>
                </c:pt>
                <c:pt idx="17">
                  <c:v>362634</c:v>
                </c:pt>
                <c:pt idx="18">
                  <c:v>357171.99999999866</c:v>
                </c:pt>
                <c:pt idx="19">
                  <c:v>383876.00000000023</c:v>
                </c:pt>
                <c:pt idx="20">
                  <c:v>371586.99999999953</c:v>
                </c:pt>
                <c:pt idx="21">
                  <c:v>367909.00000000146</c:v>
                </c:pt>
                <c:pt idx="22">
                  <c:v>384485.00000000058</c:v>
                </c:pt>
                <c:pt idx="23">
                  <c:v>384463.99999999994</c:v>
                </c:pt>
                <c:pt idx="24">
                  <c:v>381810.99999999971</c:v>
                </c:pt>
                <c:pt idx="25">
                  <c:v>397807.0000000007</c:v>
                </c:pt>
                <c:pt idx="26">
                  <c:v>399784.00000000146</c:v>
                </c:pt>
                <c:pt idx="27">
                  <c:v>401647.00000000081</c:v>
                </c:pt>
                <c:pt idx="28">
                  <c:v>413461.00000000116</c:v>
                </c:pt>
                <c:pt idx="29">
                  <c:v>414846.99999999977</c:v>
                </c:pt>
                <c:pt idx="30">
                  <c:v>410709.00000000076</c:v>
                </c:pt>
                <c:pt idx="31">
                  <c:v>419447.00000000105</c:v>
                </c:pt>
                <c:pt idx="32">
                  <c:v>415561.99999999988</c:v>
                </c:pt>
                <c:pt idx="33">
                  <c:v>408269.00000000023</c:v>
                </c:pt>
                <c:pt idx="34">
                  <c:v>419916.99999999948</c:v>
                </c:pt>
                <c:pt idx="35">
                  <c:v>412517.99999999913</c:v>
                </c:pt>
                <c:pt idx="36">
                  <c:v>406273.00000000012</c:v>
                </c:pt>
                <c:pt idx="37">
                  <c:v>419945.00000000151</c:v>
                </c:pt>
                <c:pt idx="38">
                  <c:v>418458.99999999983</c:v>
                </c:pt>
                <c:pt idx="39">
                  <c:v>424883.0000000007</c:v>
                </c:pt>
                <c:pt idx="40">
                  <c:v>431503.99999999988</c:v>
                </c:pt>
                <c:pt idx="41">
                  <c:v>435161.99999999936</c:v>
                </c:pt>
                <c:pt idx="42">
                  <c:v>415684.99999999948</c:v>
                </c:pt>
                <c:pt idx="43">
                  <c:v>422712.99999999977</c:v>
                </c:pt>
                <c:pt idx="44">
                  <c:v>427892.99999999913</c:v>
                </c:pt>
                <c:pt idx="45">
                  <c:v>482650.99999999983</c:v>
                </c:pt>
                <c:pt idx="46">
                  <c:v>515342.99999999983</c:v>
                </c:pt>
                <c:pt idx="47">
                  <c:v>730599.99999999942</c:v>
                </c:pt>
                <c:pt idx="48">
                  <c:v>998151.0000000007</c:v>
                </c:pt>
                <c:pt idx="49">
                  <c:v>953390.00000000035</c:v>
                </c:pt>
                <c:pt idx="50">
                  <c:v>782224.00000000105</c:v>
                </c:pt>
                <c:pt idx="51">
                  <c:v>312720.99999999953</c:v>
                </c:pt>
                <c:pt idx="52">
                  <c:v>355199.99999999983</c:v>
                </c:pt>
                <c:pt idx="53">
                  <c:v>416736.00000000035</c:v>
                </c:pt>
                <c:pt idx="54">
                  <c:v>380613.00000000029</c:v>
                </c:pt>
                <c:pt idx="55">
                  <c:v>398501.99999999994</c:v>
                </c:pt>
                <c:pt idx="56">
                  <c:v>282679.00000000012</c:v>
                </c:pt>
                <c:pt idx="57">
                  <c:v>175100.99999999965</c:v>
                </c:pt>
                <c:pt idx="58">
                  <c:v>186494.99999999988</c:v>
                </c:pt>
                <c:pt idx="59">
                  <c:v>183650.99999999983</c:v>
                </c:pt>
                <c:pt idx="60">
                  <c:v>181241.99999999974</c:v>
                </c:pt>
                <c:pt idx="61">
                  <c:v>191304.00000000009</c:v>
                </c:pt>
                <c:pt idx="62">
                  <c:v>187271.00000000017</c:v>
                </c:pt>
                <c:pt idx="63">
                  <c:v>184876.99999999994</c:v>
                </c:pt>
                <c:pt idx="64">
                  <c:v>197822.99999999985</c:v>
                </c:pt>
                <c:pt idx="65">
                  <c:v>197718.99999999959</c:v>
                </c:pt>
                <c:pt idx="66">
                  <c:v>190501.0000000002</c:v>
                </c:pt>
                <c:pt idx="67">
                  <c:v>200112.99999999983</c:v>
                </c:pt>
                <c:pt idx="68">
                  <c:v>197578.99999999971</c:v>
                </c:pt>
                <c:pt idx="69">
                  <c:v>197007.99999999936</c:v>
                </c:pt>
                <c:pt idx="70">
                  <c:v>208023.99999999942</c:v>
                </c:pt>
                <c:pt idx="71">
                  <c:v>205789.00000000067</c:v>
                </c:pt>
                <c:pt idx="72">
                  <c:v>205705.00000000084</c:v>
                </c:pt>
                <c:pt idx="73">
                  <c:v>214614.00000000049</c:v>
                </c:pt>
                <c:pt idx="74">
                  <c:v>212931.00000000049</c:v>
                </c:pt>
                <c:pt idx="75">
                  <c:v>209159.99999999985</c:v>
                </c:pt>
                <c:pt idx="76">
                  <c:v>222217.00000000055</c:v>
                </c:pt>
                <c:pt idx="77">
                  <c:v>229394.00000000023</c:v>
                </c:pt>
                <c:pt idx="78">
                  <c:v>214470.99999999953</c:v>
                </c:pt>
                <c:pt idx="79">
                  <c:v>224677.99999999988</c:v>
                </c:pt>
                <c:pt idx="80">
                  <c:v>221840.99999999945</c:v>
                </c:pt>
                <c:pt idx="81">
                  <c:v>219283.99999999965</c:v>
                </c:pt>
                <c:pt idx="82">
                  <c:v>230917.99999999965</c:v>
                </c:pt>
                <c:pt idx="83">
                  <c:v>227828.99999999971</c:v>
                </c:pt>
                <c:pt idx="84">
                  <c:v>224192.9999999993</c:v>
                </c:pt>
                <c:pt idx="85">
                  <c:v>236354.99999999956</c:v>
                </c:pt>
                <c:pt idx="86">
                  <c:v>236154.00000000047</c:v>
                </c:pt>
                <c:pt idx="87">
                  <c:v>231622.00000000029</c:v>
                </c:pt>
                <c:pt idx="88">
                  <c:v>244777.99999999933</c:v>
                </c:pt>
                <c:pt idx="89">
                  <c:v>246416.00000000017</c:v>
                </c:pt>
                <c:pt idx="90">
                  <c:v>241731.99999999997</c:v>
                </c:pt>
                <c:pt idx="91">
                  <c:v>254864.99999999977</c:v>
                </c:pt>
                <c:pt idx="92">
                  <c:v>251425.00000000017</c:v>
                </c:pt>
                <c:pt idx="93">
                  <c:v>250072.99999999942</c:v>
                </c:pt>
                <c:pt idx="94">
                  <c:v>260347.00000000067</c:v>
                </c:pt>
                <c:pt idx="95">
                  <c:v>260481.99999999997</c:v>
                </c:pt>
                <c:pt idx="96">
                  <c:v>256279.99999999974</c:v>
                </c:pt>
                <c:pt idx="97">
                  <c:v>268356.0000000007</c:v>
                </c:pt>
                <c:pt idx="98">
                  <c:v>268399.99999999965</c:v>
                </c:pt>
                <c:pt idx="99">
                  <c:v>267648.00000000012</c:v>
                </c:pt>
                <c:pt idx="100">
                  <c:v>276704.99999999994</c:v>
                </c:pt>
                <c:pt idx="101">
                  <c:v>276930.99999999959</c:v>
                </c:pt>
                <c:pt idx="102">
                  <c:v>270576.9999999993</c:v>
                </c:pt>
                <c:pt idx="103">
                  <c:v>283280.99999999994</c:v>
                </c:pt>
                <c:pt idx="104">
                  <c:v>280677.99999999988</c:v>
                </c:pt>
                <c:pt idx="105">
                  <c:v>276363.99999999959</c:v>
                </c:pt>
                <c:pt idx="106">
                  <c:v>288946.99999999919</c:v>
                </c:pt>
                <c:pt idx="107">
                  <c:v>287543.99999999988</c:v>
                </c:pt>
                <c:pt idx="108">
                  <c:v>280811.99999999988</c:v>
                </c:pt>
                <c:pt idx="109">
                  <c:v>292554.00000000012</c:v>
                </c:pt>
                <c:pt idx="110">
                  <c:v>289012.99999999901</c:v>
                </c:pt>
                <c:pt idx="111">
                  <c:v>286342.00000000058</c:v>
                </c:pt>
                <c:pt idx="112">
                  <c:v>300558</c:v>
                </c:pt>
                <c:pt idx="113">
                  <c:v>299318.99999999953</c:v>
                </c:pt>
                <c:pt idx="114">
                  <c:v>294385.00000000023</c:v>
                </c:pt>
                <c:pt idx="115">
                  <c:v>307079.99999999994</c:v>
                </c:pt>
                <c:pt idx="116">
                  <c:v>303811.99999999988</c:v>
                </c:pt>
                <c:pt idx="117">
                  <c:v>299157.00000000017</c:v>
                </c:pt>
                <c:pt idx="118">
                  <c:v>311733.99999999948</c:v>
                </c:pt>
                <c:pt idx="119">
                  <c:v>307204.99999999994</c:v>
                </c:pt>
                <c:pt idx="120">
                  <c:v>303811.00000000017</c:v>
                </c:pt>
                <c:pt idx="121">
                  <c:v>313780.99999999994</c:v>
                </c:pt>
                <c:pt idx="122">
                  <c:v>312222.99999999948</c:v>
                </c:pt>
                <c:pt idx="123">
                  <c:v>311549</c:v>
                </c:pt>
                <c:pt idx="124">
                  <c:v>326611.00000000035</c:v>
                </c:pt>
                <c:pt idx="125">
                  <c:v>326610.99999999988</c:v>
                </c:pt>
                <c:pt idx="126">
                  <c:v>322183.99999999977</c:v>
                </c:pt>
                <c:pt idx="127">
                  <c:v>331747.00000000029</c:v>
                </c:pt>
                <c:pt idx="128">
                  <c:v>329742.00000000017</c:v>
                </c:pt>
                <c:pt idx="129">
                  <c:v>329220.00000000023</c:v>
                </c:pt>
                <c:pt idx="130">
                  <c:v>342105.99999999977</c:v>
                </c:pt>
                <c:pt idx="131">
                  <c:v>341755.99999999988</c:v>
                </c:pt>
                <c:pt idx="132">
                  <c:v>336217.00000000012</c:v>
                </c:pt>
                <c:pt idx="133">
                  <c:v>345996.99999999942</c:v>
                </c:pt>
                <c:pt idx="134">
                  <c:v>336479.99999999953</c:v>
                </c:pt>
                <c:pt idx="135">
                  <c:v>324742.00000000017</c:v>
                </c:pt>
                <c:pt idx="136">
                  <c:v>332282.99999999988</c:v>
                </c:pt>
                <c:pt idx="137">
                  <c:v>323199.00000000006</c:v>
                </c:pt>
                <c:pt idx="138">
                  <c:v>320159.99999999988</c:v>
                </c:pt>
                <c:pt idx="139">
                  <c:v>324501.99999999994</c:v>
                </c:pt>
                <c:pt idx="140">
                  <c:v>319342.99999999983</c:v>
                </c:pt>
                <c:pt idx="141">
                  <c:v>327375.99999999977</c:v>
                </c:pt>
                <c:pt idx="142">
                  <c:v>338270</c:v>
                </c:pt>
                <c:pt idx="143">
                  <c:v>337179.99999999983</c:v>
                </c:pt>
                <c:pt idx="144">
                  <c:v>328719.99999999983</c:v>
                </c:pt>
                <c:pt idx="145">
                  <c:v>344424.00000000041</c:v>
                </c:pt>
                <c:pt idx="146">
                  <c:v>369378.99999999988</c:v>
                </c:pt>
                <c:pt idx="147">
                  <c:v>415746.00000000012</c:v>
                </c:pt>
                <c:pt idx="148">
                  <c:v>414212</c:v>
                </c:pt>
                <c:pt idx="149">
                  <c:v>407625.99999999977</c:v>
                </c:pt>
                <c:pt idx="150">
                  <c:v>305324.00000000006</c:v>
                </c:pt>
                <c:pt idx="151">
                  <c:v>307407.99999999988</c:v>
                </c:pt>
                <c:pt idx="152">
                  <c:v>303920.99999999983</c:v>
                </c:pt>
                <c:pt idx="153">
                  <c:v>305123.99999999977</c:v>
                </c:pt>
                <c:pt idx="154">
                  <c:v>316162.00000000023</c:v>
                </c:pt>
                <c:pt idx="155">
                  <c:v>326493.00000000041</c:v>
                </c:pt>
                <c:pt idx="156">
                  <c:v>323543.00000000012</c:v>
                </c:pt>
                <c:pt idx="157">
                  <c:v>333699.00000000006</c:v>
                </c:pt>
                <c:pt idx="158">
                  <c:v>332669.00000000035</c:v>
                </c:pt>
                <c:pt idx="159">
                  <c:v>340569.99999999971</c:v>
                </c:pt>
                <c:pt idx="160">
                  <c:v>340742.99999999994</c:v>
                </c:pt>
                <c:pt idx="161">
                  <c:v>367243.00000000041</c:v>
                </c:pt>
                <c:pt idx="162">
                  <c:v>360275.00000000012</c:v>
                </c:pt>
                <c:pt idx="163">
                  <c:v>358942.99999999977</c:v>
                </c:pt>
                <c:pt idx="164">
                  <c:v>358709.99999999983</c:v>
                </c:pt>
                <c:pt idx="165">
                  <c:v>356966.99999999988</c:v>
                </c:pt>
                <c:pt idx="166">
                  <c:v>366630.99999999988</c:v>
                </c:pt>
                <c:pt idx="167">
                  <c:v>367910.00000000006</c:v>
                </c:pt>
                <c:pt idx="168">
                  <c:v>369317.00000000023</c:v>
                </c:pt>
                <c:pt idx="169">
                  <c:v>378969.00000000052</c:v>
                </c:pt>
                <c:pt idx="170">
                  <c:v>381037.00000000006</c:v>
                </c:pt>
                <c:pt idx="171">
                  <c:v>390991.99999999994</c:v>
                </c:pt>
                <c:pt idx="172">
                  <c:v>412633.00000000006</c:v>
                </c:pt>
                <c:pt idx="173">
                  <c:v>459523.99999999988</c:v>
                </c:pt>
                <c:pt idx="174">
                  <c:v>468121.99999999983</c:v>
                </c:pt>
                <c:pt idx="175">
                  <c:v>503730.99999999977</c:v>
                </c:pt>
                <c:pt idx="176">
                  <c:v>569165</c:v>
                </c:pt>
                <c:pt idx="177">
                  <c:v>601317.99999999977</c:v>
                </c:pt>
                <c:pt idx="178">
                  <c:v>652012.99999999988</c:v>
                </c:pt>
                <c:pt idx="179">
                  <c:v>772492.99999999988</c:v>
                </c:pt>
                <c:pt idx="180">
                  <c:v>928848.99999999965</c:v>
                </c:pt>
                <c:pt idx="181">
                  <c:v>1049982</c:v>
                </c:pt>
                <c:pt idx="182">
                  <c:v>1224427.0000000002</c:v>
                </c:pt>
                <c:pt idx="183">
                  <c:v>1233828</c:v>
                </c:pt>
                <c:pt idx="184">
                  <c:v>1289786</c:v>
                </c:pt>
                <c:pt idx="185">
                  <c:v>1569661.9999999998</c:v>
                </c:pt>
                <c:pt idx="186">
                  <c:v>1370662.0000000002</c:v>
                </c:pt>
                <c:pt idx="187">
                  <c:v>1122854</c:v>
                </c:pt>
                <c:pt idx="188">
                  <c:v>472906.00000000006</c:v>
                </c:pt>
                <c:pt idx="189">
                  <c:v>411337.99999999994</c:v>
                </c:pt>
                <c:pt idx="190">
                  <c:v>422042</c:v>
                </c:pt>
                <c:pt idx="191">
                  <c:v>398515</c:v>
                </c:pt>
                <c:pt idx="192">
                  <c:v>383741</c:v>
                </c:pt>
                <c:pt idx="193">
                  <c:v>309675.99999999994</c:v>
                </c:pt>
                <c:pt idx="194">
                  <c:v>244053.00000000012</c:v>
                </c:pt>
                <c:pt idx="195">
                  <c:v>179783.00000000003</c:v>
                </c:pt>
                <c:pt idx="196">
                  <c:v>181846.99999999997</c:v>
                </c:pt>
                <c:pt idx="197">
                  <c:v>131515.00000000009</c:v>
                </c:pt>
                <c:pt idx="198">
                  <c:v>99670.000000000073</c:v>
                </c:pt>
                <c:pt idx="199">
                  <c:v>103707</c:v>
                </c:pt>
                <c:pt idx="200">
                  <c:v>110059.99999999994</c:v>
                </c:pt>
                <c:pt idx="201">
                  <c:v>86879.000000000131</c:v>
                </c:pt>
                <c:pt idx="202">
                  <c:v>72929.999999999956</c:v>
                </c:pt>
                <c:pt idx="203">
                  <c:v>74421.000000000044</c:v>
                </c:pt>
                <c:pt idx="204">
                  <c:v>86605.000000000015</c:v>
                </c:pt>
                <c:pt idx="205">
                  <c:v>92480.000000000015</c:v>
                </c:pt>
                <c:pt idx="206">
                  <c:v>88884.999999999985</c:v>
                </c:pt>
                <c:pt idx="207">
                  <c:v>96593.999999999942</c:v>
                </c:pt>
                <c:pt idx="208">
                  <c:v>85540.999999999942</c:v>
                </c:pt>
                <c:pt idx="209">
                  <c:v>90562.000000000015</c:v>
                </c:pt>
                <c:pt idx="210">
                  <c:v>83933</c:v>
                </c:pt>
                <c:pt idx="211">
                  <c:v>84053.999999999971</c:v>
                </c:pt>
                <c:pt idx="212">
                  <c:v>80690.000000000058</c:v>
                </c:pt>
                <c:pt idx="213">
                  <c:v>83493.999999999913</c:v>
                </c:pt>
                <c:pt idx="214">
                  <c:v>76418</c:v>
                </c:pt>
                <c:pt idx="215">
                  <c:v>77787.000000000029</c:v>
                </c:pt>
                <c:pt idx="216">
                  <c:v>88962.000000000102</c:v>
                </c:pt>
                <c:pt idx="217">
                  <c:v>84783.999999999985</c:v>
                </c:pt>
                <c:pt idx="218">
                  <c:v>74894.999999999985</c:v>
                </c:pt>
                <c:pt idx="219">
                  <c:v>87903.000000000015</c:v>
                </c:pt>
                <c:pt idx="220">
                  <c:v>82283.000000000015</c:v>
                </c:pt>
                <c:pt idx="221">
                  <c:v>103375.99999999997</c:v>
                </c:pt>
                <c:pt idx="222">
                  <c:v>90804.999999999956</c:v>
                </c:pt>
                <c:pt idx="223">
                  <c:v>79386.999999999942</c:v>
                </c:pt>
                <c:pt idx="224">
                  <c:v>87336.000000000015</c:v>
                </c:pt>
                <c:pt idx="225">
                  <c:v>92520.999999999956</c:v>
                </c:pt>
                <c:pt idx="226">
                  <c:v>88808.999999999971</c:v>
                </c:pt>
                <c:pt idx="227">
                  <c:v>83812.999999999985</c:v>
                </c:pt>
                <c:pt idx="228">
                  <c:v>87019</c:v>
                </c:pt>
                <c:pt idx="229">
                  <c:v>91053.999999999971</c:v>
                </c:pt>
                <c:pt idx="230">
                  <c:v>89953.000000000087</c:v>
                </c:pt>
                <c:pt idx="231">
                  <c:v>86712.999999999971</c:v>
                </c:pt>
              </c:numCache>
            </c:numRef>
          </c:val>
          <c:extLst>
            <c:ext xmlns:c16="http://schemas.microsoft.com/office/drawing/2014/chart" uri="{C3380CC4-5D6E-409C-BE32-E72D297353CC}">
              <c16:uniqueId val="{00000003-80DE-4B13-817B-BDD5E30760B7}"/>
            </c:ext>
          </c:extLst>
        </c:ser>
        <c:ser>
          <c:idx val="5"/>
          <c:order val="4"/>
          <c:tx>
            <c:strRef>
              <c:f>'Model Formatted'!$H$7:$H$8</c:f>
              <c:strCache>
                <c:ptCount val="2"/>
                <c:pt idx="0">
                  <c:v>UST</c:v>
                </c:pt>
              </c:strCache>
            </c:strRef>
          </c:tx>
          <c:spPr>
            <a:solidFill>
              <a:schemeClr val="accent6">
                <a:lumMod val="40000"/>
                <a:lumOff val="60000"/>
              </a:schemeClr>
            </a:solidFill>
          </c:spPr>
          <c:invertIfNegative val="0"/>
          <c:cat>
            <c:numRef>
              <c:f>'Model Formatted'!$C$9:$C$240</c:f>
              <c:numCache>
                <c:formatCode>m/d/yyyy</c:formatCode>
                <c:ptCount val="232"/>
                <c:pt idx="0">
                  <c:v>45443</c:v>
                </c:pt>
                <c:pt idx="1">
                  <c:v>45412</c:v>
                </c:pt>
                <c:pt idx="2">
                  <c:v>45382</c:v>
                </c:pt>
                <c:pt idx="3">
                  <c:v>45351</c:v>
                </c:pt>
                <c:pt idx="4">
                  <c:v>45322</c:v>
                </c:pt>
                <c:pt idx="5">
                  <c:v>45291</c:v>
                </c:pt>
                <c:pt idx="6">
                  <c:v>45260</c:v>
                </c:pt>
                <c:pt idx="7">
                  <c:v>45230</c:v>
                </c:pt>
                <c:pt idx="8">
                  <c:v>45199</c:v>
                </c:pt>
                <c:pt idx="9">
                  <c:v>45169</c:v>
                </c:pt>
                <c:pt idx="10">
                  <c:v>45138</c:v>
                </c:pt>
                <c:pt idx="11">
                  <c:v>45107</c:v>
                </c:pt>
                <c:pt idx="12">
                  <c:v>45077</c:v>
                </c:pt>
                <c:pt idx="13">
                  <c:v>45046</c:v>
                </c:pt>
                <c:pt idx="14">
                  <c:v>45016</c:v>
                </c:pt>
                <c:pt idx="15">
                  <c:v>44985</c:v>
                </c:pt>
                <c:pt idx="16">
                  <c:v>44957</c:v>
                </c:pt>
                <c:pt idx="17">
                  <c:v>44926</c:v>
                </c:pt>
                <c:pt idx="18">
                  <c:v>44895</c:v>
                </c:pt>
                <c:pt idx="19">
                  <c:v>44865</c:v>
                </c:pt>
                <c:pt idx="20">
                  <c:v>44834</c:v>
                </c:pt>
                <c:pt idx="21">
                  <c:v>44804</c:v>
                </c:pt>
                <c:pt idx="22">
                  <c:v>44773</c:v>
                </c:pt>
                <c:pt idx="23">
                  <c:v>44742</c:v>
                </c:pt>
                <c:pt idx="24">
                  <c:v>44712</c:v>
                </c:pt>
                <c:pt idx="25">
                  <c:v>44681</c:v>
                </c:pt>
                <c:pt idx="26">
                  <c:v>44651</c:v>
                </c:pt>
                <c:pt idx="27">
                  <c:v>44620</c:v>
                </c:pt>
                <c:pt idx="28">
                  <c:v>44592</c:v>
                </c:pt>
                <c:pt idx="29">
                  <c:v>44561</c:v>
                </c:pt>
                <c:pt idx="30">
                  <c:v>44530</c:v>
                </c:pt>
                <c:pt idx="31">
                  <c:v>44500</c:v>
                </c:pt>
                <c:pt idx="32">
                  <c:v>44469</c:v>
                </c:pt>
                <c:pt idx="33">
                  <c:v>44439</c:v>
                </c:pt>
                <c:pt idx="34">
                  <c:v>44408</c:v>
                </c:pt>
                <c:pt idx="35">
                  <c:v>44377</c:v>
                </c:pt>
                <c:pt idx="36">
                  <c:v>44347</c:v>
                </c:pt>
                <c:pt idx="37">
                  <c:v>44316</c:v>
                </c:pt>
                <c:pt idx="38">
                  <c:v>44286</c:v>
                </c:pt>
                <c:pt idx="39">
                  <c:v>44255</c:v>
                </c:pt>
                <c:pt idx="40">
                  <c:v>44227</c:v>
                </c:pt>
                <c:pt idx="41">
                  <c:v>44196</c:v>
                </c:pt>
                <c:pt idx="42">
                  <c:v>44165</c:v>
                </c:pt>
                <c:pt idx="43">
                  <c:v>44135</c:v>
                </c:pt>
                <c:pt idx="44">
                  <c:v>44104</c:v>
                </c:pt>
                <c:pt idx="45">
                  <c:v>44074</c:v>
                </c:pt>
                <c:pt idx="46">
                  <c:v>44043</c:v>
                </c:pt>
                <c:pt idx="47">
                  <c:v>44012</c:v>
                </c:pt>
                <c:pt idx="48">
                  <c:v>43982</c:v>
                </c:pt>
                <c:pt idx="49">
                  <c:v>43951</c:v>
                </c:pt>
                <c:pt idx="50">
                  <c:v>43921</c:v>
                </c:pt>
                <c:pt idx="51">
                  <c:v>43890</c:v>
                </c:pt>
                <c:pt idx="52">
                  <c:v>43861</c:v>
                </c:pt>
                <c:pt idx="53">
                  <c:v>43830</c:v>
                </c:pt>
                <c:pt idx="54">
                  <c:v>43799</c:v>
                </c:pt>
                <c:pt idx="55">
                  <c:v>43769</c:v>
                </c:pt>
                <c:pt idx="56">
                  <c:v>43738</c:v>
                </c:pt>
                <c:pt idx="57">
                  <c:v>43708</c:v>
                </c:pt>
                <c:pt idx="58">
                  <c:v>43677</c:v>
                </c:pt>
                <c:pt idx="59">
                  <c:v>43646</c:v>
                </c:pt>
                <c:pt idx="60">
                  <c:v>43616</c:v>
                </c:pt>
                <c:pt idx="61">
                  <c:v>43585</c:v>
                </c:pt>
                <c:pt idx="62">
                  <c:v>43555</c:v>
                </c:pt>
                <c:pt idx="63">
                  <c:v>43524</c:v>
                </c:pt>
                <c:pt idx="64">
                  <c:v>43496</c:v>
                </c:pt>
                <c:pt idx="65">
                  <c:v>43465</c:v>
                </c:pt>
                <c:pt idx="66">
                  <c:v>43434</c:v>
                </c:pt>
                <c:pt idx="67">
                  <c:v>43404</c:v>
                </c:pt>
                <c:pt idx="68">
                  <c:v>43373</c:v>
                </c:pt>
                <c:pt idx="69">
                  <c:v>43343</c:v>
                </c:pt>
                <c:pt idx="70">
                  <c:v>43312</c:v>
                </c:pt>
                <c:pt idx="71">
                  <c:v>43281</c:v>
                </c:pt>
                <c:pt idx="72">
                  <c:v>43251</c:v>
                </c:pt>
                <c:pt idx="73">
                  <c:v>43220</c:v>
                </c:pt>
                <c:pt idx="74">
                  <c:v>43190</c:v>
                </c:pt>
                <c:pt idx="75">
                  <c:v>43159</c:v>
                </c:pt>
                <c:pt idx="76">
                  <c:v>43131</c:v>
                </c:pt>
                <c:pt idx="77">
                  <c:v>43100</c:v>
                </c:pt>
                <c:pt idx="78">
                  <c:v>43069</c:v>
                </c:pt>
                <c:pt idx="79">
                  <c:v>43039</c:v>
                </c:pt>
                <c:pt idx="80">
                  <c:v>43008</c:v>
                </c:pt>
                <c:pt idx="81">
                  <c:v>42978</c:v>
                </c:pt>
                <c:pt idx="82">
                  <c:v>42947</c:v>
                </c:pt>
                <c:pt idx="83">
                  <c:v>42916</c:v>
                </c:pt>
                <c:pt idx="84">
                  <c:v>42886</c:v>
                </c:pt>
                <c:pt idx="85">
                  <c:v>42855</c:v>
                </c:pt>
                <c:pt idx="86">
                  <c:v>42825</c:v>
                </c:pt>
                <c:pt idx="87">
                  <c:v>42794</c:v>
                </c:pt>
                <c:pt idx="88">
                  <c:v>42766</c:v>
                </c:pt>
                <c:pt idx="89">
                  <c:v>42735</c:v>
                </c:pt>
                <c:pt idx="90">
                  <c:v>42704</c:v>
                </c:pt>
                <c:pt idx="91">
                  <c:v>42674</c:v>
                </c:pt>
                <c:pt idx="92">
                  <c:v>42643</c:v>
                </c:pt>
                <c:pt idx="93">
                  <c:v>42613</c:v>
                </c:pt>
                <c:pt idx="94">
                  <c:v>42582</c:v>
                </c:pt>
                <c:pt idx="95">
                  <c:v>42551</c:v>
                </c:pt>
                <c:pt idx="96">
                  <c:v>42521</c:v>
                </c:pt>
                <c:pt idx="97">
                  <c:v>42490</c:v>
                </c:pt>
                <c:pt idx="98">
                  <c:v>42460</c:v>
                </c:pt>
                <c:pt idx="99">
                  <c:v>42429</c:v>
                </c:pt>
                <c:pt idx="100">
                  <c:v>42400</c:v>
                </c:pt>
                <c:pt idx="101">
                  <c:v>42369</c:v>
                </c:pt>
                <c:pt idx="102">
                  <c:v>42338</c:v>
                </c:pt>
                <c:pt idx="103">
                  <c:v>42308</c:v>
                </c:pt>
                <c:pt idx="104">
                  <c:v>42277</c:v>
                </c:pt>
                <c:pt idx="105">
                  <c:v>42247</c:v>
                </c:pt>
                <c:pt idx="106">
                  <c:v>42216</c:v>
                </c:pt>
                <c:pt idx="107">
                  <c:v>42185</c:v>
                </c:pt>
                <c:pt idx="108">
                  <c:v>42155</c:v>
                </c:pt>
                <c:pt idx="109">
                  <c:v>42124</c:v>
                </c:pt>
                <c:pt idx="110">
                  <c:v>42094</c:v>
                </c:pt>
                <c:pt idx="111">
                  <c:v>42063</c:v>
                </c:pt>
                <c:pt idx="112">
                  <c:v>42035</c:v>
                </c:pt>
                <c:pt idx="113">
                  <c:v>42004</c:v>
                </c:pt>
                <c:pt idx="114">
                  <c:v>41973</c:v>
                </c:pt>
                <c:pt idx="115">
                  <c:v>41943</c:v>
                </c:pt>
                <c:pt idx="116">
                  <c:v>41912</c:v>
                </c:pt>
                <c:pt idx="117">
                  <c:v>41882</c:v>
                </c:pt>
                <c:pt idx="118">
                  <c:v>41851</c:v>
                </c:pt>
                <c:pt idx="119">
                  <c:v>41820</c:v>
                </c:pt>
                <c:pt idx="120">
                  <c:v>41790</c:v>
                </c:pt>
                <c:pt idx="121">
                  <c:v>41759</c:v>
                </c:pt>
                <c:pt idx="122">
                  <c:v>41729</c:v>
                </c:pt>
                <c:pt idx="123">
                  <c:v>41698</c:v>
                </c:pt>
                <c:pt idx="124">
                  <c:v>41670</c:v>
                </c:pt>
                <c:pt idx="125">
                  <c:v>41639</c:v>
                </c:pt>
                <c:pt idx="126">
                  <c:v>41608</c:v>
                </c:pt>
                <c:pt idx="127">
                  <c:v>41578</c:v>
                </c:pt>
                <c:pt idx="128">
                  <c:v>41547</c:v>
                </c:pt>
                <c:pt idx="129">
                  <c:v>41517</c:v>
                </c:pt>
                <c:pt idx="130">
                  <c:v>41486</c:v>
                </c:pt>
                <c:pt idx="131">
                  <c:v>41455</c:v>
                </c:pt>
                <c:pt idx="132">
                  <c:v>41425</c:v>
                </c:pt>
                <c:pt idx="133">
                  <c:v>41394</c:v>
                </c:pt>
                <c:pt idx="134">
                  <c:v>41364</c:v>
                </c:pt>
                <c:pt idx="135">
                  <c:v>41333</c:v>
                </c:pt>
                <c:pt idx="136">
                  <c:v>41305</c:v>
                </c:pt>
                <c:pt idx="137">
                  <c:v>41274</c:v>
                </c:pt>
                <c:pt idx="138">
                  <c:v>41243</c:v>
                </c:pt>
                <c:pt idx="139">
                  <c:v>41213</c:v>
                </c:pt>
                <c:pt idx="140">
                  <c:v>41182</c:v>
                </c:pt>
                <c:pt idx="141">
                  <c:v>41152</c:v>
                </c:pt>
                <c:pt idx="142">
                  <c:v>41121</c:v>
                </c:pt>
                <c:pt idx="143">
                  <c:v>41090</c:v>
                </c:pt>
                <c:pt idx="144">
                  <c:v>41060</c:v>
                </c:pt>
                <c:pt idx="145">
                  <c:v>41029</c:v>
                </c:pt>
                <c:pt idx="146">
                  <c:v>40999</c:v>
                </c:pt>
                <c:pt idx="147">
                  <c:v>40968</c:v>
                </c:pt>
                <c:pt idx="148">
                  <c:v>40939</c:v>
                </c:pt>
                <c:pt idx="149">
                  <c:v>40908</c:v>
                </c:pt>
                <c:pt idx="150">
                  <c:v>40877</c:v>
                </c:pt>
                <c:pt idx="151">
                  <c:v>40847</c:v>
                </c:pt>
                <c:pt idx="152">
                  <c:v>40816</c:v>
                </c:pt>
                <c:pt idx="153">
                  <c:v>40786</c:v>
                </c:pt>
                <c:pt idx="154">
                  <c:v>40755</c:v>
                </c:pt>
                <c:pt idx="155">
                  <c:v>40724</c:v>
                </c:pt>
                <c:pt idx="156">
                  <c:v>40694</c:v>
                </c:pt>
                <c:pt idx="157">
                  <c:v>40663</c:v>
                </c:pt>
                <c:pt idx="158">
                  <c:v>40633</c:v>
                </c:pt>
                <c:pt idx="159">
                  <c:v>40602</c:v>
                </c:pt>
                <c:pt idx="160">
                  <c:v>40574</c:v>
                </c:pt>
                <c:pt idx="161">
                  <c:v>40543</c:v>
                </c:pt>
                <c:pt idx="162">
                  <c:v>40512</c:v>
                </c:pt>
                <c:pt idx="163">
                  <c:v>40482</c:v>
                </c:pt>
                <c:pt idx="164">
                  <c:v>40451</c:v>
                </c:pt>
                <c:pt idx="165">
                  <c:v>40421</c:v>
                </c:pt>
                <c:pt idx="166">
                  <c:v>40390</c:v>
                </c:pt>
                <c:pt idx="167">
                  <c:v>40359</c:v>
                </c:pt>
                <c:pt idx="168">
                  <c:v>40329</c:v>
                </c:pt>
                <c:pt idx="169">
                  <c:v>40298</c:v>
                </c:pt>
                <c:pt idx="170">
                  <c:v>40268</c:v>
                </c:pt>
                <c:pt idx="171">
                  <c:v>40237</c:v>
                </c:pt>
                <c:pt idx="172">
                  <c:v>40209</c:v>
                </c:pt>
                <c:pt idx="173">
                  <c:v>40178</c:v>
                </c:pt>
                <c:pt idx="174">
                  <c:v>40147</c:v>
                </c:pt>
                <c:pt idx="175">
                  <c:v>40117</c:v>
                </c:pt>
                <c:pt idx="176">
                  <c:v>40086</c:v>
                </c:pt>
                <c:pt idx="177">
                  <c:v>40056</c:v>
                </c:pt>
                <c:pt idx="178">
                  <c:v>40025</c:v>
                </c:pt>
                <c:pt idx="179">
                  <c:v>39994</c:v>
                </c:pt>
                <c:pt idx="180">
                  <c:v>39964</c:v>
                </c:pt>
                <c:pt idx="181">
                  <c:v>39933</c:v>
                </c:pt>
                <c:pt idx="182">
                  <c:v>39903</c:v>
                </c:pt>
                <c:pt idx="183">
                  <c:v>39872</c:v>
                </c:pt>
                <c:pt idx="184">
                  <c:v>39844</c:v>
                </c:pt>
                <c:pt idx="185">
                  <c:v>39813</c:v>
                </c:pt>
                <c:pt idx="186">
                  <c:v>39782</c:v>
                </c:pt>
                <c:pt idx="187">
                  <c:v>39752</c:v>
                </c:pt>
                <c:pt idx="188">
                  <c:v>39721</c:v>
                </c:pt>
                <c:pt idx="189">
                  <c:v>39691</c:v>
                </c:pt>
                <c:pt idx="190">
                  <c:v>39660</c:v>
                </c:pt>
                <c:pt idx="191">
                  <c:v>39629</c:v>
                </c:pt>
                <c:pt idx="192">
                  <c:v>39599</c:v>
                </c:pt>
                <c:pt idx="193">
                  <c:v>39568</c:v>
                </c:pt>
                <c:pt idx="194">
                  <c:v>39538</c:v>
                </c:pt>
                <c:pt idx="195">
                  <c:v>39507</c:v>
                </c:pt>
                <c:pt idx="196">
                  <c:v>39478</c:v>
                </c:pt>
                <c:pt idx="197">
                  <c:v>39447</c:v>
                </c:pt>
                <c:pt idx="198">
                  <c:v>39416</c:v>
                </c:pt>
                <c:pt idx="199">
                  <c:v>39386</c:v>
                </c:pt>
                <c:pt idx="200">
                  <c:v>39355</c:v>
                </c:pt>
                <c:pt idx="201">
                  <c:v>39325</c:v>
                </c:pt>
                <c:pt idx="202">
                  <c:v>39294</c:v>
                </c:pt>
                <c:pt idx="203">
                  <c:v>39263</c:v>
                </c:pt>
                <c:pt idx="204">
                  <c:v>39233</c:v>
                </c:pt>
                <c:pt idx="205">
                  <c:v>39202</c:v>
                </c:pt>
                <c:pt idx="206">
                  <c:v>39172</c:v>
                </c:pt>
                <c:pt idx="207">
                  <c:v>39141</c:v>
                </c:pt>
                <c:pt idx="208">
                  <c:v>39113</c:v>
                </c:pt>
                <c:pt idx="209">
                  <c:v>39082</c:v>
                </c:pt>
                <c:pt idx="210">
                  <c:v>39051</c:v>
                </c:pt>
                <c:pt idx="211">
                  <c:v>39021</c:v>
                </c:pt>
                <c:pt idx="212">
                  <c:v>38990</c:v>
                </c:pt>
                <c:pt idx="213">
                  <c:v>38960</c:v>
                </c:pt>
                <c:pt idx="214">
                  <c:v>38929</c:v>
                </c:pt>
                <c:pt idx="215">
                  <c:v>38898</c:v>
                </c:pt>
                <c:pt idx="216">
                  <c:v>38868</c:v>
                </c:pt>
                <c:pt idx="217">
                  <c:v>38837</c:v>
                </c:pt>
                <c:pt idx="218">
                  <c:v>38807</c:v>
                </c:pt>
                <c:pt idx="219">
                  <c:v>38776</c:v>
                </c:pt>
                <c:pt idx="220">
                  <c:v>38748</c:v>
                </c:pt>
                <c:pt idx="221">
                  <c:v>38717</c:v>
                </c:pt>
                <c:pt idx="222">
                  <c:v>38686</c:v>
                </c:pt>
                <c:pt idx="223">
                  <c:v>38656</c:v>
                </c:pt>
                <c:pt idx="224">
                  <c:v>38625</c:v>
                </c:pt>
                <c:pt idx="225">
                  <c:v>38595</c:v>
                </c:pt>
                <c:pt idx="226">
                  <c:v>38564</c:v>
                </c:pt>
                <c:pt idx="227">
                  <c:v>38533</c:v>
                </c:pt>
                <c:pt idx="228">
                  <c:v>38503</c:v>
                </c:pt>
                <c:pt idx="229">
                  <c:v>38472</c:v>
                </c:pt>
                <c:pt idx="230">
                  <c:v>38442</c:v>
                </c:pt>
                <c:pt idx="231">
                  <c:v>38411</c:v>
                </c:pt>
              </c:numCache>
            </c:numRef>
          </c:cat>
          <c:val>
            <c:numRef>
              <c:f>'Model Formatted'!$H$9:$H$240</c:f>
              <c:numCache>
                <c:formatCode>General</c:formatCode>
                <c:ptCount val="232"/>
                <c:pt idx="0">
                  <c:v>4740999.9999999981</c:v>
                </c:pt>
                <c:pt idx="1">
                  <c:v>4740999.9999999991</c:v>
                </c:pt>
                <c:pt idx="2">
                  <c:v>4740999.9999999991</c:v>
                </c:pt>
                <c:pt idx="3">
                  <c:v>4740999.9999999981</c:v>
                </c:pt>
                <c:pt idx="4">
                  <c:v>4740999.9999999991</c:v>
                </c:pt>
                <c:pt idx="5">
                  <c:v>4740999.9999999991</c:v>
                </c:pt>
                <c:pt idx="6">
                  <c:v>4800999.9999999991</c:v>
                </c:pt>
                <c:pt idx="7">
                  <c:v>4860999.9999999991</c:v>
                </c:pt>
                <c:pt idx="8">
                  <c:v>4920999.9999999991</c:v>
                </c:pt>
                <c:pt idx="9">
                  <c:v>4980999.9999999991</c:v>
                </c:pt>
                <c:pt idx="10">
                  <c:v>5040999.9999999991</c:v>
                </c:pt>
                <c:pt idx="11">
                  <c:v>5100999.9999999991</c:v>
                </c:pt>
                <c:pt idx="12">
                  <c:v>#N/A</c:v>
                </c:pt>
                <c:pt idx="13">
                  <c:v>#N/A</c:v>
                </c:pt>
                <c:pt idx="14">
                  <c:v>#N/A</c:v>
                </c:pt>
                <c:pt idx="15">
                  <c:v>#N/A</c:v>
                </c:pt>
                <c:pt idx="16">
                  <c:v>#N/A</c:v>
                </c:pt>
                <c:pt idx="17">
                  <c:v>#N/A</c:v>
                </c:pt>
                <c:pt idx="18">
                  <c:v>#N/A</c:v>
                </c:pt>
                <c:pt idx="19">
                  <c:v>#N/A</c:v>
                </c:pt>
                <c:pt idx="20">
                  <c:v>#N/A</c:v>
                </c:pt>
                <c:pt idx="21">
                  <c:v>#N/A</c:v>
                </c:pt>
                <c:pt idx="22">
                  <c:v>#N/A</c:v>
                </c:pt>
                <c:pt idx="23">
                  <c:v>#N/A</c:v>
                </c:pt>
                <c:pt idx="24">
                  <c:v>#N/A</c:v>
                </c:pt>
                <c:pt idx="25">
                  <c:v>#N/A</c:v>
                </c:pt>
                <c:pt idx="26">
                  <c:v>#N/A</c:v>
                </c:pt>
                <c:pt idx="27">
                  <c:v>#N/A</c:v>
                </c:pt>
                <c:pt idx="28">
                  <c:v>#N/A</c:v>
                </c:pt>
                <c:pt idx="29">
                  <c:v>#N/A</c:v>
                </c:pt>
                <c:pt idx="30">
                  <c:v>#N/A</c:v>
                </c:pt>
                <c:pt idx="31">
                  <c:v>#N/A</c:v>
                </c:pt>
                <c:pt idx="32">
                  <c:v>#N/A</c:v>
                </c:pt>
                <c:pt idx="33">
                  <c:v>#N/A</c:v>
                </c:pt>
                <c:pt idx="34">
                  <c:v>#N/A</c:v>
                </c:pt>
                <c:pt idx="35">
                  <c:v>#N/A</c:v>
                </c:pt>
                <c:pt idx="36">
                  <c:v>#N/A</c:v>
                </c:pt>
                <c:pt idx="37">
                  <c:v>#N/A</c:v>
                </c:pt>
                <c:pt idx="38">
                  <c:v>#N/A</c:v>
                </c:pt>
                <c:pt idx="39">
                  <c:v>#N/A</c:v>
                </c:pt>
                <c:pt idx="40">
                  <c:v>#N/A</c:v>
                </c:pt>
                <c:pt idx="41">
                  <c:v>#N/A</c:v>
                </c:pt>
                <c:pt idx="42">
                  <c:v>#N/A</c:v>
                </c:pt>
                <c:pt idx="43">
                  <c:v>#N/A</c:v>
                </c:pt>
                <c:pt idx="44">
                  <c:v>#N/A</c:v>
                </c:pt>
                <c:pt idx="45">
                  <c:v>#N/A</c:v>
                </c:pt>
                <c:pt idx="46">
                  <c:v>#N/A</c:v>
                </c:pt>
                <c:pt idx="47">
                  <c:v>#N/A</c:v>
                </c:pt>
                <c:pt idx="48">
                  <c:v>#N/A</c:v>
                </c:pt>
                <c:pt idx="49">
                  <c:v>#N/A</c:v>
                </c:pt>
                <c:pt idx="50">
                  <c:v>#N/A</c:v>
                </c:pt>
                <c:pt idx="51">
                  <c:v>#N/A</c:v>
                </c:pt>
                <c:pt idx="52">
                  <c:v>#N/A</c:v>
                </c:pt>
                <c:pt idx="53">
                  <c:v>#N/A</c:v>
                </c:pt>
                <c:pt idx="54">
                  <c:v>#N/A</c:v>
                </c:pt>
                <c:pt idx="55">
                  <c:v>#N/A</c:v>
                </c:pt>
                <c:pt idx="56">
                  <c:v>#N/A</c:v>
                </c:pt>
                <c:pt idx="57">
                  <c:v>#N/A</c:v>
                </c:pt>
                <c:pt idx="58">
                  <c:v>#N/A</c:v>
                </c:pt>
                <c:pt idx="59">
                  <c:v>#N/A</c:v>
                </c:pt>
                <c:pt idx="60">
                  <c:v>#N/A</c:v>
                </c:pt>
                <c:pt idx="61">
                  <c:v>#N/A</c:v>
                </c:pt>
                <c:pt idx="62">
                  <c:v>#N/A</c:v>
                </c:pt>
                <c:pt idx="63">
                  <c:v>#N/A</c:v>
                </c:pt>
                <c:pt idx="64">
                  <c:v>#N/A</c:v>
                </c:pt>
                <c:pt idx="65">
                  <c:v>#N/A</c:v>
                </c:pt>
                <c:pt idx="66">
                  <c:v>#N/A</c:v>
                </c:pt>
                <c:pt idx="67">
                  <c:v>#N/A</c:v>
                </c:pt>
                <c:pt idx="68">
                  <c:v>#N/A</c:v>
                </c:pt>
                <c:pt idx="69">
                  <c:v>#N/A</c:v>
                </c:pt>
                <c:pt idx="70">
                  <c:v>#N/A</c:v>
                </c:pt>
                <c:pt idx="71">
                  <c:v>#N/A</c:v>
                </c:pt>
                <c:pt idx="72">
                  <c:v>#N/A</c:v>
                </c:pt>
                <c:pt idx="73">
                  <c:v>#N/A</c:v>
                </c:pt>
                <c:pt idx="74">
                  <c:v>#N/A</c:v>
                </c:pt>
                <c:pt idx="75">
                  <c:v>#N/A</c:v>
                </c:pt>
                <c:pt idx="76">
                  <c:v>#N/A</c:v>
                </c:pt>
                <c:pt idx="77">
                  <c:v>#N/A</c:v>
                </c:pt>
                <c:pt idx="78">
                  <c:v>#N/A</c:v>
                </c:pt>
                <c:pt idx="79">
                  <c:v>#N/A</c:v>
                </c:pt>
                <c:pt idx="80">
                  <c:v>#N/A</c:v>
                </c:pt>
                <c:pt idx="81">
                  <c:v>#N/A</c:v>
                </c:pt>
                <c:pt idx="82">
                  <c:v>#N/A</c:v>
                </c:pt>
                <c:pt idx="83">
                  <c:v>#N/A</c:v>
                </c:pt>
                <c:pt idx="84">
                  <c:v>#N/A</c:v>
                </c:pt>
                <c:pt idx="85">
                  <c:v>#N/A</c:v>
                </c:pt>
                <c:pt idx="86">
                  <c:v>#N/A</c:v>
                </c:pt>
                <c:pt idx="87">
                  <c:v>#N/A</c:v>
                </c:pt>
                <c:pt idx="88">
                  <c:v>#N/A</c:v>
                </c:pt>
                <c:pt idx="89">
                  <c:v>#N/A</c:v>
                </c:pt>
                <c:pt idx="90">
                  <c:v>#N/A</c:v>
                </c:pt>
                <c:pt idx="91">
                  <c:v>#N/A</c:v>
                </c:pt>
                <c:pt idx="92">
                  <c:v>#N/A</c:v>
                </c:pt>
                <c:pt idx="93">
                  <c:v>#N/A</c:v>
                </c:pt>
                <c:pt idx="94">
                  <c:v>#N/A</c:v>
                </c:pt>
                <c:pt idx="95">
                  <c:v>#N/A</c:v>
                </c:pt>
                <c:pt idx="96">
                  <c:v>#N/A</c:v>
                </c:pt>
                <c:pt idx="97">
                  <c:v>#N/A</c:v>
                </c:pt>
                <c:pt idx="98">
                  <c:v>#N/A</c:v>
                </c:pt>
                <c:pt idx="99">
                  <c:v>#N/A</c:v>
                </c:pt>
                <c:pt idx="100">
                  <c:v>#N/A</c:v>
                </c:pt>
                <c:pt idx="101">
                  <c:v>#N/A</c:v>
                </c:pt>
                <c:pt idx="102">
                  <c:v>#N/A</c:v>
                </c:pt>
                <c:pt idx="103">
                  <c:v>#N/A</c:v>
                </c:pt>
                <c:pt idx="104">
                  <c:v>#N/A</c:v>
                </c:pt>
                <c:pt idx="105">
                  <c:v>#N/A</c:v>
                </c:pt>
                <c:pt idx="106">
                  <c:v>#N/A</c:v>
                </c:pt>
                <c:pt idx="107">
                  <c:v>#N/A</c:v>
                </c:pt>
                <c:pt idx="108">
                  <c:v>#N/A</c:v>
                </c:pt>
                <c:pt idx="109">
                  <c:v>#N/A</c:v>
                </c:pt>
                <c:pt idx="110">
                  <c:v>#N/A</c:v>
                </c:pt>
                <c:pt idx="111">
                  <c:v>#N/A</c:v>
                </c:pt>
                <c:pt idx="112">
                  <c:v>#N/A</c:v>
                </c:pt>
                <c:pt idx="113">
                  <c:v>#N/A</c:v>
                </c:pt>
                <c:pt idx="114">
                  <c:v>#N/A</c:v>
                </c:pt>
                <c:pt idx="115">
                  <c:v>#N/A</c:v>
                </c:pt>
                <c:pt idx="116">
                  <c:v>#N/A</c:v>
                </c:pt>
                <c:pt idx="117">
                  <c:v>#N/A</c:v>
                </c:pt>
                <c:pt idx="118">
                  <c:v>#N/A</c:v>
                </c:pt>
                <c:pt idx="119">
                  <c:v>#N/A</c:v>
                </c:pt>
                <c:pt idx="120">
                  <c:v>#N/A</c:v>
                </c:pt>
                <c:pt idx="121">
                  <c:v>#N/A</c:v>
                </c:pt>
                <c:pt idx="122">
                  <c:v>#N/A</c:v>
                </c:pt>
                <c:pt idx="123">
                  <c:v>#N/A</c:v>
                </c:pt>
                <c:pt idx="124">
                  <c:v>#N/A</c:v>
                </c:pt>
                <c:pt idx="125">
                  <c:v>#N/A</c:v>
                </c:pt>
                <c:pt idx="126">
                  <c:v>#N/A</c:v>
                </c:pt>
                <c:pt idx="127">
                  <c:v>#N/A</c:v>
                </c:pt>
                <c:pt idx="128">
                  <c:v>#N/A</c:v>
                </c:pt>
                <c:pt idx="129">
                  <c:v>#N/A</c:v>
                </c:pt>
                <c:pt idx="130">
                  <c:v>#N/A</c:v>
                </c:pt>
                <c:pt idx="131">
                  <c:v>#N/A</c:v>
                </c:pt>
                <c:pt idx="132">
                  <c:v>#N/A</c:v>
                </c:pt>
                <c:pt idx="133">
                  <c:v>#N/A</c:v>
                </c:pt>
                <c:pt idx="134">
                  <c:v>#N/A</c:v>
                </c:pt>
                <c:pt idx="135">
                  <c:v>#N/A</c:v>
                </c:pt>
                <c:pt idx="136">
                  <c:v>#N/A</c:v>
                </c:pt>
                <c:pt idx="137">
                  <c:v>#N/A</c:v>
                </c:pt>
                <c:pt idx="138">
                  <c:v>#N/A</c:v>
                </c:pt>
                <c:pt idx="139">
                  <c:v>#N/A</c:v>
                </c:pt>
                <c:pt idx="140">
                  <c:v>#N/A</c:v>
                </c:pt>
                <c:pt idx="141">
                  <c:v>#N/A</c:v>
                </c:pt>
                <c:pt idx="142">
                  <c:v>#N/A</c:v>
                </c:pt>
                <c:pt idx="143">
                  <c:v>#N/A</c:v>
                </c:pt>
                <c:pt idx="144">
                  <c:v>#N/A</c:v>
                </c:pt>
                <c:pt idx="145">
                  <c:v>#N/A</c:v>
                </c:pt>
                <c:pt idx="146">
                  <c:v>#N/A</c:v>
                </c:pt>
                <c:pt idx="147">
                  <c:v>#N/A</c:v>
                </c:pt>
                <c:pt idx="148">
                  <c:v>#N/A</c:v>
                </c:pt>
                <c:pt idx="149">
                  <c:v>#N/A</c:v>
                </c:pt>
                <c:pt idx="150">
                  <c:v>#N/A</c:v>
                </c:pt>
                <c:pt idx="151">
                  <c:v>#N/A</c:v>
                </c:pt>
                <c:pt idx="152">
                  <c:v>#N/A</c:v>
                </c:pt>
                <c:pt idx="153">
                  <c:v>#N/A</c:v>
                </c:pt>
                <c:pt idx="154">
                  <c:v>#N/A</c:v>
                </c:pt>
                <c:pt idx="155">
                  <c:v>#N/A</c:v>
                </c:pt>
                <c:pt idx="156">
                  <c:v>#N/A</c:v>
                </c:pt>
                <c:pt idx="157">
                  <c:v>#N/A</c:v>
                </c:pt>
                <c:pt idx="158">
                  <c:v>#N/A</c:v>
                </c:pt>
                <c:pt idx="159">
                  <c:v>#N/A</c:v>
                </c:pt>
                <c:pt idx="160">
                  <c:v>#N/A</c:v>
                </c:pt>
                <c:pt idx="161">
                  <c:v>#N/A</c:v>
                </c:pt>
                <c:pt idx="162">
                  <c:v>#N/A</c:v>
                </c:pt>
                <c:pt idx="163">
                  <c:v>#N/A</c:v>
                </c:pt>
                <c:pt idx="164">
                  <c:v>#N/A</c:v>
                </c:pt>
                <c:pt idx="165">
                  <c:v>#N/A</c:v>
                </c:pt>
                <c:pt idx="166">
                  <c:v>#N/A</c:v>
                </c:pt>
                <c:pt idx="167">
                  <c:v>#N/A</c:v>
                </c:pt>
                <c:pt idx="168">
                  <c:v>#N/A</c:v>
                </c:pt>
                <c:pt idx="169">
                  <c:v>#N/A</c:v>
                </c:pt>
                <c:pt idx="170">
                  <c:v>#N/A</c:v>
                </c:pt>
                <c:pt idx="171">
                  <c:v>#N/A</c:v>
                </c:pt>
                <c:pt idx="172">
                  <c:v>#N/A</c:v>
                </c:pt>
                <c:pt idx="173">
                  <c:v>#N/A</c:v>
                </c:pt>
                <c:pt idx="174">
                  <c:v>#N/A</c:v>
                </c:pt>
                <c:pt idx="175">
                  <c:v>#N/A</c:v>
                </c:pt>
                <c:pt idx="176">
                  <c:v>#N/A</c:v>
                </c:pt>
                <c:pt idx="177">
                  <c:v>#N/A</c:v>
                </c:pt>
                <c:pt idx="178">
                  <c:v>#N/A</c:v>
                </c:pt>
                <c:pt idx="179">
                  <c:v>#N/A</c:v>
                </c:pt>
                <c:pt idx="180">
                  <c:v>#N/A</c:v>
                </c:pt>
                <c:pt idx="181">
                  <c:v>#N/A</c:v>
                </c:pt>
                <c:pt idx="182">
                  <c:v>#N/A</c:v>
                </c:pt>
                <c:pt idx="183">
                  <c:v>#N/A</c:v>
                </c:pt>
                <c:pt idx="184">
                  <c:v>#N/A</c:v>
                </c:pt>
                <c:pt idx="185">
                  <c:v>#N/A</c:v>
                </c:pt>
                <c:pt idx="186">
                  <c:v>#N/A</c:v>
                </c:pt>
                <c:pt idx="187">
                  <c:v>#N/A</c:v>
                </c:pt>
                <c:pt idx="188">
                  <c:v>#N/A</c:v>
                </c:pt>
                <c:pt idx="189">
                  <c:v>#N/A</c:v>
                </c:pt>
                <c:pt idx="190">
                  <c:v>#N/A</c:v>
                </c:pt>
                <c:pt idx="191">
                  <c:v>#N/A</c:v>
                </c:pt>
                <c:pt idx="192">
                  <c:v>#N/A</c:v>
                </c:pt>
                <c:pt idx="193">
                  <c:v>#N/A</c:v>
                </c:pt>
                <c:pt idx="194">
                  <c:v>#N/A</c:v>
                </c:pt>
                <c:pt idx="195">
                  <c:v>#N/A</c:v>
                </c:pt>
                <c:pt idx="196">
                  <c:v>#N/A</c:v>
                </c:pt>
                <c:pt idx="197">
                  <c:v>#N/A</c:v>
                </c:pt>
                <c:pt idx="198">
                  <c:v>#N/A</c:v>
                </c:pt>
                <c:pt idx="199">
                  <c:v>#N/A</c:v>
                </c:pt>
                <c:pt idx="200">
                  <c:v>#N/A</c:v>
                </c:pt>
                <c:pt idx="201">
                  <c:v>#N/A</c:v>
                </c:pt>
                <c:pt idx="202">
                  <c:v>#N/A</c:v>
                </c:pt>
                <c:pt idx="203">
                  <c:v>#N/A</c:v>
                </c:pt>
                <c:pt idx="204">
                  <c:v>#N/A</c:v>
                </c:pt>
                <c:pt idx="205">
                  <c:v>#N/A</c:v>
                </c:pt>
                <c:pt idx="206">
                  <c:v>#N/A</c:v>
                </c:pt>
                <c:pt idx="207">
                  <c:v>#N/A</c:v>
                </c:pt>
                <c:pt idx="208">
                  <c:v>#N/A</c:v>
                </c:pt>
                <c:pt idx="209">
                  <c:v>#N/A</c:v>
                </c:pt>
                <c:pt idx="210">
                  <c:v>#N/A</c:v>
                </c:pt>
                <c:pt idx="211">
                  <c:v>#N/A</c:v>
                </c:pt>
                <c:pt idx="212">
                  <c:v>#N/A</c:v>
                </c:pt>
                <c:pt idx="213">
                  <c:v>#N/A</c:v>
                </c:pt>
                <c:pt idx="214">
                  <c:v>#N/A</c:v>
                </c:pt>
                <c:pt idx="215">
                  <c:v>#N/A</c:v>
                </c:pt>
                <c:pt idx="216">
                  <c:v>#N/A</c:v>
                </c:pt>
                <c:pt idx="217">
                  <c:v>#N/A</c:v>
                </c:pt>
                <c:pt idx="218">
                  <c:v>#N/A</c:v>
                </c:pt>
                <c:pt idx="219">
                  <c:v>#N/A</c:v>
                </c:pt>
                <c:pt idx="220">
                  <c:v>#N/A</c:v>
                </c:pt>
                <c:pt idx="221">
                  <c:v>#N/A</c:v>
                </c:pt>
                <c:pt idx="222">
                  <c:v>#N/A</c:v>
                </c:pt>
                <c:pt idx="223">
                  <c:v>#N/A</c:v>
                </c:pt>
                <c:pt idx="224">
                  <c:v>#N/A</c:v>
                </c:pt>
                <c:pt idx="225">
                  <c:v>#N/A</c:v>
                </c:pt>
                <c:pt idx="226">
                  <c:v>#N/A</c:v>
                </c:pt>
                <c:pt idx="227">
                  <c:v>#N/A</c:v>
                </c:pt>
                <c:pt idx="228">
                  <c:v>#N/A</c:v>
                </c:pt>
                <c:pt idx="229">
                  <c:v>#N/A</c:v>
                </c:pt>
                <c:pt idx="230">
                  <c:v>#N/A</c:v>
                </c:pt>
                <c:pt idx="231">
                  <c:v>#N/A</c:v>
                </c:pt>
              </c:numCache>
            </c:numRef>
          </c:val>
          <c:extLst>
            <c:ext xmlns:c16="http://schemas.microsoft.com/office/drawing/2014/chart" uri="{C3380CC4-5D6E-409C-BE32-E72D297353CC}">
              <c16:uniqueId val="{00000004-80DE-4B13-817B-BDD5E30760B7}"/>
            </c:ext>
          </c:extLst>
        </c:ser>
        <c:ser>
          <c:idx val="6"/>
          <c:order val="5"/>
          <c:tx>
            <c:strRef>
              <c:f>'Model Formatted'!$I$7:$I$8</c:f>
              <c:strCache>
                <c:ptCount val="2"/>
                <c:pt idx="0">
                  <c:v>Agencies+MBS</c:v>
                </c:pt>
              </c:strCache>
            </c:strRef>
          </c:tx>
          <c:spPr>
            <a:solidFill>
              <a:schemeClr val="accent2">
                <a:lumMod val="40000"/>
                <a:lumOff val="60000"/>
              </a:schemeClr>
            </a:solidFill>
          </c:spPr>
          <c:invertIfNegative val="0"/>
          <c:cat>
            <c:numRef>
              <c:f>'Model Formatted'!$C$9:$C$240</c:f>
              <c:numCache>
                <c:formatCode>m/d/yyyy</c:formatCode>
                <c:ptCount val="232"/>
                <c:pt idx="0">
                  <c:v>45443</c:v>
                </c:pt>
                <c:pt idx="1">
                  <c:v>45412</c:v>
                </c:pt>
                <c:pt idx="2">
                  <c:v>45382</c:v>
                </c:pt>
                <c:pt idx="3">
                  <c:v>45351</c:v>
                </c:pt>
                <c:pt idx="4">
                  <c:v>45322</c:v>
                </c:pt>
                <c:pt idx="5">
                  <c:v>45291</c:v>
                </c:pt>
                <c:pt idx="6">
                  <c:v>45260</c:v>
                </c:pt>
                <c:pt idx="7">
                  <c:v>45230</c:v>
                </c:pt>
                <c:pt idx="8">
                  <c:v>45199</c:v>
                </c:pt>
                <c:pt idx="9">
                  <c:v>45169</c:v>
                </c:pt>
                <c:pt idx="10">
                  <c:v>45138</c:v>
                </c:pt>
                <c:pt idx="11">
                  <c:v>45107</c:v>
                </c:pt>
                <c:pt idx="12">
                  <c:v>45077</c:v>
                </c:pt>
                <c:pt idx="13">
                  <c:v>45046</c:v>
                </c:pt>
                <c:pt idx="14">
                  <c:v>45016</c:v>
                </c:pt>
                <c:pt idx="15">
                  <c:v>44985</c:v>
                </c:pt>
                <c:pt idx="16">
                  <c:v>44957</c:v>
                </c:pt>
                <c:pt idx="17">
                  <c:v>44926</c:v>
                </c:pt>
                <c:pt idx="18">
                  <c:v>44895</c:v>
                </c:pt>
                <c:pt idx="19">
                  <c:v>44865</c:v>
                </c:pt>
                <c:pt idx="20">
                  <c:v>44834</c:v>
                </c:pt>
                <c:pt idx="21">
                  <c:v>44804</c:v>
                </c:pt>
                <c:pt idx="22">
                  <c:v>44773</c:v>
                </c:pt>
                <c:pt idx="23">
                  <c:v>44742</c:v>
                </c:pt>
                <c:pt idx="24">
                  <c:v>44712</c:v>
                </c:pt>
                <c:pt idx="25">
                  <c:v>44681</c:v>
                </c:pt>
                <c:pt idx="26">
                  <c:v>44651</c:v>
                </c:pt>
                <c:pt idx="27">
                  <c:v>44620</c:v>
                </c:pt>
                <c:pt idx="28">
                  <c:v>44592</c:v>
                </c:pt>
                <c:pt idx="29">
                  <c:v>44561</c:v>
                </c:pt>
                <c:pt idx="30">
                  <c:v>44530</c:v>
                </c:pt>
                <c:pt idx="31">
                  <c:v>44500</c:v>
                </c:pt>
                <c:pt idx="32">
                  <c:v>44469</c:v>
                </c:pt>
                <c:pt idx="33">
                  <c:v>44439</c:v>
                </c:pt>
                <c:pt idx="34">
                  <c:v>44408</c:v>
                </c:pt>
                <c:pt idx="35">
                  <c:v>44377</c:v>
                </c:pt>
                <c:pt idx="36">
                  <c:v>44347</c:v>
                </c:pt>
                <c:pt idx="37">
                  <c:v>44316</c:v>
                </c:pt>
                <c:pt idx="38">
                  <c:v>44286</c:v>
                </c:pt>
                <c:pt idx="39">
                  <c:v>44255</c:v>
                </c:pt>
                <c:pt idx="40">
                  <c:v>44227</c:v>
                </c:pt>
                <c:pt idx="41">
                  <c:v>44196</c:v>
                </c:pt>
                <c:pt idx="42">
                  <c:v>44165</c:v>
                </c:pt>
                <c:pt idx="43">
                  <c:v>44135</c:v>
                </c:pt>
                <c:pt idx="44">
                  <c:v>44104</c:v>
                </c:pt>
                <c:pt idx="45">
                  <c:v>44074</c:v>
                </c:pt>
                <c:pt idx="46">
                  <c:v>44043</c:v>
                </c:pt>
                <c:pt idx="47">
                  <c:v>44012</c:v>
                </c:pt>
                <c:pt idx="48">
                  <c:v>43982</c:v>
                </c:pt>
                <c:pt idx="49">
                  <c:v>43951</c:v>
                </c:pt>
                <c:pt idx="50">
                  <c:v>43921</c:v>
                </c:pt>
                <c:pt idx="51">
                  <c:v>43890</c:v>
                </c:pt>
                <c:pt idx="52">
                  <c:v>43861</c:v>
                </c:pt>
                <c:pt idx="53">
                  <c:v>43830</c:v>
                </c:pt>
                <c:pt idx="54">
                  <c:v>43799</c:v>
                </c:pt>
                <c:pt idx="55">
                  <c:v>43769</c:v>
                </c:pt>
                <c:pt idx="56">
                  <c:v>43738</c:v>
                </c:pt>
                <c:pt idx="57">
                  <c:v>43708</c:v>
                </c:pt>
                <c:pt idx="58">
                  <c:v>43677</c:v>
                </c:pt>
                <c:pt idx="59">
                  <c:v>43646</c:v>
                </c:pt>
                <c:pt idx="60">
                  <c:v>43616</c:v>
                </c:pt>
                <c:pt idx="61">
                  <c:v>43585</c:v>
                </c:pt>
                <c:pt idx="62">
                  <c:v>43555</c:v>
                </c:pt>
                <c:pt idx="63">
                  <c:v>43524</c:v>
                </c:pt>
                <c:pt idx="64">
                  <c:v>43496</c:v>
                </c:pt>
                <c:pt idx="65">
                  <c:v>43465</c:v>
                </c:pt>
                <c:pt idx="66">
                  <c:v>43434</c:v>
                </c:pt>
                <c:pt idx="67">
                  <c:v>43404</c:v>
                </c:pt>
                <c:pt idx="68">
                  <c:v>43373</c:v>
                </c:pt>
                <c:pt idx="69">
                  <c:v>43343</c:v>
                </c:pt>
                <c:pt idx="70">
                  <c:v>43312</c:v>
                </c:pt>
                <c:pt idx="71">
                  <c:v>43281</c:v>
                </c:pt>
                <c:pt idx="72">
                  <c:v>43251</c:v>
                </c:pt>
                <c:pt idx="73">
                  <c:v>43220</c:v>
                </c:pt>
                <c:pt idx="74">
                  <c:v>43190</c:v>
                </c:pt>
                <c:pt idx="75">
                  <c:v>43159</c:v>
                </c:pt>
                <c:pt idx="76">
                  <c:v>43131</c:v>
                </c:pt>
                <c:pt idx="77">
                  <c:v>43100</c:v>
                </c:pt>
                <c:pt idx="78">
                  <c:v>43069</c:v>
                </c:pt>
                <c:pt idx="79">
                  <c:v>43039</c:v>
                </c:pt>
                <c:pt idx="80">
                  <c:v>43008</c:v>
                </c:pt>
                <c:pt idx="81">
                  <c:v>42978</c:v>
                </c:pt>
                <c:pt idx="82">
                  <c:v>42947</c:v>
                </c:pt>
                <c:pt idx="83">
                  <c:v>42916</c:v>
                </c:pt>
                <c:pt idx="84">
                  <c:v>42886</c:v>
                </c:pt>
                <c:pt idx="85">
                  <c:v>42855</c:v>
                </c:pt>
                <c:pt idx="86">
                  <c:v>42825</c:v>
                </c:pt>
                <c:pt idx="87">
                  <c:v>42794</c:v>
                </c:pt>
                <c:pt idx="88">
                  <c:v>42766</c:v>
                </c:pt>
                <c:pt idx="89">
                  <c:v>42735</c:v>
                </c:pt>
                <c:pt idx="90">
                  <c:v>42704</c:v>
                </c:pt>
                <c:pt idx="91">
                  <c:v>42674</c:v>
                </c:pt>
                <c:pt idx="92">
                  <c:v>42643</c:v>
                </c:pt>
                <c:pt idx="93">
                  <c:v>42613</c:v>
                </c:pt>
                <c:pt idx="94">
                  <c:v>42582</c:v>
                </c:pt>
                <c:pt idx="95">
                  <c:v>42551</c:v>
                </c:pt>
                <c:pt idx="96">
                  <c:v>42521</c:v>
                </c:pt>
                <c:pt idx="97">
                  <c:v>42490</c:v>
                </c:pt>
                <c:pt idx="98">
                  <c:v>42460</c:v>
                </c:pt>
                <c:pt idx="99">
                  <c:v>42429</c:v>
                </c:pt>
                <c:pt idx="100">
                  <c:v>42400</c:v>
                </c:pt>
                <c:pt idx="101">
                  <c:v>42369</c:v>
                </c:pt>
                <c:pt idx="102">
                  <c:v>42338</c:v>
                </c:pt>
                <c:pt idx="103">
                  <c:v>42308</c:v>
                </c:pt>
                <c:pt idx="104">
                  <c:v>42277</c:v>
                </c:pt>
                <c:pt idx="105">
                  <c:v>42247</c:v>
                </c:pt>
                <c:pt idx="106">
                  <c:v>42216</c:v>
                </c:pt>
                <c:pt idx="107">
                  <c:v>42185</c:v>
                </c:pt>
                <c:pt idx="108">
                  <c:v>42155</c:v>
                </c:pt>
                <c:pt idx="109">
                  <c:v>42124</c:v>
                </c:pt>
                <c:pt idx="110">
                  <c:v>42094</c:v>
                </c:pt>
                <c:pt idx="111">
                  <c:v>42063</c:v>
                </c:pt>
                <c:pt idx="112">
                  <c:v>42035</c:v>
                </c:pt>
                <c:pt idx="113">
                  <c:v>42004</c:v>
                </c:pt>
                <c:pt idx="114">
                  <c:v>41973</c:v>
                </c:pt>
                <c:pt idx="115">
                  <c:v>41943</c:v>
                </c:pt>
                <c:pt idx="116">
                  <c:v>41912</c:v>
                </c:pt>
                <c:pt idx="117">
                  <c:v>41882</c:v>
                </c:pt>
                <c:pt idx="118">
                  <c:v>41851</c:v>
                </c:pt>
                <c:pt idx="119">
                  <c:v>41820</c:v>
                </c:pt>
                <c:pt idx="120">
                  <c:v>41790</c:v>
                </c:pt>
                <c:pt idx="121">
                  <c:v>41759</c:v>
                </c:pt>
                <c:pt idx="122">
                  <c:v>41729</c:v>
                </c:pt>
                <c:pt idx="123">
                  <c:v>41698</c:v>
                </c:pt>
                <c:pt idx="124">
                  <c:v>41670</c:v>
                </c:pt>
                <c:pt idx="125">
                  <c:v>41639</c:v>
                </c:pt>
                <c:pt idx="126">
                  <c:v>41608</c:v>
                </c:pt>
                <c:pt idx="127">
                  <c:v>41578</c:v>
                </c:pt>
                <c:pt idx="128">
                  <c:v>41547</c:v>
                </c:pt>
                <c:pt idx="129">
                  <c:v>41517</c:v>
                </c:pt>
                <c:pt idx="130">
                  <c:v>41486</c:v>
                </c:pt>
                <c:pt idx="131">
                  <c:v>41455</c:v>
                </c:pt>
                <c:pt idx="132">
                  <c:v>41425</c:v>
                </c:pt>
                <c:pt idx="133">
                  <c:v>41394</c:v>
                </c:pt>
                <c:pt idx="134">
                  <c:v>41364</c:v>
                </c:pt>
                <c:pt idx="135">
                  <c:v>41333</c:v>
                </c:pt>
                <c:pt idx="136">
                  <c:v>41305</c:v>
                </c:pt>
                <c:pt idx="137">
                  <c:v>41274</c:v>
                </c:pt>
                <c:pt idx="138">
                  <c:v>41243</c:v>
                </c:pt>
                <c:pt idx="139">
                  <c:v>41213</c:v>
                </c:pt>
                <c:pt idx="140">
                  <c:v>41182</c:v>
                </c:pt>
                <c:pt idx="141">
                  <c:v>41152</c:v>
                </c:pt>
                <c:pt idx="142">
                  <c:v>41121</c:v>
                </c:pt>
                <c:pt idx="143">
                  <c:v>41090</c:v>
                </c:pt>
                <c:pt idx="144">
                  <c:v>41060</c:v>
                </c:pt>
                <c:pt idx="145">
                  <c:v>41029</c:v>
                </c:pt>
                <c:pt idx="146">
                  <c:v>40999</c:v>
                </c:pt>
                <c:pt idx="147">
                  <c:v>40968</c:v>
                </c:pt>
                <c:pt idx="148">
                  <c:v>40939</c:v>
                </c:pt>
                <c:pt idx="149">
                  <c:v>40908</c:v>
                </c:pt>
                <c:pt idx="150">
                  <c:v>40877</c:v>
                </c:pt>
                <c:pt idx="151">
                  <c:v>40847</c:v>
                </c:pt>
                <c:pt idx="152">
                  <c:v>40816</c:v>
                </c:pt>
                <c:pt idx="153">
                  <c:v>40786</c:v>
                </c:pt>
                <c:pt idx="154">
                  <c:v>40755</c:v>
                </c:pt>
                <c:pt idx="155">
                  <c:v>40724</c:v>
                </c:pt>
                <c:pt idx="156">
                  <c:v>40694</c:v>
                </c:pt>
                <c:pt idx="157">
                  <c:v>40663</c:v>
                </c:pt>
                <c:pt idx="158">
                  <c:v>40633</c:v>
                </c:pt>
                <c:pt idx="159">
                  <c:v>40602</c:v>
                </c:pt>
                <c:pt idx="160">
                  <c:v>40574</c:v>
                </c:pt>
                <c:pt idx="161">
                  <c:v>40543</c:v>
                </c:pt>
                <c:pt idx="162">
                  <c:v>40512</c:v>
                </c:pt>
                <c:pt idx="163">
                  <c:v>40482</c:v>
                </c:pt>
                <c:pt idx="164">
                  <c:v>40451</c:v>
                </c:pt>
                <c:pt idx="165">
                  <c:v>40421</c:v>
                </c:pt>
                <c:pt idx="166">
                  <c:v>40390</c:v>
                </c:pt>
                <c:pt idx="167">
                  <c:v>40359</c:v>
                </c:pt>
                <c:pt idx="168">
                  <c:v>40329</c:v>
                </c:pt>
                <c:pt idx="169">
                  <c:v>40298</c:v>
                </c:pt>
                <c:pt idx="170">
                  <c:v>40268</c:v>
                </c:pt>
                <c:pt idx="171">
                  <c:v>40237</c:v>
                </c:pt>
                <c:pt idx="172">
                  <c:v>40209</c:v>
                </c:pt>
                <c:pt idx="173">
                  <c:v>40178</c:v>
                </c:pt>
                <c:pt idx="174">
                  <c:v>40147</c:v>
                </c:pt>
                <c:pt idx="175">
                  <c:v>40117</c:v>
                </c:pt>
                <c:pt idx="176">
                  <c:v>40086</c:v>
                </c:pt>
                <c:pt idx="177">
                  <c:v>40056</c:v>
                </c:pt>
                <c:pt idx="178">
                  <c:v>40025</c:v>
                </c:pt>
                <c:pt idx="179">
                  <c:v>39994</c:v>
                </c:pt>
                <c:pt idx="180">
                  <c:v>39964</c:v>
                </c:pt>
                <c:pt idx="181">
                  <c:v>39933</c:v>
                </c:pt>
                <c:pt idx="182">
                  <c:v>39903</c:v>
                </c:pt>
                <c:pt idx="183">
                  <c:v>39872</c:v>
                </c:pt>
                <c:pt idx="184">
                  <c:v>39844</c:v>
                </c:pt>
                <c:pt idx="185">
                  <c:v>39813</c:v>
                </c:pt>
                <c:pt idx="186">
                  <c:v>39782</c:v>
                </c:pt>
                <c:pt idx="187">
                  <c:v>39752</c:v>
                </c:pt>
                <c:pt idx="188">
                  <c:v>39721</c:v>
                </c:pt>
                <c:pt idx="189">
                  <c:v>39691</c:v>
                </c:pt>
                <c:pt idx="190">
                  <c:v>39660</c:v>
                </c:pt>
                <c:pt idx="191">
                  <c:v>39629</c:v>
                </c:pt>
                <c:pt idx="192">
                  <c:v>39599</c:v>
                </c:pt>
                <c:pt idx="193">
                  <c:v>39568</c:v>
                </c:pt>
                <c:pt idx="194">
                  <c:v>39538</c:v>
                </c:pt>
                <c:pt idx="195">
                  <c:v>39507</c:v>
                </c:pt>
                <c:pt idx="196">
                  <c:v>39478</c:v>
                </c:pt>
                <c:pt idx="197">
                  <c:v>39447</c:v>
                </c:pt>
                <c:pt idx="198">
                  <c:v>39416</c:v>
                </c:pt>
                <c:pt idx="199">
                  <c:v>39386</c:v>
                </c:pt>
                <c:pt idx="200">
                  <c:v>39355</c:v>
                </c:pt>
                <c:pt idx="201">
                  <c:v>39325</c:v>
                </c:pt>
                <c:pt idx="202">
                  <c:v>39294</c:v>
                </c:pt>
                <c:pt idx="203">
                  <c:v>39263</c:v>
                </c:pt>
                <c:pt idx="204">
                  <c:v>39233</c:v>
                </c:pt>
                <c:pt idx="205">
                  <c:v>39202</c:v>
                </c:pt>
                <c:pt idx="206">
                  <c:v>39172</c:v>
                </c:pt>
                <c:pt idx="207">
                  <c:v>39141</c:v>
                </c:pt>
                <c:pt idx="208">
                  <c:v>39113</c:v>
                </c:pt>
                <c:pt idx="209">
                  <c:v>39082</c:v>
                </c:pt>
                <c:pt idx="210">
                  <c:v>39051</c:v>
                </c:pt>
                <c:pt idx="211">
                  <c:v>39021</c:v>
                </c:pt>
                <c:pt idx="212">
                  <c:v>38990</c:v>
                </c:pt>
                <c:pt idx="213">
                  <c:v>38960</c:v>
                </c:pt>
                <c:pt idx="214">
                  <c:v>38929</c:v>
                </c:pt>
                <c:pt idx="215">
                  <c:v>38898</c:v>
                </c:pt>
                <c:pt idx="216">
                  <c:v>38868</c:v>
                </c:pt>
                <c:pt idx="217">
                  <c:v>38837</c:v>
                </c:pt>
                <c:pt idx="218">
                  <c:v>38807</c:v>
                </c:pt>
                <c:pt idx="219">
                  <c:v>38776</c:v>
                </c:pt>
                <c:pt idx="220">
                  <c:v>38748</c:v>
                </c:pt>
                <c:pt idx="221">
                  <c:v>38717</c:v>
                </c:pt>
                <c:pt idx="222">
                  <c:v>38686</c:v>
                </c:pt>
                <c:pt idx="223">
                  <c:v>38656</c:v>
                </c:pt>
                <c:pt idx="224">
                  <c:v>38625</c:v>
                </c:pt>
                <c:pt idx="225">
                  <c:v>38595</c:v>
                </c:pt>
                <c:pt idx="226">
                  <c:v>38564</c:v>
                </c:pt>
                <c:pt idx="227">
                  <c:v>38533</c:v>
                </c:pt>
                <c:pt idx="228">
                  <c:v>38503</c:v>
                </c:pt>
                <c:pt idx="229">
                  <c:v>38472</c:v>
                </c:pt>
                <c:pt idx="230">
                  <c:v>38442</c:v>
                </c:pt>
                <c:pt idx="231">
                  <c:v>38411</c:v>
                </c:pt>
              </c:numCache>
            </c:numRef>
          </c:cat>
          <c:val>
            <c:numRef>
              <c:f>'Model Formatted'!$I$9:$I$240</c:f>
              <c:numCache>
                <c:formatCode>General</c:formatCode>
                <c:ptCount val="232"/>
                <c:pt idx="0">
                  <c:v>2388118.1226749974</c:v>
                </c:pt>
                <c:pt idx="1">
                  <c:v>2388118.1226749974</c:v>
                </c:pt>
                <c:pt idx="2">
                  <c:v>2388118.1226749974</c:v>
                </c:pt>
                <c:pt idx="3">
                  <c:v>2388118.1226749974</c:v>
                </c:pt>
                <c:pt idx="4">
                  <c:v>2388118.1226749974</c:v>
                </c:pt>
                <c:pt idx="5">
                  <c:v>2388118.1226749974</c:v>
                </c:pt>
                <c:pt idx="6">
                  <c:v>2410211.7302018474</c:v>
                </c:pt>
                <c:pt idx="7">
                  <c:v>2432509.7361162463</c:v>
                </c:pt>
                <c:pt idx="8">
                  <c:v>2455014.0314041171</c:v>
                </c:pt>
                <c:pt idx="9">
                  <c:v>2477726.5245457869</c:v>
                </c:pt>
                <c:pt idx="10">
                  <c:v>2500649.1416778341</c:v>
                </c:pt>
                <c:pt idx="11">
                  <c:v>2523783.826756435</c:v>
                </c:pt>
                <c:pt idx="12">
                  <c:v>#N/A</c:v>
                </c:pt>
                <c:pt idx="13">
                  <c:v>#N/A</c:v>
                </c:pt>
                <c:pt idx="14">
                  <c:v>#N/A</c:v>
                </c:pt>
                <c:pt idx="15">
                  <c:v>#N/A</c:v>
                </c:pt>
                <c:pt idx="16">
                  <c:v>#N/A</c:v>
                </c:pt>
                <c:pt idx="17">
                  <c:v>#N/A</c:v>
                </c:pt>
                <c:pt idx="18">
                  <c:v>#N/A</c:v>
                </c:pt>
                <c:pt idx="19">
                  <c:v>#N/A</c:v>
                </c:pt>
                <c:pt idx="20">
                  <c:v>#N/A</c:v>
                </c:pt>
                <c:pt idx="21">
                  <c:v>#N/A</c:v>
                </c:pt>
                <c:pt idx="22">
                  <c:v>#N/A</c:v>
                </c:pt>
                <c:pt idx="23">
                  <c:v>#N/A</c:v>
                </c:pt>
                <c:pt idx="24">
                  <c:v>#N/A</c:v>
                </c:pt>
                <c:pt idx="25">
                  <c:v>#N/A</c:v>
                </c:pt>
                <c:pt idx="26">
                  <c:v>#N/A</c:v>
                </c:pt>
                <c:pt idx="27">
                  <c:v>#N/A</c:v>
                </c:pt>
                <c:pt idx="28">
                  <c:v>#N/A</c:v>
                </c:pt>
                <c:pt idx="29">
                  <c:v>#N/A</c:v>
                </c:pt>
                <c:pt idx="30">
                  <c:v>#N/A</c:v>
                </c:pt>
                <c:pt idx="31">
                  <c:v>#N/A</c:v>
                </c:pt>
                <c:pt idx="32">
                  <c:v>#N/A</c:v>
                </c:pt>
                <c:pt idx="33">
                  <c:v>#N/A</c:v>
                </c:pt>
                <c:pt idx="34">
                  <c:v>#N/A</c:v>
                </c:pt>
                <c:pt idx="35">
                  <c:v>#N/A</c:v>
                </c:pt>
                <c:pt idx="36">
                  <c:v>#N/A</c:v>
                </c:pt>
                <c:pt idx="37">
                  <c:v>#N/A</c:v>
                </c:pt>
                <c:pt idx="38">
                  <c:v>#N/A</c:v>
                </c:pt>
                <c:pt idx="39">
                  <c:v>#N/A</c:v>
                </c:pt>
                <c:pt idx="40">
                  <c:v>#N/A</c:v>
                </c:pt>
                <c:pt idx="41">
                  <c:v>#N/A</c:v>
                </c:pt>
                <c:pt idx="42">
                  <c:v>#N/A</c:v>
                </c:pt>
                <c:pt idx="43">
                  <c:v>#N/A</c:v>
                </c:pt>
                <c:pt idx="44">
                  <c:v>#N/A</c:v>
                </c:pt>
                <c:pt idx="45">
                  <c:v>#N/A</c:v>
                </c:pt>
                <c:pt idx="46">
                  <c:v>#N/A</c:v>
                </c:pt>
                <c:pt idx="47">
                  <c:v>#N/A</c:v>
                </c:pt>
                <c:pt idx="48">
                  <c:v>#N/A</c:v>
                </c:pt>
                <c:pt idx="49">
                  <c:v>#N/A</c:v>
                </c:pt>
                <c:pt idx="50">
                  <c:v>#N/A</c:v>
                </c:pt>
                <c:pt idx="51">
                  <c:v>#N/A</c:v>
                </c:pt>
                <c:pt idx="52">
                  <c:v>#N/A</c:v>
                </c:pt>
                <c:pt idx="53">
                  <c:v>#N/A</c:v>
                </c:pt>
                <c:pt idx="54">
                  <c:v>#N/A</c:v>
                </c:pt>
                <c:pt idx="55">
                  <c:v>#N/A</c:v>
                </c:pt>
                <c:pt idx="56">
                  <c:v>#N/A</c:v>
                </c:pt>
                <c:pt idx="57">
                  <c:v>#N/A</c:v>
                </c:pt>
                <c:pt idx="58">
                  <c:v>#N/A</c:v>
                </c:pt>
                <c:pt idx="59">
                  <c:v>#N/A</c:v>
                </c:pt>
                <c:pt idx="60">
                  <c:v>#N/A</c:v>
                </c:pt>
                <c:pt idx="61">
                  <c:v>#N/A</c:v>
                </c:pt>
                <c:pt idx="62">
                  <c:v>#N/A</c:v>
                </c:pt>
                <c:pt idx="63">
                  <c:v>#N/A</c:v>
                </c:pt>
                <c:pt idx="64">
                  <c:v>#N/A</c:v>
                </c:pt>
                <c:pt idx="65">
                  <c:v>#N/A</c:v>
                </c:pt>
                <c:pt idx="66">
                  <c:v>#N/A</c:v>
                </c:pt>
                <c:pt idx="67">
                  <c:v>#N/A</c:v>
                </c:pt>
                <c:pt idx="68">
                  <c:v>#N/A</c:v>
                </c:pt>
                <c:pt idx="69">
                  <c:v>#N/A</c:v>
                </c:pt>
                <c:pt idx="70">
                  <c:v>#N/A</c:v>
                </c:pt>
                <c:pt idx="71">
                  <c:v>#N/A</c:v>
                </c:pt>
                <c:pt idx="72">
                  <c:v>#N/A</c:v>
                </c:pt>
                <c:pt idx="73">
                  <c:v>#N/A</c:v>
                </c:pt>
                <c:pt idx="74">
                  <c:v>#N/A</c:v>
                </c:pt>
                <c:pt idx="75">
                  <c:v>#N/A</c:v>
                </c:pt>
                <c:pt idx="76">
                  <c:v>#N/A</c:v>
                </c:pt>
                <c:pt idx="77">
                  <c:v>#N/A</c:v>
                </c:pt>
                <c:pt idx="78">
                  <c:v>#N/A</c:v>
                </c:pt>
                <c:pt idx="79">
                  <c:v>#N/A</c:v>
                </c:pt>
                <c:pt idx="80">
                  <c:v>#N/A</c:v>
                </c:pt>
                <c:pt idx="81">
                  <c:v>#N/A</c:v>
                </c:pt>
                <c:pt idx="82">
                  <c:v>#N/A</c:v>
                </c:pt>
                <c:pt idx="83">
                  <c:v>#N/A</c:v>
                </c:pt>
                <c:pt idx="84">
                  <c:v>#N/A</c:v>
                </c:pt>
                <c:pt idx="85">
                  <c:v>#N/A</c:v>
                </c:pt>
                <c:pt idx="86">
                  <c:v>#N/A</c:v>
                </c:pt>
                <c:pt idx="87">
                  <c:v>#N/A</c:v>
                </c:pt>
                <c:pt idx="88">
                  <c:v>#N/A</c:v>
                </c:pt>
                <c:pt idx="89">
                  <c:v>#N/A</c:v>
                </c:pt>
                <c:pt idx="90">
                  <c:v>#N/A</c:v>
                </c:pt>
                <c:pt idx="91">
                  <c:v>#N/A</c:v>
                </c:pt>
                <c:pt idx="92">
                  <c:v>#N/A</c:v>
                </c:pt>
                <c:pt idx="93">
                  <c:v>#N/A</c:v>
                </c:pt>
                <c:pt idx="94">
                  <c:v>#N/A</c:v>
                </c:pt>
                <c:pt idx="95">
                  <c:v>#N/A</c:v>
                </c:pt>
                <c:pt idx="96">
                  <c:v>#N/A</c:v>
                </c:pt>
                <c:pt idx="97">
                  <c:v>#N/A</c:v>
                </c:pt>
                <c:pt idx="98">
                  <c:v>#N/A</c:v>
                </c:pt>
                <c:pt idx="99">
                  <c:v>#N/A</c:v>
                </c:pt>
                <c:pt idx="100">
                  <c:v>#N/A</c:v>
                </c:pt>
                <c:pt idx="101">
                  <c:v>#N/A</c:v>
                </c:pt>
                <c:pt idx="102">
                  <c:v>#N/A</c:v>
                </c:pt>
                <c:pt idx="103">
                  <c:v>#N/A</c:v>
                </c:pt>
                <c:pt idx="104">
                  <c:v>#N/A</c:v>
                </c:pt>
                <c:pt idx="105">
                  <c:v>#N/A</c:v>
                </c:pt>
                <c:pt idx="106">
                  <c:v>#N/A</c:v>
                </c:pt>
                <c:pt idx="107">
                  <c:v>#N/A</c:v>
                </c:pt>
                <c:pt idx="108">
                  <c:v>#N/A</c:v>
                </c:pt>
                <c:pt idx="109">
                  <c:v>#N/A</c:v>
                </c:pt>
                <c:pt idx="110">
                  <c:v>#N/A</c:v>
                </c:pt>
                <c:pt idx="111">
                  <c:v>#N/A</c:v>
                </c:pt>
                <c:pt idx="112">
                  <c:v>#N/A</c:v>
                </c:pt>
                <c:pt idx="113">
                  <c:v>#N/A</c:v>
                </c:pt>
                <c:pt idx="114">
                  <c:v>#N/A</c:v>
                </c:pt>
                <c:pt idx="115">
                  <c:v>#N/A</c:v>
                </c:pt>
                <c:pt idx="116">
                  <c:v>#N/A</c:v>
                </c:pt>
                <c:pt idx="117">
                  <c:v>#N/A</c:v>
                </c:pt>
                <c:pt idx="118">
                  <c:v>#N/A</c:v>
                </c:pt>
                <c:pt idx="119">
                  <c:v>#N/A</c:v>
                </c:pt>
                <c:pt idx="120">
                  <c:v>#N/A</c:v>
                </c:pt>
                <c:pt idx="121">
                  <c:v>#N/A</c:v>
                </c:pt>
                <c:pt idx="122">
                  <c:v>#N/A</c:v>
                </c:pt>
                <c:pt idx="123">
                  <c:v>#N/A</c:v>
                </c:pt>
                <c:pt idx="124">
                  <c:v>#N/A</c:v>
                </c:pt>
                <c:pt idx="125">
                  <c:v>#N/A</c:v>
                </c:pt>
                <c:pt idx="126">
                  <c:v>#N/A</c:v>
                </c:pt>
                <c:pt idx="127">
                  <c:v>#N/A</c:v>
                </c:pt>
                <c:pt idx="128">
                  <c:v>#N/A</c:v>
                </c:pt>
                <c:pt idx="129">
                  <c:v>#N/A</c:v>
                </c:pt>
                <c:pt idx="130">
                  <c:v>#N/A</c:v>
                </c:pt>
                <c:pt idx="131">
                  <c:v>#N/A</c:v>
                </c:pt>
                <c:pt idx="132">
                  <c:v>#N/A</c:v>
                </c:pt>
                <c:pt idx="133">
                  <c:v>#N/A</c:v>
                </c:pt>
                <c:pt idx="134">
                  <c:v>#N/A</c:v>
                </c:pt>
                <c:pt idx="135">
                  <c:v>#N/A</c:v>
                </c:pt>
                <c:pt idx="136">
                  <c:v>#N/A</c:v>
                </c:pt>
                <c:pt idx="137">
                  <c:v>#N/A</c:v>
                </c:pt>
                <c:pt idx="138">
                  <c:v>#N/A</c:v>
                </c:pt>
                <c:pt idx="139">
                  <c:v>#N/A</c:v>
                </c:pt>
                <c:pt idx="140">
                  <c:v>#N/A</c:v>
                </c:pt>
                <c:pt idx="141">
                  <c:v>#N/A</c:v>
                </c:pt>
                <c:pt idx="142">
                  <c:v>#N/A</c:v>
                </c:pt>
                <c:pt idx="143">
                  <c:v>#N/A</c:v>
                </c:pt>
                <c:pt idx="144">
                  <c:v>#N/A</c:v>
                </c:pt>
                <c:pt idx="145">
                  <c:v>#N/A</c:v>
                </c:pt>
                <c:pt idx="146">
                  <c:v>#N/A</c:v>
                </c:pt>
                <c:pt idx="147">
                  <c:v>#N/A</c:v>
                </c:pt>
                <c:pt idx="148">
                  <c:v>#N/A</c:v>
                </c:pt>
                <c:pt idx="149">
                  <c:v>#N/A</c:v>
                </c:pt>
                <c:pt idx="150">
                  <c:v>#N/A</c:v>
                </c:pt>
                <c:pt idx="151">
                  <c:v>#N/A</c:v>
                </c:pt>
                <c:pt idx="152">
                  <c:v>#N/A</c:v>
                </c:pt>
                <c:pt idx="153">
                  <c:v>#N/A</c:v>
                </c:pt>
                <c:pt idx="154">
                  <c:v>#N/A</c:v>
                </c:pt>
                <c:pt idx="155">
                  <c:v>#N/A</c:v>
                </c:pt>
                <c:pt idx="156">
                  <c:v>#N/A</c:v>
                </c:pt>
                <c:pt idx="157">
                  <c:v>#N/A</c:v>
                </c:pt>
                <c:pt idx="158">
                  <c:v>#N/A</c:v>
                </c:pt>
                <c:pt idx="159">
                  <c:v>#N/A</c:v>
                </c:pt>
                <c:pt idx="160">
                  <c:v>#N/A</c:v>
                </c:pt>
                <c:pt idx="161">
                  <c:v>#N/A</c:v>
                </c:pt>
                <c:pt idx="162">
                  <c:v>#N/A</c:v>
                </c:pt>
                <c:pt idx="163">
                  <c:v>#N/A</c:v>
                </c:pt>
                <c:pt idx="164">
                  <c:v>#N/A</c:v>
                </c:pt>
                <c:pt idx="165">
                  <c:v>#N/A</c:v>
                </c:pt>
                <c:pt idx="166">
                  <c:v>#N/A</c:v>
                </c:pt>
                <c:pt idx="167">
                  <c:v>#N/A</c:v>
                </c:pt>
                <c:pt idx="168">
                  <c:v>#N/A</c:v>
                </c:pt>
                <c:pt idx="169">
                  <c:v>#N/A</c:v>
                </c:pt>
                <c:pt idx="170">
                  <c:v>#N/A</c:v>
                </c:pt>
                <c:pt idx="171">
                  <c:v>#N/A</c:v>
                </c:pt>
                <c:pt idx="172">
                  <c:v>#N/A</c:v>
                </c:pt>
                <c:pt idx="173">
                  <c:v>#N/A</c:v>
                </c:pt>
                <c:pt idx="174">
                  <c:v>#N/A</c:v>
                </c:pt>
                <c:pt idx="175">
                  <c:v>#N/A</c:v>
                </c:pt>
                <c:pt idx="176">
                  <c:v>#N/A</c:v>
                </c:pt>
                <c:pt idx="177">
                  <c:v>#N/A</c:v>
                </c:pt>
                <c:pt idx="178">
                  <c:v>#N/A</c:v>
                </c:pt>
                <c:pt idx="179">
                  <c:v>#N/A</c:v>
                </c:pt>
                <c:pt idx="180">
                  <c:v>#N/A</c:v>
                </c:pt>
                <c:pt idx="181">
                  <c:v>#N/A</c:v>
                </c:pt>
                <c:pt idx="182">
                  <c:v>#N/A</c:v>
                </c:pt>
                <c:pt idx="183">
                  <c:v>#N/A</c:v>
                </c:pt>
                <c:pt idx="184">
                  <c:v>#N/A</c:v>
                </c:pt>
                <c:pt idx="185">
                  <c:v>#N/A</c:v>
                </c:pt>
                <c:pt idx="186">
                  <c:v>#N/A</c:v>
                </c:pt>
                <c:pt idx="187">
                  <c:v>#N/A</c:v>
                </c:pt>
                <c:pt idx="188">
                  <c:v>#N/A</c:v>
                </c:pt>
                <c:pt idx="189">
                  <c:v>#N/A</c:v>
                </c:pt>
                <c:pt idx="190">
                  <c:v>#N/A</c:v>
                </c:pt>
                <c:pt idx="191">
                  <c:v>#N/A</c:v>
                </c:pt>
                <c:pt idx="192">
                  <c:v>#N/A</c:v>
                </c:pt>
                <c:pt idx="193">
                  <c:v>#N/A</c:v>
                </c:pt>
                <c:pt idx="194">
                  <c:v>#N/A</c:v>
                </c:pt>
                <c:pt idx="195">
                  <c:v>#N/A</c:v>
                </c:pt>
                <c:pt idx="196">
                  <c:v>#N/A</c:v>
                </c:pt>
                <c:pt idx="197">
                  <c:v>#N/A</c:v>
                </c:pt>
                <c:pt idx="198">
                  <c:v>#N/A</c:v>
                </c:pt>
                <c:pt idx="199">
                  <c:v>#N/A</c:v>
                </c:pt>
                <c:pt idx="200">
                  <c:v>#N/A</c:v>
                </c:pt>
                <c:pt idx="201">
                  <c:v>#N/A</c:v>
                </c:pt>
                <c:pt idx="202">
                  <c:v>#N/A</c:v>
                </c:pt>
                <c:pt idx="203">
                  <c:v>#N/A</c:v>
                </c:pt>
                <c:pt idx="204">
                  <c:v>#N/A</c:v>
                </c:pt>
                <c:pt idx="205">
                  <c:v>#N/A</c:v>
                </c:pt>
                <c:pt idx="206">
                  <c:v>#N/A</c:v>
                </c:pt>
                <c:pt idx="207">
                  <c:v>#N/A</c:v>
                </c:pt>
                <c:pt idx="208">
                  <c:v>#N/A</c:v>
                </c:pt>
                <c:pt idx="209">
                  <c:v>#N/A</c:v>
                </c:pt>
                <c:pt idx="210">
                  <c:v>#N/A</c:v>
                </c:pt>
                <c:pt idx="211">
                  <c:v>#N/A</c:v>
                </c:pt>
                <c:pt idx="212">
                  <c:v>#N/A</c:v>
                </c:pt>
                <c:pt idx="213">
                  <c:v>#N/A</c:v>
                </c:pt>
                <c:pt idx="214">
                  <c:v>#N/A</c:v>
                </c:pt>
                <c:pt idx="215">
                  <c:v>#N/A</c:v>
                </c:pt>
                <c:pt idx="216">
                  <c:v>#N/A</c:v>
                </c:pt>
                <c:pt idx="217">
                  <c:v>#N/A</c:v>
                </c:pt>
                <c:pt idx="218">
                  <c:v>#N/A</c:v>
                </c:pt>
                <c:pt idx="219">
                  <c:v>#N/A</c:v>
                </c:pt>
                <c:pt idx="220">
                  <c:v>#N/A</c:v>
                </c:pt>
                <c:pt idx="221">
                  <c:v>#N/A</c:v>
                </c:pt>
                <c:pt idx="222">
                  <c:v>#N/A</c:v>
                </c:pt>
                <c:pt idx="223">
                  <c:v>#N/A</c:v>
                </c:pt>
                <c:pt idx="224">
                  <c:v>#N/A</c:v>
                </c:pt>
                <c:pt idx="225">
                  <c:v>#N/A</c:v>
                </c:pt>
                <c:pt idx="226">
                  <c:v>#N/A</c:v>
                </c:pt>
                <c:pt idx="227">
                  <c:v>#N/A</c:v>
                </c:pt>
                <c:pt idx="228">
                  <c:v>#N/A</c:v>
                </c:pt>
                <c:pt idx="229">
                  <c:v>#N/A</c:v>
                </c:pt>
                <c:pt idx="230">
                  <c:v>#N/A</c:v>
                </c:pt>
                <c:pt idx="231">
                  <c:v>#N/A</c:v>
                </c:pt>
              </c:numCache>
            </c:numRef>
          </c:val>
          <c:extLst>
            <c:ext xmlns:c16="http://schemas.microsoft.com/office/drawing/2014/chart" uri="{C3380CC4-5D6E-409C-BE32-E72D297353CC}">
              <c16:uniqueId val="{00000005-80DE-4B13-817B-BDD5E30760B7}"/>
            </c:ext>
          </c:extLst>
        </c:ser>
        <c:ser>
          <c:idx val="7"/>
          <c:order val="6"/>
          <c:tx>
            <c:strRef>
              <c:f>'Model Formatted'!$J$7:$J$8</c:f>
              <c:strCache>
                <c:ptCount val="2"/>
                <c:pt idx="0">
                  <c:v>Lending Facilities</c:v>
                </c:pt>
              </c:strCache>
            </c:strRef>
          </c:tx>
          <c:spPr>
            <a:solidFill>
              <a:schemeClr val="accent1">
                <a:lumMod val="60000"/>
                <a:lumOff val="40000"/>
              </a:schemeClr>
            </a:solidFill>
          </c:spPr>
          <c:invertIfNegative val="0"/>
          <c:cat>
            <c:numRef>
              <c:f>'Model Formatted'!$C$9:$C$240</c:f>
              <c:numCache>
                <c:formatCode>m/d/yyyy</c:formatCode>
                <c:ptCount val="232"/>
                <c:pt idx="0">
                  <c:v>45443</c:v>
                </c:pt>
                <c:pt idx="1">
                  <c:v>45412</c:v>
                </c:pt>
                <c:pt idx="2">
                  <c:v>45382</c:v>
                </c:pt>
                <c:pt idx="3">
                  <c:v>45351</c:v>
                </c:pt>
                <c:pt idx="4">
                  <c:v>45322</c:v>
                </c:pt>
                <c:pt idx="5">
                  <c:v>45291</c:v>
                </c:pt>
                <c:pt idx="6">
                  <c:v>45260</c:v>
                </c:pt>
                <c:pt idx="7">
                  <c:v>45230</c:v>
                </c:pt>
                <c:pt idx="8">
                  <c:v>45199</c:v>
                </c:pt>
                <c:pt idx="9">
                  <c:v>45169</c:v>
                </c:pt>
                <c:pt idx="10">
                  <c:v>45138</c:v>
                </c:pt>
                <c:pt idx="11">
                  <c:v>45107</c:v>
                </c:pt>
                <c:pt idx="12">
                  <c:v>45077</c:v>
                </c:pt>
                <c:pt idx="13">
                  <c:v>45046</c:v>
                </c:pt>
                <c:pt idx="14">
                  <c:v>45016</c:v>
                </c:pt>
                <c:pt idx="15">
                  <c:v>44985</c:v>
                </c:pt>
                <c:pt idx="16">
                  <c:v>44957</c:v>
                </c:pt>
                <c:pt idx="17">
                  <c:v>44926</c:v>
                </c:pt>
                <c:pt idx="18">
                  <c:v>44895</c:v>
                </c:pt>
                <c:pt idx="19">
                  <c:v>44865</c:v>
                </c:pt>
                <c:pt idx="20">
                  <c:v>44834</c:v>
                </c:pt>
                <c:pt idx="21">
                  <c:v>44804</c:v>
                </c:pt>
                <c:pt idx="22">
                  <c:v>44773</c:v>
                </c:pt>
                <c:pt idx="23">
                  <c:v>44742</c:v>
                </c:pt>
                <c:pt idx="24">
                  <c:v>44712</c:v>
                </c:pt>
                <c:pt idx="25">
                  <c:v>44681</c:v>
                </c:pt>
                <c:pt idx="26">
                  <c:v>44651</c:v>
                </c:pt>
                <c:pt idx="27">
                  <c:v>44620</c:v>
                </c:pt>
                <c:pt idx="28">
                  <c:v>44592</c:v>
                </c:pt>
                <c:pt idx="29">
                  <c:v>44561</c:v>
                </c:pt>
                <c:pt idx="30">
                  <c:v>44530</c:v>
                </c:pt>
                <c:pt idx="31">
                  <c:v>44500</c:v>
                </c:pt>
                <c:pt idx="32">
                  <c:v>44469</c:v>
                </c:pt>
                <c:pt idx="33">
                  <c:v>44439</c:v>
                </c:pt>
                <c:pt idx="34">
                  <c:v>44408</c:v>
                </c:pt>
                <c:pt idx="35">
                  <c:v>44377</c:v>
                </c:pt>
                <c:pt idx="36">
                  <c:v>44347</c:v>
                </c:pt>
                <c:pt idx="37">
                  <c:v>44316</c:v>
                </c:pt>
                <c:pt idx="38">
                  <c:v>44286</c:v>
                </c:pt>
                <c:pt idx="39">
                  <c:v>44255</c:v>
                </c:pt>
                <c:pt idx="40">
                  <c:v>44227</c:v>
                </c:pt>
                <c:pt idx="41">
                  <c:v>44196</c:v>
                </c:pt>
                <c:pt idx="42">
                  <c:v>44165</c:v>
                </c:pt>
                <c:pt idx="43">
                  <c:v>44135</c:v>
                </c:pt>
                <c:pt idx="44">
                  <c:v>44104</c:v>
                </c:pt>
                <c:pt idx="45">
                  <c:v>44074</c:v>
                </c:pt>
                <c:pt idx="46">
                  <c:v>44043</c:v>
                </c:pt>
                <c:pt idx="47">
                  <c:v>44012</c:v>
                </c:pt>
                <c:pt idx="48">
                  <c:v>43982</c:v>
                </c:pt>
                <c:pt idx="49">
                  <c:v>43951</c:v>
                </c:pt>
                <c:pt idx="50">
                  <c:v>43921</c:v>
                </c:pt>
                <c:pt idx="51">
                  <c:v>43890</c:v>
                </c:pt>
                <c:pt idx="52">
                  <c:v>43861</c:v>
                </c:pt>
                <c:pt idx="53">
                  <c:v>43830</c:v>
                </c:pt>
                <c:pt idx="54">
                  <c:v>43799</c:v>
                </c:pt>
                <c:pt idx="55">
                  <c:v>43769</c:v>
                </c:pt>
                <c:pt idx="56">
                  <c:v>43738</c:v>
                </c:pt>
                <c:pt idx="57">
                  <c:v>43708</c:v>
                </c:pt>
                <c:pt idx="58">
                  <c:v>43677</c:v>
                </c:pt>
                <c:pt idx="59">
                  <c:v>43646</c:v>
                </c:pt>
                <c:pt idx="60">
                  <c:v>43616</c:v>
                </c:pt>
                <c:pt idx="61">
                  <c:v>43585</c:v>
                </c:pt>
                <c:pt idx="62">
                  <c:v>43555</c:v>
                </c:pt>
                <c:pt idx="63">
                  <c:v>43524</c:v>
                </c:pt>
                <c:pt idx="64">
                  <c:v>43496</c:v>
                </c:pt>
                <c:pt idx="65">
                  <c:v>43465</c:v>
                </c:pt>
                <c:pt idx="66">
                  <c:v>43434</c:v>
                </c:pt>
                <c:pt idx="67">
                  <c:v>43404</c:v>
                </c:pt>
                <c:pt idx="68">
                  <c:v>43373</c:v>
                </c:pt>
                <c:pt idx="69">
                  <c:v>43343</c:v>
                </c:pt>
                <c:pt idx="70">
                  <c:v>43312</c:v>
                </c:pt>
                <c:pt idx="71">
                  <c:v>43281</c:v>
                </c:pt>
                <c:pt idx="72">
                  <c:v>43251</c:v>
                </c:pt>
                <c:pt idx="73">
                  <c:v>43220</c:v>
                </c:pt>
                <c:pt idx="74">
                  <c:v>43190</c:v>
                </c:pt>
                <c:pt idx="75">
                  <c:v>43159</c:v>
                </c:pt>
                <c:pt idx="76">
                  <c:v>43131</c:v>
                </c:pt>
                <c:pt idx="77">
                  <c:v>43100</c:v>
                </c:pt>
                <c:pt idx="78">
                  <c:v>43069</c:v>
                </c:pt>
                <c:pt idx="79">
                  <c:v>43039</c:v>
                </c:pt>
                <c:pt idx="80">
                  <c:v>43008</c:v>
                </c:pt>
                <c:pt idx="81">
                  <c:v>42978</c:v>
                </c:pt>
                <c:pt idx="82">
                  <c:v>42947</c:v>
                </c:pt>
                <c:pt idx="83">
                  <c:v>42916</c:v>
                </c:pt>
                <c:pt idx="84">
                  <c:v>42886</c:v>
                </c:pt>
                <c:pt idx="85">
                  <c:v>42855</c:v>
                </c:pt>
                <c:pt idx="86">
                  <c:v>42825</c:v>
                </c:pt>
                <c:pt idx="87">
                  <c:v>42794</c:v>
                </c:pt>
                <c:pt idx="88">
                  <c:v>42766</c:v>
                </c:pt>
                <c:pt idx="89">
                  <c:v>42735</c:v>
                </c:pt>
                <c:pt idx="90">
                  <c:v>42704</c:v>
                </c:pt>
                <c:pt idx="91">
                  <c:v>42674</c:v>
                </c:pt>
                <c:pt idx="92">
                  <c:v>42643</c:v>
                </c:pt>
                <c:pt idx="93">
                  <c:v>42613</c:v>
                </c:pt>
                <c:pt idx="94">
                  <c:v>42582</c:v>
                </c:pt>
                <c:pt idx="95">
                  <c:v>42551</c:v>
                </c:pt>
                <c:pt idx="96">
                  <c:v>42521</c:v>
                </c:pt>
                <c:pt idx="97">
                  <c:v>42490</c:v>
                </c:pt>
                <c:pt idx="98">
                  <c:v>42460</c:v>
                </c:pt>
                <c:pt idx="99">
                  <c:v>42429</c:v>
                </c:pt>
                <c:pt idx="100">
                  <c:v>42400</c:v>
                </c:pt>
                <c:pt idx="101">
                  <c:v>42369</c:v>
                </c:pt>
                <c:pt idx="102">
                  <c:v>42338</c:v>
                </c:pt>
                <c:pt idx="103">
                  <c:v>42308</c:v>
                </c:pt>
                <c:pt idx="104">
                  <c:v>42277</c:v>
                </c:pt>
                <c:pt idx="105">
                  <c:v>42247</c:v>
                </c:pt>
                <c:pt idx="106">
                  <c:v>42216</c:v>
                </c:pt>
                <c:pt idx="107">
                  <c:v>42185</c:v>
                </c:pt>
                <c:pt idx="108">
                  <c:v>42155</c:v>
                </c:pt>
                <c:pt idx="109">
                  <c:v>42124</c:v>
                </c:pt>
                <c:pt idx="110">
                  <c:v>42094</c:v>
                </c:pt>
                <c:pt idx="111">
                  <c:v>42063</c:v>
                </c:pt>
                <c:pt idx="112">
                  <c:v>42035</c:v>
                </c:pt>
                <c:pt idx="113">
                  <c:v>42004</c:v>
                </c:pt>
                <c:pt idx="114">
                  <c:v>41973</c:v>
                </c:pt>
                <c:pt idx="115">
                  <c:v>41943</c:v>
                </c:pt>
                <c:pt idx="116">
                  <c:v>41912</c:v>
                </c:pt>
                <c:pt idx="117">
                  <c:v>41882</c:v>
                </c:pt>
                <c:pt idx="118">
                  <c:v>41851</c:v>
                </c:pt>
                <c:pt idx="119">
                  <c:v>41820</c:v>
                </c:pt>
                <c:pt idx="120">
                  <c:v>41790</c:v>
                </c:pt>
                <c:pt idx="121">
                  <c:v>41759</c:v>
                </c:pt>
                <c:pt idx="122">
                  <c:v>41729</c:v>
                </c:pt>
                <c:pt idx="123">
                  <c:v>41698</c:v>
                </c:pt>
                <c:pt idx="124">
                  <c:v>41670</c:v>
                </c:pt>
                <c:pt idx="125">
                  <c:v>41639</c:v>
                </c:pt>
                <c:pt idx="126">
                  <c:v>41608</c:v>
                </c:pt>
                <c:pt idx="127">
                  <c:v>41578</c:v>
                </c:pt>
                <c:pt idx="128">
                  <c:v>41547</c:v>
                </c:pt>
                <c:pt idx="129">
                  <c:v>41517</c:v>
                </c:pt>
                <c:pt idx="130">
                  <c:v>41486</c:v>
                </c:pt>
                <c:pt idx="131">
                  <c:v>41455</c:v>
                </c:pt>
                <c:pt idx="132">
                  <c:v>41425</c:v>
                </c:pt>
                <c:pt idx="133">
                  <c:v>41394</c:v>
                </c:pt>
                <c:pt idx="134">
                  <c:v>41364</c:v>
                </c:pt>
                <c:pt idx="135">
                  <c:v>41333</c:v>
                </c:pt>
                <c:pt idx="136">
                  <c:v>41305</c:v>
                </c:pt>
                <c:pt idx="137">
                  <c:v>41274</c:v>
                </c:pt>
                <c:pt idx="138">
                  <c:v>41243</c:v>
                </c:pt>
                <c:pt idx="139">
                  <c:v>41213</c:v>
                </c:pt>
                <c:pt idx="140">
                  <c:v>41182</c:v>
                </c:pt>
                <c:pt idx="141">
                  <c:v>41152</c:v>
                </c:pt>
                <c:pt idx="142">
                  <c:v>41121</c:v>
                </c:pt>
                <c:pt idx="143">
                  <c:v>41090</c:v>
                </c:pt>
                <c:pt idx="144">
                  <c:v>41060</c:v>
                </c:pt>
                <c:pt idx="145">
                  <c:v>41029</c:v>
                </c:pt>
                <c:pt idx="146">
                  <c:v>40999</c:v>
                </c:pt>
                <c:pt idx="147">
                  <c:v>40968</c:v>
                </c:pt>
                <c:pt idx="148">
                  <c:v>40939</c:v>
                </c:pt>
                <c:pt idx="149">
                  <c:v>40908</c:v>
                </c:pt>
                <c:pt idx="150">
                  <c:v>40877</c:v>
                </c:pt>
                <c:pt idx="151">
                  <c:v>40847</c:v>
                </c:pt>
                <c:pt idx="152">
                  <c:v>40816</c:v>
                </c:pt>
                <c:pt idx="153">
                  <c:v>40786</c:v>
                </c:pt>
                <c:pt idx="154">
                  <c:v>40755</c:v>
                </c:pt>
                <c:pt idx="155">
                  <c:v>40724</c:v>
                </c:pt>
                <c:pt idx="156">
                  <c:v>40694</c:v>
                </c:pt>
                <c:pt idx="157">
                  <c:v>40663</c:v>
                </c:pt>
                <c:pt idx="158">
                  <c:v>40633</c:v>
                </c:pt>
                <c:pt idx="159">
                  <c:v>40602</c:v>
                </c:pt>
                <c:pt idx="160">
                  <c:v>40574</c:v>
                </c:pt>
                <c:pt idx="161">
                  <c:v>40543</c:v>
                </c:pt>
                <c:pt idx="162">
                  <c:v>40512</c:v>
                </c:pt>
                <c:pt idx="163">
                  <c:v>40482</c:v>
                </c:pt>
                <c:pt idx="164">
                  <c:v>40451</c:v>
                </c:pt>
                <c:pt idx="165">
                  <c:v>40421</c:v>
                </c:pt>
                <c:pt idx="166">
                  <c:v>40390</c:v>
                </c:pt>
                <c:pt idx="167">
                  <c:v>40359</c:v>
                </c:pt>
                <c:pt idx="168">
                  <c:v>40329</c:v>
                </c:pt>
                <c:pt idx="169">
                  <c:v>40298</c:v>
                </c:pt>
                <c:pt idx="170">
                  <c:v>40268</c:v>
                </c:pt>
                <c:pt idx="171">
                  <c:v>40237</c:v>
                </c:pt>
                <c:pt idx="172">
                  <c:v>40209</c:v>
                </c:pt>
                <c:pt idx="173">
                  <c:v>40178</c:v>
                </c:pt>
                <c:pt idx="174">
                  <c:v>40147</c:v>
                </c:pt>
                <c:pt idx="175">
                  <c:v>40117</c:v>
                </c:pt>
                <c:pt idx="176">
                  <c:v>40086</c:v>
                </c:pt>
                <c:pt idx="177">
                  <c:v>40056</c:v>
                </c:pt>
                <c:pt idx="178">
                  <c:v>40025</c:v>
                </c:pt>
                <c:pt idx="179">
                  <c:v>39994</c:v>
                </c:pt>
                <c:pt idx="180">
                  <c:v>39964</c:v>
                </c:pt>
                <c:pt idx="181">
                  <c:v>39933</c:v>
                </c:pt>
                <c:pt idx="182">
                  <c:v>39903</c:v>
                </c:pt>
                <c:pt idx="183">
                  <c:v>39872</c:v>
                </c:pt>
                <c:pt idx="184">
                  <c:v>39844</c:v>
                </c:pt>
                <c:pt idx="185">
                  <c:v>39813</c:v>
                </c:pt>
                <c:pt idx="186">
                  <c:v>39782</c:v>
                </c:pt>
                <c:pt idx="187">
                  <c:v>39752</c:v>
                </c:pt>
                <c:pt idx="188">
                  <c:v>39721</c:v>
                </c:pt>
                <c:pt idx="189">
                  <c:v>39691</c:v>
                </c:pt>
                <c:pt idx="190">
                  <c:v>39660</c:v>
                </c:pt>
                <c:pt idx="191">
                  <c:v>39629</c:v>
                </c:pt>
                <c:pt idx="192">
                  <c:v>39599</c:v>
                </c:pt>
                <c:pt idx="193">
                  <c:v>39568</c:v>
                </c:pt>
                <c:pt idx="194">
                  <c:v>39538</c:v>
                </c:pt>
                <c:pt idx="195">
                  <c:v>39507</c:v>
                </c:pt>
                <c:pt idx="196">
                  <c:v>39478</c:v>
                </c:pt>
                <c:pt idx="197">
                  <c:v>39447</c:v>
                </c:pt>
                <c:pt idx="198">
                  <c:v>39416</c:v>
                </c:pt>
                <c:pt idx="199">
                  <c:v>39386</c:v>
                </c:pt>
                <c:pt idx="200">
                  <c:v>39355</c:v>
                </c:pt>
                <c:pt idx="201">
                  <c:v>39325</c:v>
                </c:pt>
                <c:pt idx="202">
                  <c:v>39294</c:v>
                </c:pt>
                <c:pt idx="203">
                  <c:v>39263</c:v>
                </c:pt>
                <c:pt idx="204">
                  <c:v>39233</c:v>
                </c:pt>
                <c:pt idx="205">
                  <c:v>39202</c:v>
                </c:pt>
                <c:pt idx="206">
                  <c:v>39172</c:v>
                </c:pt>
                <c:pt idx="207">
                  <c:v>39141</c:v>
                </c:pt>
                <c:pt idx="208">
                  <c:v>39113</c:v>
                </c:pt>
                <c:pt idx="209">
                  <c:v>39082</c:v>
                </c:pt>
                <c:pt idx="210">
                  <c:v>39051</c:v>
                </c:pt>
                <c:pt idx="211">
                  <c:v>39021</c:v>
                </c:pt>
                <c:pt idx="212">
                  <c:v>38990</c:v>
                </c:pt>
                <c:pt idx="213">
                  <c:v>38960</c:v>
                </c:pt>
                <c:pt idx="214">
                  <c:v>38929</c:v>
                </c:pt>
                <c:pt idx="215">
                  <c:v>38898</c:v>
                </c:pt>
                <c:pt idx="216">
                  <c:v>38868</c:v>
                </c:pt>
                <c:pt idx="217">
                  <c:v>38837</c:v>
                </c:pt>
                <c:pt idx="218">
                  <c:v>38807</c:v>
                </c:pt>
                <c:pt idx="219">
                  <c:v>38776</c:v>
                </c:pt>
                <c:pt idx="220">
                  <c:v>38748</c:v>
                </c:pt>
                <c:pt idx="221">
                  <c:v>38717</c:v>
                </c:pt>
                <c:pt idx="222">
                  <c:v>38686</c:v>
                </c:pt>
                <c:pt idx="223">
                  <c:v>38656</c:v>
                </c:pt>
                <c:pt idx="224">
                  <c:v>38625</c:v>
                </c:pt>
                <c:pt idx="225">
                  <c:v>38595</c:v>
                </c:pt>
                <c:pt idx="226">
                  <c:v>38564</c:v>
                </c:pt>
                <c:pt idx="227">
                  <c:v>38533</c:v>
                </c:pt>
                <c:pt idx="228">
                  <c:v>38503</c:v>
                </c:pt>
                <c:pt idx="229">
                  <c:v>38472</c:v>
                </c:pt>
                <c:pt idx="230">
                  <c:v>38442</c:v>
                </c:pt>
                <c:pt idx="231">
                  <c:v>38411</c:v>
                </c:pt>
              </c:numCache>
            </c:numRef>
          </c:cat>
          <c:val>
            <c:numRef>
              <c:f>'Model Formatted'!$J$9:$J$240</c:f>
              <c:numCache>
                <c:formatCode>General</c:formatCode>
                <c:ptCount val="232"/>
                <c:pt idx="0">
                  <c:v>321213</c:v>
                </c:pt>
                <c:pt idx="1">
                  <c:v>321213</c:v>
                </c:pt>
                <c:pt idx="2">
                  <c:v>321213</c:v>
                </c:pt>
                <c:pt idx="3">
                  <c:v>321213</c:v>
                </c:pt>
                <c:pt idx="4">
                  <c:v>321213</c:v>
                </c:pt>
                <c:pt idx="5">
                  <c:v>321213</c:v>
                </c:pt>
                <c:pt idx="6">
                  <c:v>321213</c:v>
                </c:pt>
                <c:pt idx="7">
                  <c:v>321213</c:v>
                </c:pt>
                <c:pt idx="8">
                  <c:v>321213</c:v>
                </c:pt>
                <c:pt idx="9">
                  <c:v>321213</c:v>
                </c:pt>
                <c:pt idx="10">
                  <c:v>321213</c:v>
                </c:pt>
                <c:pt idx="11">
                  <c:v>321213</c:v>
                </c:pt>
                <c:pt idx="12">
                  <c:v>#N/A</c:v>
                </c:pt>
                <c:pt idx="13">
                  <c:v>#N/A</c:v>
                </c:pt>
                <c:pt idx="14">
                  <c:v>#N/A</c:v>
                </c:pt>
                <c:pt idx="15">
                  <c:v>#N/A</c:v>
                </c:pt>
                <c:pt idx="16">
                  <c:v>#N/A</c:v>
                </c:pt>
                <c:pt idx="17">
                  <c:v>#N/A</c:v>
                </c:pt>
                <c:pt idx="18">
                  <c:v>#N/A</c:v>
                </c:pt>
                <c:pt idx="19">
                  <c:v>#N/A</c:v>
                </c:pt>
                <c:pt idx="20">
                  <c:v>#N/A</c:v>
                </c:pt>
                <c:pt idx="21">
                  <c:v>#N/A</c:v>
                </c:pt>
                <c:pt idx="22">
                  <c:v>#N/A</c:v>
                </c:pt>
                <c:pt idx="23">
                  <c:v>#N/A</c:v>
                </c:pt>
                <c:pt idx="24">
                  <c:v>#N/A</c:v>
                </c:pt>
                <c:pt idx="25">
                  <c:v>#N/A</c:v>
                </c:pt>
                <c:pt idx="26">
                  <c:v>#N/A</c:v>
                </c:pt>
                <c:pt idx="27">
                  <c:v>#N/A</c:v>
                </c:pt>
                <c:pt idx="28">
                  <c:v>#N/A</c:v>
                </c:pt>
                <c:pt idx="29">
                  <c:v>#N/A</c:v>
                </c:pt>
                <c:pt idx="30">
                  <c:v>#N/A</c:v>
                </c:pt>
                <c:pt idx="31">
                  <c:v>#N/A</c:v>
                </c:pt>
                <c:pt idx="32">
                  <c:v>#N/A</c:v>
                </c:pt>
                <c:pt idx="33">
                  <c:v>#N/A</c:v>
                </c:pt>
                <c:pt idx="34">
                  <c:v>#N/A</c:v>
                </c:pt>
                <c:pt idx="35">
                  <c:v>#N/A</c:v>
                </c:pt>
                <c:pt idx="36">
                  <c:v>#N/A</c:v>
                </c:pt>
                <c:pt idx="37">
                  <c:v>#N/A</c:v>
                </c:pt>
                <c:pt idx="38">
                  <c:v>#N/A</c:v>
                </c:pt>
                <c:pt idx="39">
                  <c:v>#N/A</c:v>
                </c:pt>
                <c:pt idx="40">
                  <c:v>#N/A</c:v>
                </c:pt>
                <c:pt idx="41">
                  <c:v>#N/A</c:v>
                </c:pt>
                <c:pt idx="42">
                  <c:v>#N/A</c:v>
                </c:pt>
                <c:pt idx="43">
                  <c:v>#N/A</c:v>
                </c:pt>
                <c:pt idx="44">
                  <c:v>#N/A</c:v>
                </c:pt>
                <c:pt idx="45">
                  <c:v>#N/A</c:v>
                </c:pt>
                <c:pt idx="46">
                  <c:v>#N/A</c:v>
                </c:pt>
                <c:pt idx="47">
                  <c:v>#N/A</c:v>
                </c:pt>
                <c:pt idx="48">
                  <c:v>#N/A</c:v>
                </c:pt>
                <c:pt idx="49">
                  <c:v>#N/A</c:v>
                </c:pt>
                <c:pt idx="50">
                  <c:v>#N/A</c:v>
                </c:pt>
                <c:pt idx="51">
                  <c:v>#N/A</c:v>
                </c:pt>
                <c:pt idx="52">
                  <c:v>#N/A</c:v>
                </c:pt>
                <c:pt idx="53">
                  <c:v>#N/A</c:v>
                </c:pt>
                <c:pt idx="54">
                  <c:v>#N/A</c:v>
                </c:pt>
                <c:pt idx="55">
                  <c:v>#N/A</c:v>
                </c:pt>
                <c:pt idx="56">
                  <c:v>#N/A</c:v>
                </c:pt>
                <c:pt idx="57">
                  <c:v>#N/A</c:v>
                </c:pt>
                <c:pt idx="58">
                  <c:v>#N/A</c:v>
                </c:pt>
                <c:pt idx="59">
                  <c:v>#N/A</c:v>
                </c:pt>
                <c:pt idx="60">
                  <c:v>#N/A</c:v>
                </c:pt>
                <c:pt idx="61">
                  <c:v>#N/A</c:v>
                </c:pt>
                <c:pt idx="62">
                  <c:v>#N/A</c:v>
                </c:pt>
                <c:pt idx="63">
                  <c:v>#N/A</c:v>
                </c:pt>
                <c:pt idx="64">
                  <c:v>#N/A</c:v>
                </c:pt>
                <c:pt idx="65">
                  <c:v>#N/A</c:v>
                </c:pt>
                <c:pt idx="66">
                  <c:v>#N/A</c:v>
                </c:pt>
                <c:pt idx="67">
                  <c:v>#N/A</c:v>
                </c:pt>
                <c:pt idx="68">
                  <c:v>#N/A</c:v>
                </c:pt>
                <c:pt idx="69">
                  <c:v>#N/A</c:v>
                </c:pt>
                <c:pt idx="70">
                  <c:v>#N/A</c:v>
                </c:pt>
                <c:pt idx="71">
                  <c:v>#N/A</c:v>
                </c:pt>
                <c:pt idx="72">
                  <c:v>#N/A</c:v>
                </c:pt>
                <c:pt idx="73">
                  <c:v>#N/A</c:v>
                </c:pt>
                <c:pt idx="74">
                  <c:v>#N/A</c:v>
                </c:pt>
                <c:pt idx="75">
                  <c:v>#N/A</c:v>
                </c:pt>
                <c:pt idx="76">
                  <c:v>#N/A</c:v>
                </c:pt>
                <c:pt idx="77">
                  <c:v>#N/A</c:v>
                </c:pt>
                <c:pt idx="78">
                  <c:v>#N/A</c:v>
                </c:pt>
                <c:pt idx="79">
                  <c:v>#N/A</c:v>
                </c:pt>
                <c:pt idx="80">
                  <c:v>#N/A</c:v>
                </c:pt>
                <c:pt idx="81">
                  <c:v>#N/A</c:v>
                </c:pt>
                <c:pt idx="82">
                  <c:v>#N/A</c:v>
                </c:pt>
                <c:pt idx="83">
                  <c:v>#N/A</c:v>
                </c:pt>
                <c:pt idx="84">
                  <c:v>#N/A</c:v>
                </c:pt>
                <c:pt idx="85">
                  <c:v>#N/A</c:v>
                </c:pt>
                <c:pt idx="86">
                  <c:v>#N/A</c:v>
                </c:pt>
                <c:pt idx="87">
                  <c:v>#N/A</c:v>
                </c:pt>
                <c:pt idx="88">
                  <c:v>#N/A</c:v>
                </c:pt>
                <c:pt idx="89">
                  <c:v>#N/A</c:v>
                </c:pt>
                <c:pt idx="90">
                  <c:v>#N/A</c:v>
                </c:pt>
                <c:pt idx="91">
                  <c:v>#N/A</c:v>
                </c:pt>
                <c:pt idx="92">
                  <c:v>#N/A</c:v>
                </c:pt>
                <c:pt idx="93">
                  <c:v>#N/A</c:v>
                </c:pt>
                <c:pt idx="94">
                  <c:v>#N/A</c:v>
                </c:pt>
                <c:pt idx="95">
                  <c:v>#N/A</c:v>
                </c:pt>
                <c:pt idx="96">
                  <c:v>#N/A</c:v>
                </c:pt>
                <c:pt idx="97">
                  <c:v>#N/A</c:v>
                </c:pt>
                <c:pt idx="98">
                  <c:v>#N/A</c:v>
                </c:pt>
                <c:pt idx="99">
                  <c:v>#N/A</c:v>
                </c:pt>
                <c:pt idx="100">
                  <c:v>#N/A</c:v>
                </c:pt>
                <c:pt idx="101">
                  <c:v>#N/A</c:v>
                </c:pt>
                <c:pt idx="102">
                  <c:v>#N/A</c:v>
                </c:pt>
                <c:pt idx="103">
                  <c:v>#N/A</c:v>
                </c:pt>
                <c:pt idx="104">
                  <c:v>#N/A</c:v>
                </c:pt>
                <c:pt idx="105">
                  <c:v>#N/A</c:v>
                </c:pt>
                <c:pt idx="106">
                  <c:v>#N/A</c:v>
                </c:pt>
                <c:pt idx="107">
                  <c:v>#N/A</c:v>
                </c:pt>
                <c:pt idx="108">
                  <c:v>#N/A</c:v>
                </c:pt>
                <c:pt idx="109">
                  <c:v>#N/A</c:v>
                </c:pt>
                <c:pt idx="110">
                  <c:v>#N/A</c:v>
                </c:pt>
                <c:pt idx="111">
                  <c:v>#N/A</c:v>
                </c:pt>
                <c:pt idx="112">
                  <c:v>#N/A</c:v>
                </c:pt>
                <c:pt idx="113">
                  <c:v>#N/A</c:v>
                </c:pt>
                <c:pt idx="114">
                  <c:v>#N/A</c:v>
                </c:pt>
                <c:pt idx="115">
                  <c:v>#N/A</c:v>
                </c:pt>
                <c:pt idx="116">
                  <c:v>#N/A</c:v>
                </c:pt>
                <c:pt idx="117">
                  <c:v>#N/A</c:v>
                </c:pt>
                <c:pt idx="118">
                  <c:v>#N/A</c:v>
                </c:pt>
                <c:pt idx="119">
                  <c:v>#N/A</c:v>
                </c:pt>
                <c:pt idx="120">
                  <c:v>#N/A</c:v>
                </c:pt>
                <c:pt idx="121">
                  <c:v>#N/A</c:v>
                </c:pt>
                <c:pt idx="122">
                  <c:v>#N/A</c:v>
                </c:pt>
                <c:pt idx="123">
                  <c:v>#N/A</c:v>
                </c:pt>
                <c:pt idx="124">
                  <c:v>#N/A</c:v>
                </c:pt>
                <c:pt idx="125">
                  <c:v>#N/A</c:v>
                </c:pt>
                <c:pt idx="126">
                  <c:v>#N/A</c:v>
                </c:pt>
                <c:pt idx="127">
                  <c:v>#N/A</c:v>
                </c:pt>
                <c:pt idx="128">
                  <c:v>#N/A</c:v>
                </c:pt>
                <c:pt idx="129">
                  <c:v>#N/A</c:v>
                </c:pt>
                <c:pt idx="130">
                  <c:v>#N/A</c:v>
                </c:pt>
                <c:pt idx="131">
                  <c:v>#N/A</c:v>
                </c:pt>
                <c:pt idx="132">
                  <c:v>#N/A</c:v>
                </c:pt>
                <c:pt idx="133">
                  <c:v>#N/A</c:v>
                </c:pt>
                <c:pt idx="134">
                  <c:v>#N/A</c:v>
                </c:pt>
                <c:pt idx="135">
                  <c:v>#N/A</c:v>
                </c:pt>
                <c:pt idx="136">
                  <c:v>#N/A</c:v>
                </c:pt>
                <c:pt idx="137">
                  <c:v>#N/A</c:v>
                </c:pt>
                <c:pt idx="138">
                  <c:v>#N/A</c:v>
                </c:pt>
                <c:pt idx="139">
                  <c:v>#N/A</c:v>
                </c:pt>
                <c:pt idx="140">
                  <c:v>#N/A</c:v>
                </c:pt>
                <c:pt idx="141">
                  <c:v>#N/A</c:v>
                </c:pt>
                <c:pt idx="142">
                  <c:v>#N/A</c:v>
                </c:pt>
                <c:pt idx="143">
                  <c:v>#N/A</c:v>
                </c:pt>
                <c:pt idx="144">
                  <c:v>#N/A</c:v>
                </c:pt>
                <c:pt idx="145">
                  <c:v>#N/A</c:v>
                </c:pt>
                <c:pt idx="146">
                  <c:v>#N/A</c:v>
                </c:pt>
                <c:pt idx="147">
                  <c:v>#N/A</c:v>
                </c:pt>
                <c:pt idx="148">
                  <c:v>#N/A</c:v>
                </c:pt>
                <c:pt idx="149">
                  <c:v>#N/A</c:v>
                </c:pt>
                <c:pt idx="150">
                  <c:v>#N/A</c:v>
                </c:pt>
                <c:pt idx="151">
                  <c:v>#N/A</c:v>
                </c:pt>
                <c:pt idx="152">
                  <c:v>#N/A</c:v>
                </c:pt>
                <c:pt idx="153">
                  <c:v>#N/A</c:v>
                </c:pt>
                <c:pt idx="154">
                  <c:v>#N/A</c:v>
                </c:pt>
                <c:pt idx="155">
                  <c:v>#N/A</c:v>
                </c:pt>
                <c:pt idx="156">
                  <c:v>#N/A</c:v>
                </c:pt>
                <c:pt idx="157">
                  <c:v>#N/A</c:v>
                </c:pt>
                <c:pt idx="158">
                  <c:v>#N/A</c:v>
                </c:pt>
                <c:pt idx="159">
                  <c:v>#N/A</c:v>
                </c:pt>
                <c:pt idx="160">
                  <c:v>#N/A</c:v>
                </c:pt>
                <c:pt idx="161">
                  <c:v>#N/A</c:v>
                </c:pt>
                <c:pt idx="162">
                  <c:v>#N/A</c:v>
                </c:pt>
                <c:pt idx="163">
                  <c:v>#N/A</c:v>
                </c:pt>
                <c:pt idx="164">
                  <c:v>#N/A</c:v>
                </c:pt>
                <c:pt idx="165">
                  <c:v>#N/A</c:v>
                </c:pt>
                <c:pt idx="166">
                  <c:v>#N/A</c:v>
                </c:pt>
                <c:pt idx="167">
                  <c:v>#N/A</c:v>
                </c:pt>
                <c:pt idx="168">
                  <c:v>#N/A</c:v>
                </c:pt>
                <c:pt idx="169">
                  <c:v>#N/A</c:v>
                </c:pt>
                <c:pt idx="170">
                  <c:v>#N/A</c:v>
                </c:pt>
                <c:pt idx="171">
                  <c:v>#N/A</c:v>
                </c:pt>
                <c:pt idx="172">
                  <c:v>#N/A</c:v>
                </c:pt>
                <c:pt idx="173">
                  <c:v>#N/A</c:v>
                </c:pt>
                <c:pt idx="174">
                  <c:v>#N/A</c:v>
                </c:pt>
                <c:pt idx="175">
                  <c:v>#N/A</c:v>
                </c:pt>
                <c:pt idx="176">
                  <c:v>#N/A</c:v>
                </c:pt>
                <c:pt idx="177">
                  <c:v>#N/A</c:v>
                </c:pt>
                <c:pt idx="178">
                  <c:v>#N/A</c:v>
                </c:pt>
                <c:pt idx="179">
                  <c:v>#N/A</c:v>
                </c:pt>
                <c:pt idx="180">
                  <c:v>#N/A</c:v>
                </c:pt>
                <c:pt idx="181">
                  <c:v>#N/A</c:v>
                </c:pt>
                <c:pt idx="182">
                  <c:v>#N/A</c:v>
                </c:pt>
                <c:pt idx="183">
                  <c:v>#N/A</c:v>
                </c:pt>
                <c:pt idx="184">
                  <c:v>#N/A</c:v>
                </c:pt>
                <c:pt idx="185">
                  <c:v>#N/A</c:v>
                </c:pt>
                <c:pt idx="186">
                  <c:v>#N/A</c:v>
                </c:pt>
                <c:pt idx="187">
                  <c:v>#N/A</c:v>
                </c:pt>
                <c:pt idx="188">
                  <c:v>#N/A</c:v>
                </c:pt>
                <c:pt idx="189">
                  <c:v>#N/A</c:v>
                </c:pt>
                <c:pt idx="190">
                  <c:v>#N/A</c:v>
                </c:pt>
                <c:pt idx="191">
                  <c:v>#N/A</c:v>
                </c:pt>
                <c:pt idx="192">
                  <c:v>#N/A</c:v>
                </c:pt>
                <c:pt idx="193">
                  <c:v>#N/A</c:v>
                </c:pt>
                <c:pt idx="194">
                  <c:v>#N/A</c:v>
                </c:pt>
                <c:pt idx="195">
                  <c:v>#N/A</c:v>
                </c:pt>
                <c:pt idx="196">
                  <c:v>#N/A</c:v>
                </c:pt>
                <c:pt idx="197">
                  <c:v>#N/A</c:v>
                </c:pt>
                <c:pt idx="198">
                  <c:v>#N/A</c:v>
                </c:pt>
                <c:pt idx="199">
                  <c:v>#N/A</c:v>
                </c:pt>
                <c:pt idx="200">
                  <c:v>#N/A</c:v>
                </c:pt>
                <c:pt idx="201">
                  <c:v>#N/A</c:v>
                </c:pt>
                <c:pt idx="202">
                  <c:v>#N/A</c:v>
                </c:pt>
                <c:pt idx="203">
                  <c:v>#N/A</c:v>
                </c:pt>
                <c:pt idx="204">
                  <c:v>#N/A</c:v>
                </c:pt>
                <c:pt idx="205">
                  <c:v>#N/A</c:v>
                </c:pt>
                <c:pt idx="206">
                  <c:v>#N/A</c:v>
                </c:pt>
                <c:pt idx="207">
                  <c:v>#N/A</c:v>
                </c:pt>
                <c:pt idx="208">
                  <c:v>#N/A</c:v>
                </c:pt>
                <c:pt idx="209">
                  <c:v>#N/A</c:v>
                </c:pt>
                <c:pt idx="210">
                  <c:v>#N/A</c:v>
                </c:pt>
                <c:pt idx="211">
                  <c:v>#N/A</c:v>
                </c:pt>
                <c:pt idx="212">
                  <c:v>#N/A</c:v>
                </c:pt>
                <c:pt idx="213">
                  <c:v>#N/A</c:v>
                </c:pt>
                <c:pt idx="214">
                  <c:v>#N/A</c:v>
                </c:pt>
                <c:pt idx="215">
                  <c:v>#N/A</c:v>
                </c:pt>
                <c:pt idx="216">
                  <c:v>#N/A</c:v>
                </c:pt>
                <c:pt idx="217">
                  <c:v>#N/A</c:v>
                </c:pt>
                <c:pt idx="218">
                  <c:v>#N/A</c:v>
                </c:pt>
                <c:pt idx="219">
                  <c:v>#N/A</c:v>
                </c:pt>
                <c:pt idx="220">
                  <c:v>#N/A</c:v>
                </c:pt>
                <c:pt idx="221">
                  <c:v>#N/A</c:v>
                </c:pt>
                <c:pt idx="222">
                  <c:v>#N/A</c:v>
                </c:pt>
                <c:pt idx="223">
                  <c:v>#N/A</c:v>
                </c:pt>
                <c:pt idx="224">
                  <c:v>#N/A</c:v>
                </c:pt>
                <c:pt idx="225">
                  <c:v>#N/A</c:v>
                </c:pt>
                <c:pt idx="226">
                  <c:v>#N/A</c:v>
                </c:pt>
                <c:pt idx="227">
                  <c:v>#N/A</c:v>
                </c:pt>
                <c:pt idx="228">
                  <c:v>#N/A</c:v>
                </c:pt>
                <c:pt idx="229">
                  <c:v>#N/A</c:v>
                </c:pt>
                <c:pt idx="230">
                  <c:v>#N/A</c:v>
                </c:pt>
                <c:pt idx="231">
                  <c:v>#N/A</c:v>
                </c:pt>
              </c:numCache>
            </c:numRef>
          </c:val>
          <c:extLst>
            <c:ext xmlns:c16="http://schemas.microsoft.com/office/drawing/2014/chart" uri="{C3380CC4-5D6E-409C-BE32-E72D297353CC}">
              <c16:uniqueId val="{00000006-80DE-4B13-817B-BDD5E30760B7}"/>
            </c:ext>
          </c:extLst>
        </c:ser>
        <c:ser>
          <c:idx val="8"/>
          <c:order val="7"/>
          <c:tx>
            <c:strRef>
              <c:f>'Model Formatted'!$K$7:$K$8</c:f>
              <c:strCache>
                <c:ptCount val="2"/>
                <c:pt idx="0">
                  <c:v>Other Assets</c:v>
                </c:pt>
              </c:strCache>
            </c:strRef>
          </c:tx>
          <c:spPr>
            <a:solidFill>
              <a:schemeClr val="bg1">
                <a:lumMod val="85000"/>
              </a:schemeClr>
            </a:solidFill>
            <a:ln>
              <a:noFill/>
            </a:ln>
          </c:spPr>
          <c:invertIfNegative val="0"/>
          <c:cat>
            <c:numRef>
              <c:f>'Model Formatted'!$C$9:$C$240</c:f>
              <c:numCache>
                <c:formatCode>m/d/yyyy</c:formatCode>
                <c:ptCount val="232"/>
                <c:pt idx="0">
                  <c:v>45443</c:v>
                </c:pt>
                <c:pt idx="1">
                  <c:v>45412</c:v>
                </c:pt>
                <c:pt idx="2">
                  <c:v>45382</c:v>
                </c:pt>
                <c:pt idx="3">
                  <c:v>45351</c:v>
                </c:pt>
                <c:pt idx="4">
                  <c:v>45322</c:v>
                </c:pt>
                <c:pt idx="5">
                  <c:v>45291</c:v>
                </c:pt>
                <c:pt idx="6">
                  <c:v>45260</c:v>
                </c:pt>
                <c:pt idx="7">
                  <c:v>45230</c:v>
                </c:pt>
                <c:pt idx="8">
                  <c:v>45199</c:v>
                </c:pt>
                <c:pt idx="9">
                  <c:v>45169</c:v>
                </c:pt>
                <c:pt idx="10">
                  <c:v>45138</c:v>
                </c:pt>
                <c:pt idx="11">
                  <c:v>45107</c:v>
                </c:pt>
                <c:pt idx="12">
                  <c:v>45077</c:v>
                </c:pt>
                <c:pt idx="13">
                  <c:v>45046</c:v>
                </c:pt>
                <c:pt idx="14">
                  <c:v>45016</c:v>
                </c:pt>
                <c:pt idx="15">
                  <c:v>44985</c:v>
                </c:pt>
                <c:pt idx="16">
                  <c:v>44957</c:v>
                </c:pt>
                <c:pt idx="17">
                  <c:v>44926</c:v>
                </c:pt>
                <c:pt idx="18">
                  <c:v>44895</c:v>
                </c:pt>
                <c:pt idx="19">
                  <c:v>44865</c:v>
                </c:pt>
                <c:pt idx="20">
                  <c:v>44834</c:v>
                </c:pt>
                <c:pt idx="21">
                  <c:v>44804</c:v>
                </c:pt>
                <c:pt idx="22">
                  <c:v>44773</c:v>
                </c:pt>
                <c:pt idx="23">
                  <c:v>44742</c:v>
                </c:pt>
                <c:pt idx="24">
                  <c:v>44712</c:v>
                </c:pt>
                <c:pt idx="25">
                  <c:v>44681</c:v>
                </c:pt>
                <c:pt idx="26">
                  <c:v>44651</c:v>
                </c:pt>
                <c:pt idx="27">
                  <c:v>44620</c:v>
                </c:pt>
                <c:pt idx="28">
                  <c:v>44592</c:v>
                </c:pt>
                <c:pt idx="29">
                  <c:v>44561</c:v>
                </c:pt>
                <c:pt idx="30">
                  <c:v>44530</c:v>
                </c:pt>
                <c:pt idx="31">
                  <c:v>44500</c:v>
                </c:pt>
                <c:pt idx="32">
                  <c:v>44469</c:v>
                </c:pt>
                <c:pt idx="33">
                  <c:v>44439</c:v>
                </c:pt>
                <c:pt idx="34">
                  <c:v>44408</c:v>
                </c:pt>
                <c:pt idx="35">
                  <c:v>44377</c:v>
                </c:pt>
                <c:pt idx="36">
                  <c:v>44347</c:v>
                </c:pt>
                <c:pt idx="37">
                  <c:v>44316</c:v>
                </c:pt>
                <c:pt idx="38">
                  <c:v>44286</c:v>
                </c:pt>
                <c:pt idx="39">
                  <c:v>44255</c:v>
                </c:pt>
                <c:pt idx="40">
                  <c:v>44227</c:v>
                </c:pt>
                <c:pt idx="41">
                  <c:v>44196</c:v>
                </c:pt>
                <c:pt idx="42">
                  <c:v>44165</c:v>
                </c:pt>
                <c:pt idx="43">
                  <c:v>44135</c:v>
                </c:pt>
                <c:pt idx="44">
                  <c:v>44104</c:v>
                </c:pt>
                <c:pt idx="45">
                  <c:v>44074</c:v>
                </c:pt>
                <c:pt idx="46">
                  <c:v>44043</c:v>
                </c:pt>
                <c:pt idx="47">
                  <c:v>44012</c:v>
                </c:pt>
                <c:pt idx="48">
                  <c:v>43982</c:v>
                </c:pt>
                <c:pt idx="49">
                  <c:v>43951</c:v>
                </c:pt>
                <c:pt idx="50">
                  <c:v>43921</c:v>
                </c:pt>
                <c:pt idx="51">
                  <c:v>43890</c:v>
                </c:pt>
                <c:pt idx="52">
                  <c:v>43861</c:v>
                </c:pt>
                <c:pt idx="53">
                  <c:v>43830</c:v>
                </c:pt>
                <c:pt idx="54">
                  <c:v>43799</c:v>
                </c:pt>
                <c:pt idx="55">
                  <c:v>43769</c:v>
                </c:pt>
                <c:pt idx="56">
                  <c:v>43738</c:v>
                </c:pt>
                <c:pt idx="57">
                  <c:v>43708</c:v>
                </c:pt>
                <c:pt idx="58">
                  <c:v>43677</c:v>
                </c:pt>
                <c:pt idx="59">
                  <c:v>43646</c:v>
                </c:pt>
                <c:pt idx="60">
                  <c:v>43616</c:v>
                </c:pt>
                <c:pt idx="61">
                  <c:v>43585</c:v>
                </c:pt>
                <c:pt idx="62">
                  <c:v>43555</c:v>
                </c:pt>
                <c:pt idx="63">
                  <c:v>43524</c:v>
                </c:pt>
                <c:pt idx="64">
                  <c:v>43496</c:v>
                </c:pt>
                <c:pt idx="65">
                  <c:v>43465</c:v>
                </c:pt>
                <c:pt idx="66">
                  <c:v>43434</c:v>
                </c:pt>
                <c:pt idx="67">
                  <c:v>43404</c:v>
                </c:pt>
                <c:pt idx="68">
                  <c:v>43373</c:v>
                </c:pt>
                <c:pt idx="69">
                  <c:v>43343</c:v>
                </c:pt>
                <c:pt idx="70">
                  <c:v>43312</c:v>
                </c:pt>
                <c:pt idx="71">
                  <c:v>43281</c:v>
                </c:pt>
                <c:pt idx="72">
                  <c:v>43251</c:v>
                </c:pt>
                <c:pt idx="73">
                  <c:v>43220</c:v>
                </c:pt>
                <c:pt idx="74">
                  <c:v>43190</c:v>
                </c:pt>
                <c:pt idx="75">
                  <c:v>43159</c:v>
                </c:pt>
                <c:pt idx="76">
                  <c:v>43131</c:v>
                </c:pt>
                <c:pt idx="77">
                  <c:v>43100</c:v>
                </c:pt>
                <c:pt idx="78">
                  <c:v>43069</c:v>
                </c:pt>
                <c:pt idx="79">
                  <c:v>43039</c:v>
                </c:pt>
                <c:pt idx="80">
                  <c:v>43008</c:v>
                </c:pt>
                <c:pt idx="81">
                  <c:v>42978</c:v>
                </c:pt>
                <c:pt idx="82">
                  <c:v>42947</c:v>
                </c:pt>
                <c:pt idx="83">
                  <c:v>42916</c:v>
                </c:pt>
                <c:pt idx="84">
                  <c:v>42886</c:v>
                </c:pt>
                <c:pt idx="85">
                  <c:v>42855</c:v>
                </c:pt>
                <c:pt idx="86">
                  <c:v>42825</c:v>
                </c:pt>
                <c:pt idx="87">
                  <c:v>42794</c:v>
                </c:pt>
                <c:pt idx="88">
                  <c:v>42766</c:v>
                </c:pt>
                <c:pt idx="89">
                  <c:v>42735</c:v>
                </c:pt>
                <c:pt idx="90">
                  <c:v>42704</c:v>
                </c:pt>
                <c:pt idx="91">
                  <c:v>42674</c:v>
                </c:pt>
                <c:pt idx="92">
                  <c:v>42643</c:v>
                </c:pt>
                <c:pt idx="93">
                  <c:v>42613</c:v>
                </c:pt>
                <c:pt idx="94">
                  <c:v>42582</c:v>
                </c:pt>
                <c:pt idx="95">
                  <c:v>42551</c:v>
                </c:pt>
                <c:pt idx="96">
                  <c:v>42521</c:v>
                </c:pt>
                <c:pt idx="97">
                  <c:v>42490</c:v>
                </c:pt>
                <c:pt idx="98">
                  <c:v>42460</c:v>
                </c:pt>
                <c:pt idx="99">
                  <c:v>42429</c:v>
                </c:pt>
                <c:pt idx="100">
                  <c:v>42400</c:v>
                </c:pt>
                <c:pt idx="101">
                  <c:v>42369</c:v>
                </c:pt>
                <c:pt idx="102">
                  <c:v>42338</c:v>
                </c:pt>
                <c:pt idx="103">
                  <c:v>42308</c:v>
                </c:pt>
                <c:pt idx="104">
                  <c:v>42277</c:v>
                </c:pt>
                <c:pt idx="105">
                  <c:v>42247</c:v>
                </c:pt>
                <c:pt idx="106">
                  <c:v>42216</c:v>
                </c:pt>
                <c:pt idx="107">
                  <c:v>42185</c:v>
                </c:pt>
                <c:pt idx="108">
                  <c:v>42155</c:v>
                </c:pt>
                <c:pt idx="109">
                  <c:v>42124</c:v>
                </c:pt>
                <c:pt idx="110">
                  <c:v>42094</c:v>
                </c:pt>
                <c:pt idx="111">
                  <c:v>42063</c:v>
                </c:pt>
                <c:pt idx="112">
                  <c:v>42035</c:v>
                </c:pt>
                <c:pt idx="113">
                  <c:v>42004</c:v>
                </c:pt>
                <c:pt idx="114">
                  <c:v>41973</c:v>
                </c:pt>
                <c:pt idx="115">
                  <c:v>41943</c:v>
                </c:pt>
                <c:pt idx="116">
                  <c:v>41912</c:v>
                </c:pt>
                <c:pt idx="117">
                  <c:v>41882</c:v>
                </c:pt>
                <c:pt idx="118">
                  <c:v>41851</c:v>
                </c:pt>
                <c:pt idx="119">
                  <c:v>41820</c:v>
                </c:pt>
                <c:pt idx="120">
                  <c:v>41790</c:v>
                </c:pt>
                <c:pt idx="121">
                  <c:v>41759</c:v>
                </c:pt>
                <c:pt idx="122">
                  <c:v>41729</c:v>
                </c:pt>
                <c:pt idx="123">
                  <c:v>41698</c:v>
                </c:pt>
                <c:pt idx="124">
                  <c:v>41670</c:v>
                </c:pt>
                <c:pt idx="125">
                  <c:v>41639</c:v>
                </c:pt>
                <c:pt idx="126">
                  <c:v>41608</c:v>
                </c:pt>
                <c:pt idx="127">
                  <c:v>41578</c:v>
                </c:pt>
                <c:pt idx="128">
                  <c:v>41547</c:v>
                </c:pt>
                <c:pt idx="129">
                  <c:v>41517</c:v>
                </c:pt>
                <c:pt idx="130">
                  <c:v>41486</c:v>
                </c:pt>
                <c:pt idx="131">
                  <c:v>41455</c:v>
                </c:pt>
                <c:pt idx="132">
                  <c:v>41425</c:v>
                </c:pt>
                <c:pt idx="133">
                  <c:v>41394</c:v>
                </c:pt>
                <c:pt idx="134">
                  <c:v>41364</c:v>
                </c:pt>
                <c:pt idx="135">
                  <c:v>41333</c:v>
                </c:pt>
                <c:pt idx="136">
                  <c:v>41305</c:v>
                </c:pt>
                <c:pt idx="137">
                  <c:v>41274</c:v>
                </c:pt>
                <c:pt idx="138">
                  <c:v>41243</c:v>
                </c:pt>
                <c:pt idx="139">
                  <c:v>41213</c:v>
                </c:pt>
                <c:pt idx="140">
                  <c:v>41182</c:v>
                </c:pt>
                <c:pt idx="141">
                  <c:v>41152</c:v>
                </c:pt>
                <c:pt idx="142">
                  <c:v>41121</c:v>
                </c:pt>
                <c:pt idx="143">
                  <c:v>41090</c:v>
                </c:pt>
                <c:pt idx="144">
                  <c:v>41060</c:v>
                </c:pt>
                <c:pt idx="145">
                  <c:v>41029</c:v>
                </c:pt>
                <c:pt idx="146">
                  <c:v>40999</c:v>
                </c:pt>
                <c:pt idx="147">
                  <c:v>40968</c:v>
                </c:pt>
                <c:pt idx="148">
                  <c:v>40939</c:v>
                </c:pt>
                <c:pt idx="149">
                  <c:v>40908</c:v>
                </c:pt>
                <c:pt idx="150">
                  <c:v>40877</c:v>
                </c:pt>
                <c:pt idx="151">
                  <c:v>40847</c:v>
                </c:pt>
                <c:pt idx="152">
                  <c:v>40816</c:v>
                </c:pt>
                <c:pt idx="153">
                  <c:v>40786</c:v>
                </c:pt>
                <c:pt idx="154">
                  <c:v>40755</c:v>
                </c:pt>
                <c:pt idx="155">
                  <c:v>40724</c:v>
                </c:pt>
                <c:pt idx="156">
                  <c:v>40694</c:v>
                </c:pt>
                <c:pt idx="157">
                  <c:v>40663</c:v>
                </c:pt>
                <c:pt idx="158">
                  <c:v>40633</c:v>
                </c:pt>
                <c:pt idx="159">
                  <c:v>40602</c:v>
                </c:pt>
                <c:pt idx="160">
                  <c:v>40574</c:v>
                </c:pt>
                <c:pt idx="161">
                  <c:v>40543</c:v>
                </c:pt>
                <c:pt idx="162">
                  <c:v>40512</c:v>
                </c:pt>
                <c:pt idx="163">
                  <c:v>40482</c:v>
                </c:pt>
                <c:pt idx="164">
                  <c:v>40451</c:v>
                </c:pt>
                <c:pt idx="165">
                  <c:v>40421</c:v>
                </c:pt>
                <c:pt idx="166">
                  <c:v>40390</c:v>
                </c:pt>
                <c:pt idx="167">
                  <c:v>40359</c:v>
                </c:pt>
                <c:pt idx="168">
                  <c:v>40329</c:v>
                </c:pt>
                <c:pt idx="169">
                  <c:v>40298</c:v>
                </c:pt>
                <c:pt idx="170">
                  <c:v>40268</c:v>
                </c:pt>
                <c:pt idx="171">
                  <c:v>40237</c:v>
                </c:pt>
                <c:pt idx="172">
                  <c:v>40209</c:v>
                </c:pt>
                <c:pt idx="173">
                  <c:v>40178</c:v>
                </c:pt>
                <c:pt idx="174">
                  <c:v>40147</c:v>
                </c:pt>
                <c:pt idx="175">
                  <c:v>40117</c:v>
                </c:pt>
                <c:pt idx="176">
                  <c:v>40086</c:v>
                </c:pt>
                <c:pt idx="177">
                  <c:v>40056</c:v>
                </c:pt>
                <c:pt idx="178">
                  <c:v>40025</c:v>
                </c:pt>
                <c:pt idx="179">
                  <c:v>39994</c:v>
                </c:pt>
                <c:pt idx="180">
                  <c:v>39964</c:v>
                </c:pt>
                <c:pt idx="181">
                  <c:v>39933</c:v>
                </c:pt>
                <c:pt idx="182">
                  <c:v>39903</c:v>
                </c:pt>
                <c:pt idx="183">
                  <c:v>39872</c:v>
                </c:pt>
                <c:pt idx="184">
                  <c:v>39844</c:v>
                </c:pt>
                <c:pt idx="185">
                  <c:v>39813</c:v>
                </c:pt>
                <c:pt idx="186">
                  <c:v>39782</c:v>
                </c:pt>
                <c:pt idx="187">
                  <c:v>39752</c:v>
                </c:pt>
                <c:pt idx="188">
                  <c:v>39721</c:v>
                </c:pt>
                <c:pt idx="189">
                  <c:v>39691</c:v>
                </c:pt>
                <c:pt idx="190">
                  <c:v>39660</c:v>
                </c:pt>
                <c:pt idx="191">
                  <c:v>39629</c:v>
                </c:pt>
                <c:pt idx="192">
                  <c:v>39599</c:v>
                </c:pt>
                <c:pt idx="193">
                  <c:v>39568</c:v>
                </c:pt>
                <c:pt idx="194">
                  <c:v>39538</c:v>
                </c:pt>
                <c:pt idx="195">
                  <c:v>39507</c:v>
                </c:pt>
                <c:pt idx="196">
                  <c:v>39478</c:v>
                </c:pt>
                <c:pt idx="197">
                  <c:v>39447</c:v>
                </c:pt>
                <c:pt idx="198">
                  <c:v>39416</c:v>
                </c:pt>
                <c:pt idx="199">
                  <c:v>39386</c:v>
                </c:pt>
                <c:pt idx="200">
                  <c:v>39355</c:v>
                </c:pt>
                <c:pt idx="201">
                  <c:v>39325</c:v>
                </c:pt>
                <c:pt idx="202">
                  <c:v>39294</c:v>
                </c:pt>
                <c:pt idx="203">
                  <c:v>39263</c:v>
                </c:pt>
                <c:pt idx="204">
                  <c:v>39233</c:v>
                </c:pt>
                <c:pt idx="205">
                  <c:v>39202</c:v>
                </c:pt>
                <c:pt idx="206">
                  <c:v>39172</c:v>
                </c:pt>
                <c:pt idx="207">
                  <c:v>39141</c:v>
                </c:pt>
                <c:pt idx="208">
                  <c:v>39113</c:v>
                </c:pt>
                <c:pt idx="209">
                  <c:v>39082</c:v>
                </c:pt>
                <c:pt idx="210">
                  <c:v>39051</c:v>
                </c:pt>
                <c:pt idx="211">
                  <c:v>39021</c:v>
                </c:pt>
                <c:pt idx="212">
                  <c:v>38990</c:v>
                </c:pt>
                <c:pt idx="213">
                  <c:v>38960</c:v>
                </c:pt>
                <c:pt idx="214">
                  <c:v>38929</c:v>
                </c:pt>
                <c:pt idx="215">
                  <c:v>38898</c:v>
                </c:pt>
                <c:pt idx="216">
                  <c:v>38868</c:v>
                </c:pt>
                <c:pt idx="217">
                  <c:v>38837</c:v>
                </c:pt>
                <c:pt idx="218">
                  <c:v>38807</c:v>
                </c:pt>
                <c:pt idx="219">
                  <c:v>38776</c:v>
                </c:pt>
                <c:pt idx="220">
                  <c:v>38748</c:v>
                </c:pt>
                <c:pt idx="221">
                  <c:v>38717</c:v>
                </c:pt>
                <c:pt idx="222">
                  <c:v>38686</c:v>
                </c:pt>
                <c:pt idx="223">
                  <c:v>38656</c:v>
                </c:pt>
                <c:pt idx="224">
                  <c:v>38625</c:v>
                </c:pt>
                <c:pt idx="225">
                  <c:v>38595</c:v>
                </c:pt>
                <c:pt idx="226">
                  <c:v>38564</c:v>
                </c:pt>
                <c:pt idx="227">
                  <c:v>38533</c:v>
                </c:pt>
                <c:pt idx="228">
                  <c:v>38503</c:v>
                </c:pt>
                <c:pt idx="229">
                  <c:v>38472</c:v>
                </c:pt>
                <c:pt idx="230">
                  <c:v>38442</c:v>
                </c:pt>
                <c:pt idx="231">
                  <c:v>38411</c:v>
                </c:pt>
              </c:numCache>
            </c:numRef>
          </c:cat>
          <c:val>
            <c:numRef>
              <c:f>'Model Formatted'!$K$9:$K$240</c:f>
              <c:numCache>
                <c:formatCode>General</c:formatCode>
                <c:ptCount val="232"/>
                <c:pt idx="0">
                  <c:v>342167.99999999965</c:v>
                </c:pt>
                <c:pt idx="1">
                  <c:v>342167.99999999965</c:v>
                </c:pt>
                <c:pt idx="2">
                  <c:v>342167.99999999965</c:v>
                </c:pt>
                <c:pt idx="3">
                  <c:v>342167.99999999965</c:v>
                </c:pt>
                <c:pt idx="4">
                  <c:v>342167.99999999965</c:v>
                </c:pt>
                <c:pt idx="5">
                  <c:v>342167.99999999965</c:v>
                </c:pt>
                <c:pt idx="6">
                  <c:v>342167.99999999965</c:v>
                </c:pt>
                <c:pt idx="7">
                  <c:v>342167.99999999965</c:v>
                </c:pt>
                <c:pt idx="8">
                  <c:v>342167.99999999965</c:v>
                </c:pt>
                <c:pt idx="9">
                  <c:v>342167.99999999965</c:v>
                </c:pt>
                <c:pt idx="10">
                  <c:v>342167.99999999965</c:v>
                </c:pt>
                <c:pt idx="11">
                  <c:v>342167.99999999965</c:v>
                </c:pt>
                <c:pt idx="12">
                  <c:v>#N/A</c:v>
                </c:pt>
                <c:pt idx="13">
                  <c:v>#N/A</c:v>
                </c:pt>
                <c:pt idx="14">
                  <c:v>#N/A</c:v>
                </c:pt>
                <c:pt idx="15">
                  <c:v>#N/A</c:v>
                </c:pt>
                <c:pt idx="16">
                  <c:v>#N/A</c:v>
                </c:pt>
                <c:pt idx="17">
                  <c:v>#N/A</c:v>
                </c:pt>
                <c:pt idx="18">
                  <c:v>#N/A</c:v>
                </c:pt>
                <c:pt idx="19">
                  <c:v>#N/A</c:v>
                </c:pt>
                <c:pt idx="20">
                  <c:v>#N/A</c:v>
                </c:pt>
                <c:pt idx="21">
                  <c:v>#N/A</c:v>
                </c:pt>
                <c:pt idx="22">
                  <c:v>#N/A</c:v>
                </c:pt>
                <c:pt idx="23">
                  <c:v>#N/A</c:v>
                </c:pt>
                <c:pt idx="24">
                  <c:v>#N/A</c:v>
                </c:pt>
                <c:pt idx="25">
                  <c:v>#N/A</c:v>
                </c:pt>
                <c:pt idx="26">
                  <c:v>#N/A</c:v>
                </c:pt>
                <c:pt idx="27">
                  <c:v>#N/A</c:v>
                </c:pt>
                <c:pt idx="28">
                  <c:v>#N/A</c:v>
                </c:pt>
                <c:pt idx="29">
                  <c:v>#N/A</c:v>
                </c:pt>
                <c:pt idx="30">
                  <c:v>#N/A</c:v>
                </c:pt>
                <c:pt idx="31">
                  <c:v>#N/A</c:v>
                </c:pt>
                <c:pt idx="32">
                  <c:v>#N/A</c:v>
                </c:pt>
                <c:pt idx="33">
                  <c:v>#N/A</c:v>
                </c:pt>
                <c:pt idx="34">
                  <c:v>#N/A</c:v>
                </c:pt>
                <c:pt idx="35">
                  <c:v>#N/A</c:v>
                </c:pt>
                <c:pt idx="36">
                  <c:v>#N/A</c:v>
                </c:pt>
                <c:pt idx="37">
                  <c:v>#N/A</c:v>
                </c:pt>
                <c:pt idx="38">
                  <c:v>#N/A</c:v>
                </c:pt>
                <c:pt idx="39">
                  <c:v>#N/A</c:v>
                </c:pt>
                <c:pt idx="40">
                  <c:v>#N/A</c:v>
                </c:pt>
                <c:pt idx="41">
                  <c:v>#N/A</c:v>
                </c:pt>
                <c:pt idx="42">
                  <c:v>#N/A</c:v>
                </c:pt>
                <c:pt idx="43">
                  <c:v>#N/A</c:v>
                </c:pt>
                <c:pt idx="44">
                  <c:v>#N/A</c:v>
                </c:pt>
                <c:pt idx="45">
                  <c:v>#N/A</c:v>
                </c:pt>
                <c:pt idx="46">
                  <c:v>#N/A</c:v>
                </c:pt>
                <c:pt idx="47">
                  <c:v>#N/A</c:v>
                </c:pt>
                <c:pt idx="48">
                  <c:v>#N/A</c:v>
                </c:pt>
                <c:pt idx="49">
                  <c:v>#N/A</c:v>
                </c:pt>
                <c:pt idx="50">
                  <c:v>#N/A</c:v>
                </c:pt>
                <c:pt idx="51">
                  <c:v>#N/A</c:v>
                </c:pt>
                <c:pt idx="52">
                  <c:v>#N/A</c:v>
                </c:pt>
                <c:pt idx="53">
                  <c:v>#N/A</c:v>
                </c:pt>
                <c:pt idx="54">
                  <c:v>#N/A</c:v>
                </c:pt>
                <c:pt idx="55">
                  <c:v>#N/A</c:v>
                </c:pt>
                <c:pt idx="56">
                  <c:v>#N/A</c:v>
                </c:pt>
                <c:pt idx="57">
                  <c:v>#N/A</c:v>
                </c:pt>
                <c:pt idx="58">
                  <c:v>#N/A</c:v>
                </c:pt>
                <c:pt idx="59">
                  <c:v>#N/A</c:v>
                </c:pt>
                <c:pt idx="60">
                  <c:v>#N/A</c:v>
                </c:pt>
                <c:pt idx="61">
                  <c:v>#N/A</c:v>
                </c:pt>
                <c:pt idx="62">
                  <c:v>#N/A</c:v>
                </c:pt>
                <c:pt idx="63">
                  <c:v>#N/A</c:v>
                </c:pt>
                <c:pt idx="64">
                  <c:v>#N/A</c:v>
                </c:pt>
                <c:pt idx="65">
                  <c:v>#N/A</c:v>
                </c:pt>
                <c:pt idx="66">
                  <c:v>#N/A</c:v>
                </c:pt>
                <c:pt idx="67">
                  <c:v>#N/A</c:v>
                </c:pt>
                <c:pt idx="68">
                  <c:v>#N/A</c:v>
                </c:pt>
                <c:pt idx="69">
                  <c:v>#N/A</c:v>
                </c:pt>
                <c:pt idx="70">
                  <c:v>#N/A</c:v>
                </c:pt>
                <c:pt idx="71">
                  <c:v>#N/A</c:v>
                </c:pt>
                <c:pt idx="72">
                  <c:v>#N/A</c:v>
                </c:pt>
                <c:pt idx="73">
                  <c:v>#N/A</c:v>
                </c:pt>
                <c:pt idx="74">
                  <c:v>#N/A</c:v>
                </c:pt>
                <c:pt idx="75">
                  <c:v>#N/A</c:v>
                </c:pt>
                <c:pt idx="76">
                  <c:v>#N/A</c:v>
                </c:pt>
                <c:pt idx="77">
                  <c:v>#N/A</c:v>
                </c:pt>
                <c:pt idx="78">
                  <c:v>#N/A</c:v>
                </c:pt>
                <c:pt idx="79">
                  <c:v>#N/A</c:v>
                </c:pt>
                <c:pt idx="80">
                  <c:v>#N/A</c:v>
                </c:pt>
                <c:pt idx="81">
                  <c:v>#N/A</c:v>
                </c:pt>
                <c:pt idx="82">
                  <c:v>#N/A</c:v>
                </c:pt>
                <c:pt idx="83">
                  <c:v>#N/A</c:v>
                </c:pt>
                <c:pt idx="84">
                  <c:v>#N/A</c:v>
                </c:pt>
                <c:pt idx="85">
                  <c:v>#N/A</c:v>
                </c:pt>
                <c:pt idx="86">
                  <c:v>#N/A</c:v>
                </c:pt>
                <c:pt idx="87">
                  <c:v>#N/A</c:v>
                </c:pt>
                <c:pt idx="88">
                  <c:v>#N/A</c:v>
                </c:pt>
                <c:pt idx="89">
                  <c:v>#N/A</c:v>
                </c:pt>
                <c:pt idx="90">
                  <c:v>#N/A</c:v>
                </c:pt>
                <c:pt idx="91">
                  <c:v>#N/A</c:v>
                </c:pt>
                <c:pt idx="92">
                  <c:v>#N/A</c:v>
                </c:pt>
                <c:pt idx="93">
                  <c:v>#N/A</c:v>
                </c:pt>
                <c:pt idx="94">
                  <c:v>#N/A</c:v>
                </c:pt>
                <c:pt idx="95">
                  <c:v>#N/A</c:v>
                </c:pt>
                <c:pt idx="96">
                  <c:v>#N/A</c:v>
                </c:pt>
                <c:pt idx="97">
                  <c:v>#N/A</c:v>
                </c:pt>
                <c:pt idx="98">
                  <c:v>#N/A</c:v>
                </c:pt>
                <c:pt idx="99">
                  <c:v>#N/A</c:v>
                </c:pt>
                <c:pt idx="100">
                  <c:v>#N/A</c:v>
                </c:pt>
                <c:pt idx="101">
                  <c:v>#N/A</c:v>
                </c:pt>
                <c:pt idx="102">
                  <c:v>#N/A</c:v>
                </c:pt>
                <c:pt idx="103">
                  <c:v>#N/A</c:v>
                </c:pt>
                <c:pt idx="104">
                  <c:v>#N/A</c:v>
                </c:pt>
                <c:pt idx="105">
                  <c:v>#N/A</c:v>
                </c:pt>
                <c:pt idx="106">
                  <c:v>#N/A</c:v>
                </c:pt>
                <c:pt idx="107">
                  <c:v>#N/A</c:v>
                </c:pt>
                <c:pt idx="108">
                  <c:v>#N/A</c:v>
                </c:pt>
                <c:pt idx="109">
                  <c:v>#N/A</c:v>
                </c:pt>
                <c:pt idx="110">
                  <c:v>#N/A</c:v>
                </c:pt>
                <c:pt idx="111">
                  <c:v>#N/A</c:v>
                </c:pt>
                <c:pt idx="112">
                  <c:v>#N/A</c:v>
                </c:pt>
                <c:pt idx="113">
                  <c:v>#N/A</c:v>
                </c:pt>
                <c:pt idx="114">
                  <c:v>#N/A</c:v>
                </c:pt>
                <c:pt idx="115">
                  <c:v>#N/A</c:v>
                </c:pt>
                <c:pt idx="116">
                  <c:v>#N/A</c:v>
                </c:pt>
                <c:pt idx="117">
                  <c:v>#N/A</c:v>
                </c:pt>
                <c:pt idx="118">
                  <c:v>#N/A</c:v>
                </c:pt>
                <c:pt idx="119">
                  <c:v>#N/A</c:v>
                </c:pt>
                <c:pt idx="120">
                  <c:v>#N/A</c:v>
                </c:pt>
                <c:pt idx="121">
                  <c:v>#N/A</c:v>
                </c:pt>
                <c:pt idx="122">
                  <c:v>#N/A</c:v>
                </c:pt>
                <c:pt idx="123">
                  <c:v>#N/A</c:v>
                </c:pt>
                <c:pt idx="124">
                  <c:v>#N/A</c:v>
                </c:pt>
                <c:pt idx="125">
                  <c:v>#N/A</c:v>
                </c:pt>
                <c:pt idx="126">
                  <c:v>#N/A</c:v>
                </c:pt>
                <c:pt idx="127">
                  <c:v>#N/A</c:v>
                </c:pt>
                <c:pt idx="128">
                  <c:v>#N/A</c:v>
                </c:pt>
                <c:pt idx="129">
                  <c:v>#N/A</c:v>
                </c:pt>
                <c:pt idx="130">
                  <c:v>#N/A</c:v>
                </c:pt>
                <c:pt idx="131">
                  <c:v>#N/A</c:v>
                </c:pt>
                <c:pt idx="132">
                  <c:v>#N/A</c:v>
                </c:pt>
                <c:pt idx="133">
                  <c:v>#N/A</c:v>
                </c:pt>
                <c:pt idx="134">
                  <c:v>#N/A</c:v>
                </c:pt>
                <c:pt idx="135">
                  <c:v>#N/A</c:v>
                </c:pt>
                <c:pt idx="136">
                  <c:v>#N/A</c:v>
                </c:pt>
                <c:pt idx="137">
                  <c:v>#N/A</c:v>
                </c:pt>
                <c:pt idx="138">
                  <c:v>#N/A</c:v>
                </c:pt>
                <c:pt idx="139">
                  <c:v>#N/A</c:v>
                </c:pt>
                <c:pt idx="140">
                  <c:v>#N/A</c:v>
                </c:pt>
                <c:pt idx="141">
                  <c:v>#N/A</c:v>
                </c:pt>
                <c:pt idx="142">
                  <c:v>#N/A</c:v>
                </c:pt>
                <c:pt idx="143">
                  <c:v>#N/A</c:v>
                </c:pt>
                <c:pt idx="144">
                  <c:v>#N/A</c:v>
                </c:pt>
                <c:pt idx="145">
                  <c:v>#N/A</c:v>
                </c:pt>
                <c:pt idx="146">
                  <c:v>#N/A</c:v>
                </c:pt>
                <c:pt idx="147">
                  <c:v>#N/A</c:v>
                </c:pt>
                <c:pt idx="148">
                  <c:v>#N/A</c:v>
                </c:pt>
                <c:pt idx="149">
                  <c:v>#N/A</c:v>
                </c:pt>
                <c:pt idx="150">
                  <c:v>#N/A</c:v>
                </c:pt>
                <c:pt idx="151">
                  <c:v>#N/A</c:v>
                </c:pt>
                <c:pt idx="152">
                  <c:v>#N/A</c:v>
                </c:pt>
                <c:pt idx="153">
                  <c:v>#N/A</c:v>
                </c:pt>
                <c:pt idx="154">
                  <c:v>#N/A</c:v>
                </c:pt>
                <c:pt idx="155">
                  <c:v>#N/A</c:v>
                </c:pt>
                <c:pt idx="156">
                  <c:v>#N/A</c:v>
                </c:pt>
                <c:pt idx="157">
                  <c:v>#N/A</c:v>
                </c:pt>
                <c:pt idx="158">
                  <c:v>#N/A</c:v>
                </c:pt>
                <c:pt idx="159">
                  <c:v>#N/A</c:v>
                </c:pt>
                <c:pt idx="160">
                  <c:v>#N/A</c:v>
                </c:pt>
                <c:pt idx="161">
                  <c:v>#N/A</c:v>
                </c:pt>
                <c:pt idx="162">
                  <c:v>#N/A</c:v>
                </c:pt>
                <c:pt idx="163">
                  <c:v>#N/A</c:v>
                </c:pt>
                <c:pt idx="164">
                  <c:v>#N/A</c:v>
                </c:pt>
                <c:pt idx="165">
                  <c:v>#N/A</c:v>
                </c:pt>
                <c:pt idx="166">
                  <c:v>#N/A</c:v>
                </c:pt>
                <c:pt idx="167">
                  <c:v>#N/A</c:v>
                </c:pt>
                <c:pt idx="168">
                  <c:v>#N/A</c:v>
                </c:pt>
                <c:pt idx="169">
                  <c:v>#N/A</c:v>
                </c:pt>
                <c:pt idx="170">
                  <c:v>#N/A</c:v>
                </c:pt>
                <c:pt idx="171">
                  <c:v>#N/A</c:v>
                </c:pt>
                <c:pt idx="172">
                  <c:v>#N/A</c:v>
                </c:pt>
                <c:pt idx="173">
                  <c:v>#N/A</c:v>
                </c:pt>
                <c:pt idx="174">
                  <c:v>#N/A</c:v>
                </c:pt>
                <c:pt idx="175">
                  <c:v>#N/A</c:v>
                </c:pt>
                <c:pt idx="176">
                  <c:v>#N/A</c:v>
                </c:pt>
                <c:pt idx="177">
                  <c:v>#N/A</c:v>
                </c:pt>
                <c:pt idx="178">
                  <c:v>#N/A</c:v>
                </c:pt>
                <c:pt idx="179">
                  <c:v>#N/A</c:v>
                </c:pt>
                <c:pt idx="180">
                  <c:v>#N/A</c:v>
                </c:pt>
                <c:pt idx="181">
                  <c:v>#N/A</c:v>
                </c:pt>
                <c:pt idx="182">
                  <c:v>#N/A</c:v>
                </c:pt>
                <c:pt idx="183">
                  <c:v>#N/A</c:v>
                </c:pt>
                <c:pt idx="184">
                  <c:v>#N/A</c:v>
                </c:pt>
                <c:pt idx="185">
                  <c:v>#N/A</c:v>
                </c:pt>
                <c:pt idx="186">
                  <c:v>#N/A</c:v>
                </c:pt>
                <c:pt idx="187">
                  <c:v>#N/A</c:v>
                </c:pt>
                <c:pt idx="188">
                  <c:v>#N/A</c:v>
                </c:pt>
                <c:pt idx="189">
                  <c:v>#N/A</c:v>
                </c:pt>
                <c:pt idx="190">
                  <c:v>#N/A</c:v>
                </c:pt>
                <c:pt idx="191">
                  <c:v>#N/A</c:v>
                </c:pt>
                <c:pt idx="192">
                  <c:v>#N/A</c:v>
                </c:pt>
                <c:pt idx="193">
                  <c:v>#N/A</c:v>
                </c:pt>
                <c:pt idx="194">
                  <c:v>#N/A</c:v>
                </c:pt>
                <c:pt idx="195">
                  <c:v>#N/A</c:v>
                </c:pt>
                <c:pt idx="196">
                  <c:v>#N/A</c:v>
                </c:pt>
                <c:pt idx="197">
                  <c:v>#N/A</c:v>
                </c:pt>
                <c:pt idx="198">
                  <c:v>#N/A</c:v>
                </c:pt>
                <c:pt idx="199">
                  <c:v>#N/A</c:v>
                </c:pt>
                <c:pt idx="200">
                  <c:v>#N/A</c:v>
                </c:pt>
                <c:pt idx="201">
                  <c:v>#N/A</c:v>
                </c:pt>
                <c:pt idx="202">
                  <c:v>#N/A</c:v>
                </c:pt>
                <c:pt idx="203">
                  <c:v>#N/A</c:v>
                </c:pt>
                <c:pt idx="204">
                  <c:v>#N/A</c:v>
                </c:pt>
                <c:pt idx="205">
                  <c:v>#N/A</c:v>
                </c:pt>
                <c:pt idx="206">
                  <c:v>#N/A</c:v>
                </c:pt>
                <c:pt idx="207">
                  <c:v>#N/A</c:v>
                </c:pt>
                <c:pt idx="208">
                  <c:v>#N/A</c:v>
                </c:pt>
                <c:pt idx="209">
                  <c:v>#N/A</c:v>
                </c:pt>
                <c:pt idx="210">
                  <c:v>#N/A</c:v>
                </c:pt>
                <c:pt idx="211">
                  <c:v>#N/A</c:v>
                </c:pt>
                <c:pt idx="212">
                  <c:v>#N/A</c:v>
                </c:pt>
                <c:pt idx="213">
                  <c:v>#N/A</c:v>
                </c:pt>
                <c:pt idx="214">
                  <c:v>#N/A</c:v>
                </c:pt>
                <c:pt idx="215">
                  <c:v>#N/A</c:v>
                </c:pt>
                <c:pt idx="216">
                  <c:v>#N/A</c:v>
                </c:pt>
                <c:pt idx="217">
                  <c:v>#N/A</c:v>
                </c:pt>
                <c:pt idx="218">
                  <c:v>#N/A</c:v>
                </c:pt>
                <c:pt idx="219">
                  <c:v>#N/A</c:v>
                </c:pt>
                <c:pt idx="220">
                  <c:v>#N/A</c:v>
                </c:pt>
                <c:pt idx="221">
                  <c:v>#N/A</c:v>
                </c:pt>
                <c:pt idx="222">
                  <c:v>#N/A</c:v>
                </c:pt>
                <c:pt idx="223">
                  <c:v>#N/A</c:v>
                </c:pt>
                <c:pt idx="224">
                  <c:v>#N/A</c:v>
                </c:pt>
                <c:pt idx="225">
                  <c:v>#N/A</c:v>
                </c:pt>
                <c:pt idx="226">
                  <c:v>#N/A</c:v>
                </c:pt>
                <c:pt idx="227">
                  <c:v>#N/A</c:v>
                </c:pt>
                <c:pt idx="228">
                  <c:v>#N/A</c:v>
                </c:pt>
                <c:pt idx="229">
                  <c:v>#N/A</c:v>
                </c:pt>
                <c:pt idx="230">
                  <c:v>#N/A</c:v>
                </c:pt>
                <c:pt idx="231">
                  <c:v>#N/A</c:v>
                </c:pt>
              </c:numCache>
            </c:numRef>
          </c:val>
          <c:extLst>
            <c:ext xmlns:c16="http://schemas.microsoft.com/office/drawing/2014/chart" uri="{C3380CC4-5D6E-409C-BE32-E72D297353CC}">
              <c16:uniqueId val="{00000007-80DE-4B13-817B-BDD5E30760B7}"/>
            </c:ext>
          </c:extLst>
        </c:ser>
        <c:ser>
          <c:idx val="10"/>
          <c:order val="8"/>
          <c:tx>
            <c:strRef>
              <c:f>'Model Formatted'!$L$7:$L$8</c:f>
              <c:strCache>
                <c:ptCount val="2"/>
                <c:pt idx="0">
                  <c:v>Currency in Circulation</c:v>
                </c:pt>
              </c:strCache>
            </c:strRef>
          </c:tx>
          <c:spPr>
            <a:solidFill>
              <a:schemeClr val="tx2">
                <a:lumMod val="20000"/>
                <a:lumOff val="80000"/>
              </a:schemeClr>
            </a:solidFill>
            <a:ln w="3175">
              <a:solidFill>
                <a:schemeClr val="tx2">
                  <a:lumMod val="60000"/>
                  <a:lumOff val="40000"/>
                </a:schemeClr>
              </a:solidFill>
            </a:ln>
          </c:spPr>
          <c:invertIfNegative val="0"/>
          <c:cat>
            <c:numRef>
              <c:f>'Model Formatted'!$C$9:$C$240</c:f>
              <c:numCache>
                <c:formatCode>m/d/yyyy</c:formatCode>
                <c:ptCount val="232"/>
                <c:pt idx="0">
                  <c:v>45443</c:v>
                </c:pt>
                <c:pt idx="1">
                  <c:v>45412</c:v>
                </c:pt>
                <c:pt idx="2">
                  <c:v>45382</c:v>
                </c:pt>
                <c:pt idx="3">
                  <c:v>45351</c:v>
                </c:pt>
                <c:pt idx="4">
                  <c:v>45322</c:v>
                </c:pt>
                <c:pt idx="5">
                  <c:v>45291</c:v>
                </c:pt>
                <c:pt idx="6">
                  <c:v>45260</c:v>
                </c:pt>
                <c:pt idx="7">
                  <c:v>45230</c:v>
                </c:pt>
                <c:pt idx="8">
                  <c:v>45199</c:v>
                </c:pt>
                <c:pt idx="9">
                  <c:v>45169</c:v>
                </c:pt>
                <c:pt idx="10">
                  <c:v>45138</c:v>
                </c:pt>
                <c:pt idx="11">
                  <c:v>45107</c:v>
                </c:pt>
                <c:pt idx="12">
                  <c:v>45077</c:v>
                </c:pt>
                <c:pt idx="13">
                  <c:v>45046</c:v>
                </c:pt>
                <c:pt idx="14">
                  <c:v>45016</c:v>
                </c:pt>
                <c:pt idx="15">
                  <c:v>44985</c:v>
                </c:pt>
                <c:pt idx="16">
                  <c:v>44957</c:v>
                </c:pt>
                <c:pt idx="17">
                  <c:v>44926</c:v>
                </c:pt>
                <c:pt idx="18">
                  <c:v>44895</c:v>
                </c:pt>
                <c:pt idx="19">
                  <c:v>44865</c:v>
                </c:pt>
                <c:pt idx="20">
                  <c:v>44834</c:v>
                </c:pt>
                <c:pt idx="21">
                  <c:v>44804</c:v>
                </c:pt>
                <c:pt idx="22">
                  <c:v>44773</c:v>
                </c:pt>
                <c:pt idx="23">
                  <c:v>44742</c:v>
                </c:pt>
                <c:pt idx="24">
                  <c:v>44712</c:v>
                </c:pt>
                <c:pt idx="25">
                  <c:v>44681</c:v>
                </c:pt>
                <c:pt idx="26">
                  <c:v>44651</c:v>
                </c:pt>
                <c:pt idx="27">
                  <c:v>44620</c:v>
                </c:pt>
                <c:pt idx="28">
                  <c:v>44592</c:v>
                </c:pt>
                <c:pt idx="29">
                  <c:v>44561</c:v>
                </c:pt>
                <c:pt idx="30">
                  <c:v>44530</c:v>
                </c:pt>
                <c:pt idx="31">
                  <c:v>44500</c:v>
                </c:pt>
                <c:pt idx="32">
                  <c:v>44469</c:v>
                </c:pt>
                <c:pt idx="33">
                  <c:v>44439</c:v>
                </c:pt>
                <c:pt idx="34">
                  <c:v>44408</c:v>
                </c:pt>
                <c:pt idx="35">
                  <c:v>44377</c:v>
                </c:pt>
                <c:pt idx="36">
                  <c:v>44347</c:v>
                </c:pt>
                <c:pt idx="37">
                  <c:v>44316</c:v>
                </c:pt>
                <c:pt idx="38">
                  <c:v>44286</c:v>
                </c:pt>
                <c:pt idx="39">
                  <c:v>44255</c:v>
                </c:pt>
                <c:pt idx="40">
                  <c:v>44227</c:v>
                </c:pt>
                <c:pt idx="41">
                  <c:v>44196</c:v>
                </c:pt>
                <c:pt idx="42">
                  <c:v>44165</c:v>
                </c:pt>
                <c:pt idx="43">
                  <c:v>44135</c:v>
                </c:pt>
                <c:pt idx="44">
                  <c:v>44104</c:v>
                </c:pt>
                <c:pt idx="45">
                  <c:v>44074</c:v>
                </c:pt>
                <c:pt idx="46">
                  <c:v>44043</c:v>
                </c:pt>
                <c:pt idx="47">
                  <c:v>44012</c:v>
                </c:pt>
                <c:pt idx="48">
                  <c:v>43982</c:v>
                </c:pt>
                <c:pt idx="49">
                  <c:v>43951</c:v>
                </c:pt>
                <c:pt idx="50">
                  <c:v>43921</c:v>
                </c:pt>
                <c:pt idx="51">
                  <c:v>43890</c:v>
                </c:pt>
                <c:pt idx="52">
                  <c:v>43861</c:v>
                </c:pt>
                <c:pt idx="53">
                  <c:v>43830</c:v>
                </c:pt>
                <c:pt idx="54">
                  <c:v>43799</c:v>
                </c:pt>
                <c:pt idx="55">
                  <c:v>43769</c:v>
                </c:pt>
                <c:pt idx="56">
                  <c:v>43738</c:v>
                </c:pt>
                <c:pt idx="57">
                  <c:v>43708</c:v>
                </c:pt>
                <c:pt idx="58">
                  <c:v>43677</c:v>
                </c:pt>
                <c:pt idx="59">
                  <c:v>43646</c:v>
                </c:pt>
                <c:pt idx="60">
                  <c:v>43616</c:v>
                </c:pt>
                <c:pt idx="61">
                  <c:v>43585</c:v>
                </c:pt>
                <c:pt idx="62">
                  <c:v>43555</c:v>
                </c:pt>
                <c:pt idx="63">
                  <c:v>43524</c:v>
                </c:pt>
                <c:pt idx="64">
                  <c:v>43496</c:v>
                </c:pt>
                <c:pt idx="65">
                  <c:v>43465</c:v>
                </c:pt>
                <c:pt idx="66">
                  <c:v>43434</c:v>
                </c:pt>
                <c:pt idx="67">
                  <c:v>43404</c:v>
                </c:pt>
                <c:pt idx="68">
                  <c:v>43373</c:v>
                </c:pt>
                <c:pt idx="69">
                  <c:v>43343</c:v>
                </c:pt>
                <c:pt idx="70">
                  <c:v>43312</c:v>
                </c:pt>
                <c:pt idx="71">
                  <c:v>43281</c:v>
                </c:pt>
                <c:pt idx="72">
                  <c:v>43251</c:v>
                </c:pt>
                <c:pt idx="73">
                  <c:v>43220</c:v>
                </c:pt>
                <c:pt idx="74">
                  <c:v>43190</c:v>
                </c:pt>
                <c:pt idx="75">
                  <c:v>43159</c:v>
                </c:pt>
                <c:pt idx="76">
                  <c:v>43131</c:v>
                </c:pt>
                <c:pt idx="77">
                  <c:v>43100</c:v>
                </c:pt>
                <c:pt idx="78">
                  <c:v>43069</c:v>
                </c:pt>
                <c:pt idx="79">
                  <c:v>43039</c:v>
                </c:pt>
                <c:pt idx="80">
                  <c:v>43008</c:v>
                </c:pt>
                <c:pt idx="81">
                  <c:v>42978</c:v>
                </c:pt>
                <c:pt idx="82">
                  <c:v>42947</c:v>
                </c:pt>
                <c:pt idx="83">
                  <c:v>42916</c:v>
                </c:pt>
                <c:pt idx="84">
                  <c:v>42886</c:v>
                </c:pt>
                <c:pt idx="85">
                  <c:v>42855</c:v>
                </c:pt>
                <c:pt idx="86">
                  <c:v>42825</c:v>
                </c:pt>
                <c:pt idx="87">
                  <c:v>42794</c:v>
                </c:pt>
                <c:pt idx="88">
                  <c:v>42766</c:v>
                </c:pt>
                <c:pt idx="89">
                  <c:v>42735</c:v>
                </c:pt>
                <c:pt idx="90">
                  <c:v>42704</c:v>
                </c:pt>
                <c:pt idx="91">
                  <c:v>42674</c:v>
                </c:pt>
                <c:pt idx="92">
                  <c:v>42643</c:v>
                </c:pt>
                <c:pt idx="93">
                  <c:v>42613</c:v>
                </c:pt>
                <c:pt idx="94">
                  <c:v>42582</c:v>
                </c:pt>
                <c:pt idx="95">
                  <c:v>42551</c:v>
                </c:pt>
                <c:pt idx="96">
                  <c:v>42521</c:v>
                </c:pt>
                <c:pt idx="97">
                  <c:v>42490</c:v>
                </c:pt>
                <c:pt idx="98">
                  <c:v>42460</c:v>
                </c:pt>
                <c:pt idx="99">
                  <c:v>42429</c:v>
                </c:pt>
                <c:pt idx="100">
                  <c:v>42400</c:v>
                </c:pt>
                <c:pt idx="101">
                  <c:v>42369</c:v>
                </c:pt>
                <c:pt idx="102">
                  <c:v>42338</c:v>
                </c:pt>
                <c:pt idx="103">
                  <c:v>42308</c:v>
                </c:pt>
                <c:pt idx="104">
                  <c:v>42277</c:v>
                </c:pt>
                <c:pt idx="105">
                  <c:v>42247</c:v>
                </c:pt>
                <c:pt idx="106">
                  <c:v>42216</c:v>
                </c:pt>
                <c:pt idx="107">
                  <c:v>42185</c:v>
                </c:pt>
                <c:pt idx="108">
                  <c:v>42155</c:v>
                </c:pt>
                <c:pt idx="109">
                  <c:v>42124</c:v>
                </c:pt>
                <c:pt idx="110">
                  <c:v>42094</c:v>
                </c:pt>
                <c:pt idx="111">
                  <c:v>42063</c:v>
                </c:pt>
                <c:pt idx="112">
                  <c:v>42035</c:v>
                </c:pt>
                <c:pt idx="113">
                  <c:v>42004</c:v>
                </c:pt>
                <c:pt idx="114">
                  <c:v>41973</c:v>
                </c:pt>
                <c:pt idx="115">
                  <c:v>41943</c:v>
                </c:pt>
                <c:pt idx="116">
                  <c:v>41912</c:v>
                </c:pt>
                <c:pt idx="117">
                  <c:v>41882</c:v>
                </c:pt>
                <c:pt idx="118">
                  <c:v>41851</c:v>
                </c:pt>
                <c:pt idx="119">
                  <c:v>41820</c:v>
                </c:pt>
                <c:pt idx="120">
                  <c:v>41790</c:v>
                </c:pt>
                <c:pt idx="121">
                  <c:v>41759</c:v>
                </c:pt>
                <c:pt idx="122">
                  <c:v>41729</c:v>
                </c:pt>
                <c:pt idx="123">
                  <c:v>41698</c:v>
                </c:pt>
                <c:pt idx="124">
                  <c:v>41670</c:v>
                </c:pt>
                <c:pt idx="125">
                  <c:v>41639</c:v>
                </c:pt>
                <c:pt idx="126">
                  <c:v>41608</c:v>
                </c:pt>
                <c:pt idx="127">
                  <c:v>41578</c:v>
                </c:pt>
                <c:pt idx="128">
                  <c:v>41547</c:v>
                </c:pt>
                <c:pt idx="129">
                  <c:v>41517</c:v>
                </c:pt>
                <c:pt idx="130">
                  <c:v>41486</c:v>
                </c:pt>
                <c:pt idx="131">
                  <c:v>41455</c:v>
                </c:pt>
                <c:pt idx="132">
                  <c:v>41425</c:v>
                </c:pt>
                <c:pt idx="133">
                  <c:v>41394</c:v>
                </c:pt>
                <c:pt idx="134">
                  <c:v>41364</c:v>
                </c:pt>
                <c:pt idx="135">
                  <c:v>41333</c:v>
                </c:pt>
                <c:pt idx="136">
                  <c:v>41305</c:v>
                </c:pt>
                <c:pt idx="137">
                  <c:v>41274</c:v>
                </c:pt>
                <c:pt idx="138">
                  <c:v>41243</c:v>
                </c:pt>
                <c:pt idx="139">
                  <c:v>41213</c:v>
                </c:pt>
                <c:pt idx="140">
                  <c:v>41182</c:v>
                </c:pt>
                <c:pt idx="141">
                  <c:v>41152</c:v>
                </c:pt>
                <c:pt idx="142">
                  <c:v>41121</c:v>
                </c:pt>
                <c:pt idx="143">
                  <c:v>41090</c:v>
                </c:pt>
                <c:pt idx="144">
                  <c:v>41060</c:v>
                </c:pt>
                <c:pt idx="145">
                  <c:v>41029</c:v>
                </c:pt>
                <c:pt idx="146">
                  <c:v>40999</c:v>
                </c:pt>
                <c:pt idx="147">
                  <c:v>40968</c:v>
                </c:pt>
                <c:pt idx="148">
                  <c:v>40939</c:v>
                </c:pt>
                <c:pt idx="149">
                  <c:v>40908</c:v>
                </c:pt>
                <c:pt idx="150">
                  <c:v>40877</c:v>
                </c:pt>
                <c:pt idx="151">
                  <c:v>40847</c:v>
                </c:pt>
                <c:pt idx="152">
                  <c:v>40816</c:v>
                </c:pt>
                <c:pt idx="153">
                  <c:v>40786</c:v>
                </c:pt>
                <c:pt idx="154">
                  <c:v>40755</c:v>
                </c:pt>
                <c:pt idx="155">
                  <c:v>40724</c:v>
                </c:pt>
                <c:pt idx="156">
                  <c:v>40694</c:v>
                </c:pt>
                <c:pt idx="157">
                  <c:v>40663</c:v>
                </c:pt>
                <c:pt idx="158">
                  <c:v>40633</c:v>
                </c:pt>
                <c:pt idx="159">
                  <c:v>40602</c:v>
                </c:pt>
                <c:pt idx="160">
                  <c:v>40574</c:v>
                </c:pt>
                <c:pt idx="161">
                  <c:v>40543</c:v>
                </c:pt>
                <c:pt idx="162">
                  <c:v>40512</c:v>
                </c:pt>
                <c:pt idx="163">
                  <c:v>40482</c:v>
                </c:pt>
                <c:pt idx="164">
                  <c:v>40451</c:v>
                </c:pt>
                <c:pt idx="165">
                  <c:v>40421</c:v>
                </c:pt>
                <c:pt idx="166">
                  <c:v>40390</c:v>
                </c:pt>
                <c:pt idx="167">
                  <c:v>40359</c:v>
                </c:pt>
                <c:pt idx="168">
                  <c:v>40329</c:v>
                </c:pt>
                <c:pt idx="169">
                  <c:v>40298</c:v>
                </c:pt>
                <c:pt idx="170">
                  <c:v>40268</c:v>
                </c:pt>
                <c:pt idx="171">
                  <c:v>40237</c:v>
                </c:pt>
                <c:pt idx="172">
                  <c:v>40209</c:v>
                </c:pt>
                <c:pt idx="173">
                  <c:v>40178</c:v>
                </c:pt>
                <c:pt idx="174">
                  <c:v>40147</c:v>
                </c:pt>
                <c:pt idx="175">
                  <c:v>40117</c:v>
                </c:pt>
                <c:pt idx="176">
                  <c:v>40086</c:v>
                </c:pt>
                <c:pt idx="177">
                  <c:v>40056</c:v>
                </c:pt>
                <c:pt idx="178">
                  <c:v>40025</c:v>
                </c:pt>
                <c:pt idx="179">
                  <c:v>39994</c:v>
                </c:pt>
                <c:pt idx="180">
                  <c:v>39964</c:v>
                </c:pt>
                <c:pt idx="181">
                  <c:v>39933</c:v>
                </c:pt>
                <c:pt idx="182">
                  <c:v>39903</c:v>
                </c:pt>
                <c:pt idx="183">
                  <c:v>39872</c:v>
                </c:pt>
                <c:pt idx="184">
                  <c:v>39844</c:v>
                </c:pt>
                <c:pt idx="185">
                  <c:v>39813</c:v>
                </c:pt>
                <c:pt idx="186">
                  <c:v>39782</c:v>
                </c:pt>
                <c:pt idx="187">
                  <c:v>39752</c:v>
                </c:pt>
                <c:pt idx="188">
                  <c:v>39721</c:v>
                </c:pt>
                <c:pt idx="189">
                  <c:v>39691</c:v>
                </c:pt>
                <c:pt idx="190">
                  <c:v>39660</c:v>
                </c:pt>
                <c:pt idx="191">
                  <c:v>39629</c:v>
                </c:pt>
                <c:pt idx="192">
                  <c:v>39599</c:v>
                </c:pt>
                <c:pt idx="193">
                  <c:v>39568</c:v>
                </c:pt>
                <c:pt idx="194">
                  <c:v>39538</c:v>
                </c:pt>
                <c:pt idx="195">
                  <c:v>39507</c:v>
                </c:pt>
                <c:pt idx="196">
                  <c:v>39478</c:v>
                </c:pt>
                <c:pt idx="197">
                  <c:v>39447</c:v>
                </c:pt>
                <c:pt idx="198">
                  <c:v>39416</c:v>
                </c:pt>
                <c:pt idx="199">
                  <c:v>39386</c:v>
                </c:pt>
                <c:pt idx="200">
                  <c:v>39355</c:v>
                </c:pt>
                <c:pt idx="201">
                  <c:v>39325</c:v>
                </c:pt>
                <c:pt idx="202">
                  <c:v>39294</c:v>
                </c:pt>
                <c:pt idx="203">
                  <c:v>39263</c:v>
                </c:pt>
                <c:pt idx="204">
                  <c:v>39233</c:v>
                </c:pt>
                <c:pt idx="205">
                  <c:v>39202</c:v>
                </c:pt>
                <c:pt idx="206">
                  <c:v>39172</c:v>
                </c:pt>
                <c:pt idx="207">
                  <c:v>39141</c:v>
                </c:pt>
                <c:pt idx="208">
                  <c:v>39113</c:v>
                </c:pt>
                <c:pt idx="209">
                  <c:v>39082</c:v>
                </c:pt>
                <c:pt idx="210">
                  <c:v>39051</c:v>
                </c:pt>
                <c:pt idx="211">
                  <c:v>39021</c:v>
                </c:pt>
                <c:pt idx="212">
                  <c:v>38990</c:v>
                </c:pt>
                <c:pt idx="213">
                  <c:v>38960</c:v>
                </c:pt>
                <c:pt idx="214">
                  <c:v>38929</c:v>
                </c:pt>
                <c:pt idx="215">
                  <c:v>38898</c:v>
                </c:pt>
                <c:pt idx="216">
                  <c:v>38868</c:v>
                </c:pt>
                <c:pt idx="217">
                  <c:v>38837</c:v>
                </c:pt>
                <c:pt idx="218">
                  <c:v>38807</c:v>
                </c:pt>
                <c:pt idx="219">
                  <c:v>38776</c:v>
                </c:pt>
                <c:pt idx="220">
                  <c:v>38748</c:v>
                </c:pt>
                <c:pt idx="221">
                  <c:v>38717</c:v>
                </c:pt>
                <c:pt idx="222">
                  <c:v>38686</c:v>
                </c:pt>
                <c:pt idx="223">
                  <c:v>38656</c:v>
                </c:pt>
                <c:pt idx="224">
                  <c:v>38625</c:v>
                </c:pt>
                <c:pt idx="225">
                  <c:v>38595</c:v>
                </c:pt>
                <c:pt idx="226">
                  <c:v>38564</c:v>
                </c:pt>
                <c:pt idx="227">
                  <c:v>38533</c:v>
                </c:pt>
                <c:pt idx="228">
                  <c:v>38503</c:v>
                </c:pt>
                <c:pt idx="229">
                  <c:v>38472</c:v>
                </c:pt>
                <c:pt idx="230">
                  <c:v>38442</c:v>
                </c:pt>
                <c:pt idx="231">
                  <c:v>38411</c:v>
                </c:pt>
              </c:numCache>
            </c:numRef>
          </c:cat>
          <c:val>
            <c:numRef>
              <c:f>'Model Formatted'!$L$9:$L$240</c:f>
              <c:numCache>
                <c:formatCode>General</c:formatCode>
                <c:ptCount val="232"/>
                <c:pt idx="0">
                  <c:v>#N/A</c:v>
                </c:pt>
                <c:pt idx="1">
                  <c:v>#N/A</c:v>
                </c:pt>
                <c:pt idx="2">
                  <c:v>#N/A</c:v>
                </c:pt>
                <c:pt idx="3">
                  <c:v>#N/A</c:v>
                </c:pt>
                <c:pt idx="4">
                  <c:v>#N/A</c:v>
                </c:pt>
                <c:pt idx="5">
                  <c:v>#N/A</c:v>
                </c:pt>
                <c:pt idx="6">
                  <c:v>#N/A</c:v>
                </c:pt>
                <c:pt idx="7">
                  <c:v>#N/A</c:v>
                </c:pt>
                <c:pt idx="8">
                  <c:v>#N/A</c:v>
                </c:pt>
                <c:pt idx="9">
                  <c:v>#N/A</c:v>
                </c:pt>
                <c:pt idx="10">
                  <c:v>#N/A</c:v>
                </c:pt>
                <c:pt idx="11">
                  <c:v>#N/A</c:v>
                </c:pt>
                <c:pt idx="12">
                  <c:v>-2293934</c:v>
                </c:pt>
                <c:pt idx="13">
                  <c:v>-2273532</c:v>
                </c:pt>
                <c:pt idx="14">
                  <c:v>-2273392</c:v>
                </c:pt>
                <c:pt idx="15">
                  <c:v>-2251897</c:v>
                </c:pt>
                <c:pt idx="16">
                  <c:v>-2241074</c:v>
                </c:pt>
                <c:pt idx="17">
                  <c:v>-2257171</c:v>
                </c:pt>
                <c:pt idx="18">
                  <c:v>-2247656</c:v>
                </c:pt>
                <c:pt idx="19">
                  <c:v>-2234457</c:v>
                </c:pt>
                <c:pt idx="20">
                  <c:v>-2228649</c:v>
                </c:pt>
                <c:pt idx="21">
                  <c:v>-2228832</c:v>
                </c:pt>
                <c:pt idx="22">
                  <c:v>-2224973</c:v>
                </c:pt>
                <c:pt idx="23">
                  <c:v>-2231322</c:v>
                </c:pt>
                <c:pt idx="24">
                  <c:v>-2226174</c:v>
                </c:pt>
                <c:pt idx="25">
                  <c:v>-2220968</c:v>
                </c:pt>
                <c:pt idx="26">
                  <c:v>-2218660</c:v>
                </c:pt>
                <c:pt idx="27">
                  <c:v>-2190870</c:v>
                </c:pt>
                <c:pt idx="28">
                  <c:v>-2180271</c:v>
                </c:pt>
                <c:pt idx="29">
                  <c:v>-2186877</c:v>
                </c:pt>
                <c:pt idx="30">
                  <c:v>-2169906</c:v>
                </c:pt>
                <c:pt idx="31">
                  <c:v>-2155915</c:v>
                </c:pt>
                <c:pt idx="32">
                  <c:v>-2147797</c:v>
                </c:pt>
                <c:pt idx="33">
                  <c:v>-2139155</c:v>
                </c:pt>
                <c:pt idx="34">
                  <c:v>-2136883</c:v>
                </c:pt>
                <c:pt idx="35">
                  <c:v>-2134139</c:v>
                </c:pt>
                <c:pt idx="36">
                  <c:v>-2123575</c:v>
                </c:pt>
                <c:pt idx="37">
                  <c:v>-2114276</c:v>
                </c:pt>
                <c:pt idx="38">
                  <c:v>-2095105</c:v>
                </c:pt>
                <c:pt idx="39">
                  <c:v>-2053710.9999999998</c:v>
                </c:pt>
                <c:pt idx="40">
                  <c:v>-2048516.9999999998</c:v>
                </c:pt>
                <c:pt idx="41">
                  <c:v>-2037973</c:v>
                </c:pt>
                <c:pt idx="42">
                  <c:v>-2017078</c:v>
                </c:pt>
                <c:pt idx="43">
                  <c:v>-1996047</c:v>
                </c:pt>
                <c:pt idx="44">
                  <c:v>-1983630</c:v>
                </c:pt>
                <c:pt idx="45">
                  <c:v>-1965113</c:v>
                </c:pt>
                <c:pt idx="46">
                  <c:v>-1943979</c:v>
                </c:pt>
                <c:pt idx="47">
                  <c:v>-1915107</c:v>
                </c:pt>
                <c:pt idx="48">
                  <c:v>-1899514</c:v>
                </c:pt>
                <c:pt idx="49">
                  <c:v>-1862131</c:v>
                </c:pt>
                <c:pt idx="50">
                  <c:v>-1823968</c:v>
                </c:pt>
                <c:pt idx="51">
                  <c:v>-1751909</c:v>
                </c:pt>
                <c:pt idx="52">
                  <c:v>-1744597</c:v>
                </c:pt>
                <c:pt idx="53">
                  <c:v>-1754066</c:v>
                </c:pt>
                <c:pt idx="54">
                  <c:v>-1744018</c:v>
                </c:pt>
                <c:pt idx="55">
                  <c:v>-1732868</c:v>
                </c:pt>
                <c:pt idx="56">
                  <c:v>-1714733</c:v>
                </c:pt>
                <c:pt idx="57">
                  <c:v>-1706795</c:v>
                </c:pt>
                <c:pt idx="58">
                  <c:v>-1699610</c:v>
                </c:pt>
                <c:pt idx="59">
                  <c:v>-1694004</c:v>
                </c:pt>
                <c:pt idx="60">
                  <c:v>-1691580</c:v>
                </c:pt>
                <c:pt idx="61">
                  <c:v>-1680701</c:v>
                </c:pt>
                <c:pt idx="62">
                  <c:v>-1675919</c:v>
                </c:pt>
                <c:pt idx="63">
                  <c:v>-1664572</c:v>
                </c:pt>
                <c:pt idx="64">
                  <c:v>-1655577</c:v>
                </c:pt>
                <c:pt idx="65">
                  <c:v>-1668206</c:v>
                </c:pt>
                <c:pt idx="66">
                  <c:v>-1658505</c:v>
                </c:pt>
                <c:pt idx="67">
                  <c:v>-1648166</c:v>
                </c:pt>
                <c:pt idx="68">
                  <c:v>-1638215</c:v>
                </c:pt>
                <c:pt idx="69">
                  <c:v>-1633269</c:v>
                </c:pt>
                <c:pt idx="70">
                  <c:v>-1620547</c:v>
                </c:pt>
                <c:pt idx="71">
                  <c:v>-1617589</c:v>
                </c:pt>
                <c:pt idx="72">
                  <c:v>-1613679</c:v>
                </c:pt>
                <c:pt idx="73">
                  <c:v>-1595828</c:v>
                </c:pt>
                <c:pt idx="74">
                  <c:v>-1589535</c:v>
                </c:pt>
                <c:pt idx="75">
                  <c:v>-1579985</c:v>
                </c:pt>
                <c:pt idx="76">
                  <c:v>-1560302</c:v>
                </c:pt>
                <c:pt idx="77">
                  <c:v>-1569058</c:v>
                </c:pt>
                <c:pt idx="78">
                  <c:v>-1552706</c:v>
                </c:pt>
                <c:pt idx="79">
                  <c:v>-1536876</c:v>
                </c:pt>
                <c:pt idx="80">
                  <c:v>-1533124</c:v>
                </c:pt>
                <c:pt idx="81">
                  <c:v>-1523475</c:v>
                </c:pt>
                <c:pt idx="82">
                  <c:v>-1514951</c:v>
                </c:pt>
                <c:pt idx="83">
                  <c:v>-1512186</c:v>
                </c:pt>
                <c:pt idx="84">
                  <c:v>-1509625</c:v>
                </c:pt>
                <c:pt idx="85">
                  <c:v>-1496078</c:v>
                </c:pt>
                <c:pt idx="86">
                  <c:v>-1489783</c:v>
                </c:pt>
                <c:pt idx="87">
                  <c:v>-1466089</c:v>
                </c:pt>
                <c:pt idx="88">
                  <c:v>-1452880</c:v>
                </c:pt>
                <c:pt idx="89">
                  <c:v>-1462574</c:v>
                </c:pt>
                <c:pt idx="90">
                  <c:v>-1448631</c:v>
                </c:pt>
                <c:pt idx="91">
                  <c:v>-1431381</c:v>
                </c:pt>
                <c:pt idx="92">
                  <c:v>-1423924</c:v>
                </c:pt>
                <c:pt idx="93">
                  <c:v>-1422618</c:v>
                </c:pt>
                <c:pt idx="94">
                  <c:v>-1416578</c:v>
                </c:pt>
                <c:pt idx="95">
                  <c:v>-1416748</c:v>
                </c:pt>
                <c:pt idx="96">
                  <c:v>-1408488</c:v>
                </c:pt>
                <c:pt idx="97">
                  <c:v>-1402602</c:v>
                </c:pt>
                <c:pt idx="98">
                  <c:v>-1397642</c:v>
                </c:pt>
                <c:pt idx="99">
                  <c:v>-1385083</c:v>
                </c:pt>
                <c:pt idx="100">
                  <c:v>-1368187</c:v>
                </c:pt>
                <c:pt idx="101">
                  <c:v>-1380759</c:v>
                </c:pt>
                <c:pt idx="102">
                  <c:v>-1365308</c:v>
                </c:pt>
                <c:pt idx="103">
                  <c:v>-1349738</c:v>
                </c:pt>
                <c:pt idx="104">
                  <c:v>-1342390</c:v>
                </c:pt>
                <c:pt idx="105">
                  <c:v>-1333207</c:v>
                </c:pt>
                <c:pt idx="106">
                  <c:v>-1327709</c:v>
                </c:pt>
                <c:pt idx="107">
                  <c:v>-1320475</c:v>
                </c:pt>
                <c:pt idx="108">
                  <c:v>-1324879</c:v>
                </c:pt>
                <c:pt idx="109">
                  <c:v>-1315983</c:v>
                </c:pt>
                <c:pt idx="110">
                  <c:v>-1312914</c:v>
                </c:pt>
                <c:pt idx="111">
                  <c:v>-1306848</c:v>
                </c:pt>
                <c:pt idx="112">
                  <c:v>-1285817</c:v>
                </c:pt>
                <c:pt idx="113">
                  <c:v>-1298725</c:v>
                </c:pt>
                <c:pt idx="114">
                  <c:v>-1273194</c:v>
                </c:pt>
                <c:pt idx="115">
                  <c:v>-1255070</c:v>
                </c:pt>
                <c:pt idx="116">
                  <c:v>-1245118</c:v>
                </c:pt>
                <c:pt idx="117">
                  <c:v>-1246222</c:v>
                </c:pt>
                <c:pt idx="118">
                  <c:v>-1241974</c:v>
                </c:pt>
                <c:pt idx="119">
                  <c:v>-1236205</c:v>
                </c:pt>
                <c:pt idx="120">
                  <c:v>-1237978</c:v>
                </c:pt>
                <c:pt idx="121">
                  <c:v>-1228708</c:v>
                </c:pt>
                <c:pt idx="122">
                  <c:v>-1224796</c:v>
                </c:pt>
                <c:pt idx="123">
                  <c:v>-1207569</c:v>
                </c:pt>
                <c:pt idx="124">
                  <c:v>-1183141</c:v>
                </c:pt>
                <c:pt idx="125">
                  <c:v>-1195201</c:v>
                </c:pt>
                <c:pt idx="126">
                  <c:v>-1183993</c:v>
                </c:pt>
                <c:pt idx="127">
                  <c:v>-1175550</c:v>
                </c:pt>
                <c:pt idx="128">
                  <c:v>-1162802</c:v>
                </c:pt>
                <c:pt idx="129">
                  <c:v>-1160510</c:v>
                </c:pt>
                <c:pt idx="130">
                  <c:v>-1154322</c:v>
                </c:pt>
                <c:pt idx="131">
                  <c:v>-1150335</c:v>
                </c:pt>
                <c:pt idx="132">
                  <c:v>-1149335</c:v>
                </c:pt>
                <c:pt idx="133">
                  <c:v>-1137605</c:v>
                </c:pt>
                <c:pt idx="134">
                  <c:v>-1135095</c:v>
                </c:pt>
                <c:pt idx="135">
                  <c:v>-1128862</c:v>
                </c:pt>
                <c:pt idx="136">
                  <c:v>-1113859</c:v>
                </c:pt>
                <c:pt idx="137">
                  <c:v>-1124578</c:v>
                </c:pt>
                <c:pt idx="138">
                  <c:v>-1110454</c:v>
                </c:pt>
                <c:pt idx="139">
                  <c:v>-1099575</c:v>
                </c:pt>
                <c:pt idx="140">
                  <c:v>-1085808</c:v>
                </c:pt>
                <c:pt idx="141">
                  <c:v>-1081169</c:v>
                </c:pt>
                <c:pt idx="142">
                  <c:v>-1069713</c:v>
                </c:pt>
                <c:pt idx="143">
                  <c:v>-1067917</c:v>
                </c:pt>
                <c:pt idx="144">
                  <c:v>-1068150</c:v>
                </c:pt>
                <c:pt idx="145">
                  <c:v>-1058308</c:v>
                </c:pt>
                <c:pt idx="146">
                  <c:v>-1056418</c:v>
                </c:pt>
                <c:pt idx="147">
                  <c:v>-1049876</c:v>
                </c:pt>
                <c:pt idx="148">
                  <c:v>-1024675.9999999999</c:v>
                </c:pt>
                <c:pt idx="149">
                  <c:v>-1034520</c:v>
                </c:pt>
                <c:pt idx="150">
                  <c:v>-1020447</c:v>
                </c:pt>
                <c:pt idx="151">
                  <c:v>-1001574</c:v>
                </c:pt>
                <c:pt idx="152">
                  <c:v>-996320</c:v>
                </c:pt>
                <c:pt idx="153">
                  <c:v>-996056</c:v>
                </c:pt>
                <c:pt idx="154">
                  <c:v>-989019</c:v>
                </c:pt>
                <c:pt idx="155">
                  <c:v>-985788</c:v>
                </c:pt>
                <c:pt idx="156">
                  <c:v>-979160</c:v>
                </c:pt>
                <c:pt idx="157">
                  <c:v>-972352</c:v>
                </c:pt>
                <c:pt idx="158">
                  <c:v>-963991</c:v>
                </c:pt>
                <c:pt idx="159">
                  <c:v>-956012</c:v>
                </c:pt>
                <c:pt idx="160">
                  <c:v>-935342</c:v>
                </c:pt>
                <c:pt idx="161">
                  <c:v>-943749</c:v>
                </c:pt>
                <c:pt idx="162">
                  <c:v>-937336</c:v>
                </c:pt>
                <c:pt idx="163">
                  <c:v>-922325</c:v>
                </c:pt>
                <c:pt idx="164">
                  <c:v>-913760</c:v>
                </c:pt>
                <c:pt idx="165">
                  <c:v>-906277</c:v>
                </c:pt>
                <c:pt idx="166">
                  <c:v>-903334</c:v>
                </c:pt>
                <c:pt idx="167">
                  <c:v>-904130</c:v>
                </c:pt>
                <c:pt idx="168">
                  <c:v>-899782</c:v>
                </c:pt>
                <c:pt idx="169">
                  <c:v>-895339</c:v>
                </c:pt>
                <c:pt idx="170">
                  <c:v>-894146</c:v>
                </c:pt>
                <c:pt idx="171">
                  <c:v>-892062</c:v>
                </c:pt>
                <c:pt idx="172">
                  <c:v>-878375</c:v>
                </c:pt>
                <c:pt idx="173">
                  <c:v>-889678</c:v>
                </c:pt>
                <c:pt idx="174">
                  <c:v>-883034</c:v>
                </c:pt>
                <c:pt idx="175">
                  <c:v>-874838</c:v>
                </c:pt>
                <c:pt idx="176">
                  <c:v>-873497</c:v>
                </c:pt>
                <c:pt idx="177">
                  <c:v>-870409</c:v>
                </c:pt>
                <c:pt idx="178">
                  <c:v>-870575</c:v>
                </c:pt>
                <c:pt idx="179">
                  <c:v>-867273</c:v>
                </c:pt>
                <c:pt idx="180">
                  <c:v>-870017</c:v>
                </c:pt>
                <c:pt idx="181">
                  <c:v>-863086</c:v>
                </c:pt>
                <c:pt idx="182">
                  <c:v>-863094</c:v>
                </c:pt>
                <c:pt idx="183">
                  <c:v>-858738</c:v>
                </c:pt>
                <c:pt idx="184">
                  <c:v>-848795</c:v>
                </c:pt>
                <c:pt idx="185">
                  <c:v>-853168</c:v>
                </c:pt>
                <c:pt idx="186">
                  <c:v>-835083</c:v>
                </c:pt>
                <c:pt idx="187">
                  <c:v>-823713</c:v>
                </c:pt>
                <c:pt idx="188">
                  <c:v>-799422</c:v>
                </c:pt>
                <c:pt idx="189">
                  <c:v>-795694</c:v>
                </c:pt>
                <c:pt idx="190">
                  <c:v>-795563</c:v>
                </c:pt>
                <c:pt idx="191">
                  <c:v>-787963</c:v>
                </c:pt>
                <c:pt idx="192">
                  <c:v>-787696</c:v>
                </c:pt>
                <c:pt idx="193">
                  <c:v>-777090</c:v>
                </c:pt>
                <c:pt idx="194">
                  <c:v>-780632</c:v>
                </c:pt>
                <c:pt idx="195">
                  <c:v>-779452</c:v>
                </c:pt>
                <c:pt idx="196">
                  <c:v>-774282</c:v>
                </c:pt>
                <c:pt idx="197">
                  <c:v>-791801</c:v>
                </c:pt>
                <c:pt idx="198">
                  <c:v>-783675</c:v>
                </c:pt>
                <c:pt idx="199">
                  <c:v>-778155</c:v>
                </c:pt>
                <c:pt idx="200">
                  <c:v>-774843</c:v>
                </c:pt>
                <c:pt idx="201">
                  <c:v>-775186</c:v>
                </c:pt>
                <c:pt idx="202">
                  <c:v>-776483</c:v>
                </c:pt>
                <c:pt idx="203">
                  <c:v>-775052</c:v>
                </c:pt>
                <c:pt idx="204">
                  <c:v>-777855</c:v>
                </c:pt>
                <c:pt idx="205">
                  <c:v>-771431</c:v>
                </c:pt>
                <c:pt idx="206">
                  <c:v>-770238</c:v>
                </c:pt>
                <c:pt idx="207">
                  <c:v>-770958</c:v>
                </c:pt>
                <c:pt idx="208">
                  <c:v>-765586</c:v>
                </c:pt>
                <c:pt idx="209">
                  <c:v>-782733</c:v>
                </c:pt>
                <c:pt idx="210">
                  <c:v>-771067</c:v>
                </c:pt>
                <c:pt idx="211">
                  <c:v>-758469</c:v>
                </c:pt>
                <c:pt idx="212">
                  <c:v>-755142</c:v>
                </c:pt>
                <c:pt idx="213">
                  <c:v>-760006</c:v>
                </c:pt>
                <c:pt idx="214">
                  <c:v>-756639</c:v>
                </c:pt>
                <c:pt idx="215">
                  <c:v>-758321</c:v>
                </c:pt>
                <c:pt idx="216">
                  <c:v>-762030</c:v>
                </c:pt>
                <c:pt idx="217">
                  <c:v>-755158</c:v>
                </c:pt>
                <c:pt idx="218">
                  <c:v>-753127</c:v>
                </c:pt>
                <c:pt idx="219">
                  <c:v>-753325</c:v>
                </c:pt>
                <c:pt idx="220">
                  <c:v>-746453</c:v>
                </c:pt>
                <c:pt idx="221">
                  <c:v>-759246</c:v>
                </c:pt>
                <c:pt idx="222">
                  <c:v>-744567</c:v>
                </c:pt>
                <c:pt idx="223">
                  <c:v>-733631</c:v>
                </c:pt>
                <c:pt idx="224">
                  <c:v>-732570</c:v>
                </c:pt>
                <c:pt idx="225">
                  <c:v>-730211</c:v>
                </c:pt>
                <c:pt idx="226">
                  <c:v>-727258</c:v>
                </c:pt>
                <c:pt idx="227">
                  <c:v>-727640</c:v>
                </c:pt>
                <c:pt idx="228">
                  <c:v>-721744</c:v>
                </c:pt>
                <c:pt idx="229">
                  <c:v>-718816</c:v>
                </c:pt>
                <c:pt idx="230">
                  <c:v>-719688</c:v>
                </c:pt>
                <c:pt idx="231">
                  <c:v>-718371</c:v>
                </c:pt>
              </c:numCache>
            </c:numRef>
          </c:val>
          <c:extLst>
            <c:ext xmlns:c16="http://schemas.microsoft.com/office/drawing/2014/chart" uri="{C3380CC4-5D6E-409C-BE32-E72D297353CC}">
              <c16:uniqueId val="{00000008-80DE-4B13-817B-BDD5E30760B7}"/>
            </c:ext>
          </c:extLst>
        </c:ser>
        <c:ser>
          <c:idx val="11"/>
          <c:order val="9"/>
          <c:tx>
            <c:strRef>
              <c:f>'Model Formatted'!$M$7:$M$8</c:f>
              <c:strCache>
                <c:ptCount val="2"/>
                <c:pt idx="0">
                  <c:v>RRPs</c:v>
                </c:pt>
              </c:strCache>
            </c:strRef>
          </c:tx>
          <c:spPr>
            <a:solidFill>
              <a:srgbClr val="FFED93"/>
            </a:solidFill>
            <a:ln w="3175">
              <a:solidFill>
                <a:schemeClr val="accent4">
                  <a:lumMod val="75000"/>
                </a:schemeClr>
              </a:solidFill>
            </a:ln>
          </c:spPr>
          <c:invertIfNegative val="0"/>
          <c:cat>
            <c:numRef>
              <c:f>'Model Formatted'!$C$9:$C$240</c:f>
              <c:numCache>
                <c:formatCode>m/d/yyyy</c:formatCode>
                <c:ptCount val="232"/>
                <c:pt idx="0">
                  <c:v>45443</c:v>
                </c:pt>
                <c:pt idx="1">
                  <c:v>45412</c:v>
                </c:pt>
                <c:pt idx="2">
                  <c:v>45382</c:v>
                </c:pt>
                <c:pt idx="3">
                  <c:v>45351</c:v>
                </c:pt>
                <c:pt idx="4">
                  <c:v>45322</c:v>
                </c:pt>
                <c:pt idx="5">
                  <c:v>45291</c:v>
                </c:pt>
                <c:pt idx="6">
                  <c:v>45260</c:v>
                </c:pt>
                <c:pt idx="7">
                  <c:v>45230</c:v>
                </c:pt>
                <c:pt idx="8">
                  <c:v>45199</c:v>
                </c:pt>
                <c:pt idx="9">
                  <c:v>45169</c:v>
                </c:pt>
                <c:pt idx="10">
                  <c:v>45138</c:v>
                </c:pt>
                <c:pt idx="11">
                  <c:v>45107</c:v>
                </c:pt>
                <c:pt idx="12">
                  <c:v>45077</c:v>
                </c:pt>
                <c:pt idx="13">
                  <c:v>45046</c:v>
                </c:pt>
                <c:pt idx="14">
                  <c:v>45016</c:v>
                </c:pt>
                <c:pt idx="15">
                  <c:v>44985</c:v>
                </c:pt>
                <c:pt idx="16">
                  <c:v>44957</c:v>
                </c:pt>
                <c:pt idx="17">
                  <c:v>44926</c:v>
                </c:pt>
                <c:pt idx="18">
                  <c:v>44895</c:v>
                </c:pt>
                <c:pt idx="19">
                  <c:v>44865</c:v>
                </c:pt>
                <c:pt idx="20">
                  <c:v>44834</c:v>
                </c:pt>
                <c:pt idx="21">
                  <c:v>44804</c:v>
                </c:pt>
                <c:pt idx="22">
                  <c:v>44773</c:v>
                </c:pt>
                <c:pt idx="23">
                  <c:v>44742</c:v>
                </c:pt>
                <c:pt idx="24">
                  <c:v>44712</c:v>
                </c:pt>
                <c:pt idx="25">
                  <c:v>44681</c:v>
                </c:pt>
                <c:pt idx="26">
                  <c:v>44651</c:v>
                </c:pt>
                <c:pt idx="27">
                  <c:v>44620</c:v>
                </c:pt>
                <c:pt idx="28">
                  <c:v>44592</c:v>
                </c:pt>
                <c:pt idx="29">
                  <c:v>44561</c:v>
                </c:pt>
                <c:pt idx="30">
                  <c:v>44530</c:v>
                </c:pt>
                <c:pt idx="31">
                  <c:v>44500</c:v>
                </c:pt>
                <c:pt idx="32">
                  <c:v>44469</c:v>
                </c:pt>
                <c:pt idx="33">
                  <c:v>44439</c:v>
                </c:pt>
                <c:pt idx="34">
                  <c:v>44408</c:v>
                </c:pt>
                <c:pt idx="35">
                  <c:v>44377</c:v>
                </c:pt>
                <c:pt idx="36">
                  <c:v>44347</c:v>
                </c:pt>
                <c:pt idx="37">
                  <c:v>44316</c:v>
                </c:pt>
                <c:pt idx="38">
                  <c:v>44286</c:v>
                </c:pt>
                <c:pt idx="39">
                  <c:v>44255</c:v>
                </c:pt>
                <c:pt idx="40">
                  <c:v>44227</c:v>
                </c:pt>
                <c:pt idx="41">
                  <c:v>44196</c:v>
                </c:pt>
                <c:pt idx="42">
                  <c:v>44165</c:v>
                </c:pt>
                <c:pt idx="43">
                  <c:v>44135</c:v>
                </c:pt>
                <c:pt idx="44">
                  <c:v>44104</c:v>
                </c:pt>
                <c:pt idx="45">
                  <c:v>44074</c:v>
                </c:pt>
                <c:pt idx="46">
                  <c:v>44043</c:v>
                </c:pt>
                <c:pt idx="47">
                  <c:v>44012</c:v>
                </c:pt>
                <c:pt idx="48">
                  <c:v>43982</c:v>
                </c:pt>
                <c:pt idx="49">
                  <c:v>43951</c:v>
                </c:pt>
                <c:pt idx="50">
                  <c:v>43921</c:v>
                </c:pt>
                <c:pt idx="51">
                  <c:v>43890</c:v>
                </c:pt>
                <c:pt idx="52">
                  <c:v>43861</c:v>
                </c:pt>
                <c:pt idx="53">
                  <c:v>43830</c:v>
                </c:pt>
                <c:pt idx="54">
                  <c:v>43799</c:v>
                </c:pt>
                <c:pt idx="55">
                  <c:v>43769</c:v>
                </c:pt>
                <c:pt idx="56">
                  <c:v>43738</c:v>
                </c:pt>
                <c:pt idx="57">
                  <c:v>43708</c:v>
                </c:pt>
                <c:pt idx="58">
                  <c:v>43677</c:v>
                </c:pt>
                <c:pt idx="59">
                  <c:v>43646</c:v>
                </c:pt>
                <c:pt idx="60">
                  <c:v>43616</c:v>
                </c:pt>
                <c:pt idx="61">
                  <c:v>43585</c:v>
                </c:pt>
                <c:pt idx="62">
                  <c:v>43555</c:v>
                </c:pt>
                <c:pt idx="63">
                  <c:v>43524</c:v>
                </c:pt>
                <c:pt idx="64">
                  <c:v>43496</c:v>
                </c:pt>
                <c:pt idx="65">
                  <c:v>43465</c:v>
                </c:pt>
                <c:pt idx="66">
                  <c:v>43434</c:v>
                </c:pt>
                <c:pt idx="67">
                  <c:v>43404</c:v>
                </c:pt>
                <c:pt idx="68">
                  <c:v>43373</c:v>
                </c:pt>
                <c:pt idx="69">
                  <c:v>43343</c:v>
                </c:pt>
                <c:pt idx="70">
                  <c:v>43312</c:v>
                </c:pt>
                <c:pt idx="71">
                  <c:v>43281</c:v>
                </c:pt>
                <c:pt idx="72">
                  <c:v>43251</c:v>
                </c:pt>
                <c:pt idx="73">
                  <c:v>43220</c:v>
                </c:pt>
                <c:pt idx="74">
                  <c:v>43190</c:v>
                </c:pt>
                <c:pt idx="75">
                  <c:v>43159</c:v>
                </c:pt>
                <c:pt idx="76">
                  <c:v>43131</c:v>
                </c:pt>
                <c:pt idx="77">
                  <c:v>43100</c:v>
                </c:pt>
                <c:pt idx="78">
                  <c:v>43069</c:v>
                </c:pt>
                <c:pt idx="79">
                  <c:v>43039</c:v>
                </c:pt>
                <c:pt idx="80">
                  <c:v>43008</c:v>
                </c:pt>
                <c:pt idx="81">
                  <c:v>42978</c:v>
                </c:pt>
                <c:pt idx="82">
                  <c:v>42947</c:v>
                </c:pt>
                <c:pt idx="83">
                  <c:v>42916</c:v>
                </c:pt>
                <c:pt idx="84">
                  <c:v>42886</c:v>
                </c:pt>
                <c:pt idx="85">
                  <c:v>42855</c:v>
                </c:pt>
                <c:pt idx="86">
                  <c:v>42825</c:v>
                </c:pt>
                <c:pt idx="87">
                  <c:v>42794</c:v>
                </c:pt>
                <c:pt idx="88">
                  <c:v>42766</c:v>
                </c:pt>
                <c:pt idx="89">
                  <c:v>42735</c:v>
                </c:pt>
                <c:pt idx="90">
                  <c:v>42704</c:v>
                </c:pt>
                <c:pt idx="91">
                  <c:v>42674</c:v>
                </c:pt>
                <c:pt idx="92">
                  <c:v>42643</c:v>
                </c:pt>
                <c:pt idx="93">
                  <c:v>42613</c:v>
                </c:pt>
                <c:pt idx="94">
                  <c:v>42582</c:v>
                </c:pt>
                <c:pt idx="95">
                  <c:v>42551</c:v>
                </c:pt>
                <c:pt idx="96">
                  <c:v>42521</c:v>
                </c:pt>
                <c:pt idx="97">
                  <c:v>42490</c:v>
                </c:pt>
                <c:pt idx="98">
                  <c:v>42460</c:v>
                </c:pt>
                <c:pt idx="99">
                  <c:v>42429</c:v>
                </c:pt>
                <c:pt idx="100">
                  <c:v>42400</c:v>
                </c:pt>
                <c:pt idx="101">
                  <c:v>42369</c:v>
                </c:pt>
                <c:pt idx="102">
                  <c:v>42338</c:v>
                </c:pt>
                <c:pt idx="103">
                  <c:v>42308</c:v>
                </c:pt>
                <c:pt idx="104">
                  <c:v>42277</c:v>
                </c:pt>
                <c:pt idx="105">
                  <c:v>42247</c:v>
                </c:pt>
                <c:pt idx="106">
                  <c:v>42216</c:v>
                </c:pt>
                <c:pt idx="107">
                  <c:v>42185</c:v>
                </c:pt>
                <c:pt idx="108">
                  <c:v>42155</c:v>
                </c:pt>
                <c:pt idx="109">
                  <c:v>42124</c:v>
                </c:pt>
                <c:pt idx="110">
                  <c:v>42094</c:v>
                </c:pt>
                <c:pt idx="111">
                  <c:v>42063</c:v>
                </c:pt>
                <c:pt idx="112">
                  <c:v>42035</c:v>
                </c:pt>
                <c:pt idx="113">
                  <c:v>42004</c:v>
                </c:pt>
                <c:pt idx="114">
                  <c:v>41973</c:v>
                </c:pt>
                <c:pt idx="115">
                  <c:v>41943</c:v>
                </c:pt>
                <c:pt idx="116">
                  <c:v>41912</c:v>
                </c:pt>
                <c:pt idx="117">
                  <c:v>41882</c:v>
                </c:pt>
                <c:pt idx="118">
                  <c:v>41851</c:v>
                </c:pt>
                <c:pt idx="119">
                  <c:v>41820</c:v>
                </c:pt>
                <c:pt idx="120">
                  <c:v>41790</c:v>
                </c:pt>
                <c:pt idx="121">
                  <c:v>41759</c:v>
                </c:pt>
                <c:pt idx="122">
                  <c:v>41729</c:v>
                </c:pt>
                <c:pt idx="123">
                  <c:v>41698</c:v>
                </c:pt>
                <c:pt idx="124">
                  <c:v>41670</c:v>
                </c:pt>
                <c:pt idx="125">
                  <c:v>41639</c:v>
                </c:pt>
                <c:pt idx="126">
                  <c:v>41608</c:v>
                </c:pt>
                <c:pt idx="127">
                  <c:v>41578</c:v>
                </c:pt>
                <c:pt idx="128">
                  <c:v>41547</c:v>
                </c:pt>
                <c:pt idx="129">
                  <c:v>41517</c:v>
                </c:pt>
                <c:pt idx="130">
                  <c:v>41486</c:v>
                </c:pt>
                <c:pt idx="131">
                  <c:v>41455</c:v>
                </c:pt>
                <c:pt idx="132">
                  <c:v>41425</c:v>
                </c:pt>
                <c:pt idx="133">
                  <c:v>41394</c:v>
                </c:pt>
                <c:pt idx="134">
                  <c:v>41364</c:v>
                </c:pt>
                <c:pt idx="135">
                  <c:v>41333</c:v>
                </c:pt>
                <c:pt idx="136">
                  <c:v>41305</c:v>
                </c:pt>
                <c:pt idx="137">
                  <c:v>41274</c:v>
                </c:pt>
                <c:pt idx="138">
                  <c:v>41243</c:v>
                </c:pt>
                <c:pt idx="139">
                  <c:v>41213</c:v>
                </c:pt>
                <c:pt idx="140">
                  <c:v>41182</c:v>
                </c:pt>
                <c:pt idx="141">
                  <c:v>41152</c:v>
                </c:pt>
                <c:pt idx="142">
                  <c:v>41121</c:v>
                </c:pt>
                <c:pt idx="143">
                  <c:v>41090</c:v>
                </c:pt>
                <c:pt idx="144">
                  <c:v>41060</c:v>
                </c:pt>
                <c:pt idx="145">
                  <c:v>41029</c:v>
                </c:pt>
                <c:pt idx="146">
                  <c:v>40999</c:v>
                </c:pt>
                <c:pt idx="147">
                  <c:v>40968</c:v>
                </c:pt>
                <c:pt idx="148">
                  <c:v>40939</c:v>
                </c:pt>
                <c:pt idx="149">
                  <c:v>40908</c:v>
                </c:pt>
                <c:pt idx="150">
                  <c:v>40877</c:v>
                </c:pt>
                <c:pt idx="151">
                  <c:v>40847</c:v>
                </c:pt>
                <c:pt idx="152">
                  <c:v>40816</c:v>
                </c:pt>
                <c:pt idx="153">
                  <c:v>40786</c:v>
                </c:pt>
                <c:pt idx="154">
                  <c:v>40755</c:v>
                </c:pt>
                <c:pt idx="155">
                  <c:v>40724</c:v>
                </c:pt>
                <c:pt idx="156">
                  <c:v>40694</c:v>
                </c:pt>
                <c:pt idx="157">
                  <c:v>40663</c:v>
                </c:pt>
                <c:pt idx="158">
                  <c:v>40633</c:v>
                </c:pt>
                <c:pt idx="159">
                  <c:v>40602</c:v>
                </c:pt>
                <c:pt idx="160">
                  <c:v>40574</c:v>
                </c:pt>
                <c:pt idx="161">
                  <c:v>40543</c:v>
                </c:pt>
                <c:pt idx="162">
                  <c:v>40512</c:v>
                </c:pt>
                <c:pt idx="163">
                  <c:v>40482</c:v>
                </c:pt>
                <c:pt idx="164">
                  <c:v>40451</c:v>
                </c:pt>
                <c:pt idx="165">
                  <c:v>40421</c:v>
                </c:pt>
                <c:pt idx="166">
                  <c:v>40390</c:v>
                </c:pt>
                <c:pt idx="167">
                  <c:v>40359</c:v>
                </c:pt>
                <c:pt idx="168">
                  <c:v>40329</c:v>
                </c:pt>
                <c:pt idx="169">
                  <c:v>40298</c:v>
                </c:pt>
                <c:pt idx="170">
                  <c:v>40268</c:v>
                </c:pt>
                <c:pt idx="171">
                  <c:v>40237</c:v>
                </c:pt>
                <c:pt idx="172">
                  <c:v>40209</c:v>
                </c:pt>
                <c:pt idx="173">
                  <c:v>40178</c:v>
                </c:pt>
                <c:pt idx="174">
                  <c:v>40147</c:v>
                </c:pt>
                <c:pt idx="175">
                  <c:v>40117</c:v>
                </c:pt>
                <c:pt idx="176">
                  <c:v>40086</c:v>
                </c:pt>
                <c:pt idx="177">
                  <c:v>40056</c:v>
                </c:pt>
                <c:pt idx="178">
                  <c:v>40025</c:v>
                </c:pt>
                <c:pt idx="179">
                  <c:v>39994</c:v>
                </c:pt>
                <c:pt idx="180">
                  <c:v>39964</c:v>
                </c:pt>
                <c:pt idx="181">
                  <c:v>39933</c:v>
                </c:pt>
                <c:pt idx="182">
                  <c:v>39903</c:v>
                </c:pt>
                <c:pt idx="183">
                  <c:v>39872</c:v>
                </c:pt>
                <c:pt idx="184">
                  <c:v>39844</c:v>
                </c:pt>
                <c:pt idx="185">
                  <c:v>39813</c:v>
                </c:pt>
                <c:pt idx="186">
                  <c:v>39782</c:v>
                </c:pt>
                <c:pt idx="187">
                  <c:v>39752</c:v>
                </c:pt>
                <c:pt idx="188">
                  <c:v>39721</c:v>
                </c:pt>
                <c:pt idx="189">
                  <c:v>39691</c:v>
                </c:pt>
                <c:pt idx="190">
                  <c:v>39660</c:v>
                </c:pt>
                <c:pt idx="191">
                  <c:v>39629</c:v>
                </c:pt>
                <c:pt idx="192">
                  <c:v>39599</c:v>
                </c:pt>
                <c:pt idx="193">
                  <c:v>39568</c:v>
                </c:pt>
                <c:pt idx="194">
                  <c:v>39538</c:v>
                </c:pt>
                <c:pt idx="195">
                  <c:v>39507</c:v>
                </c:pt>
                <c:pt idx="196">
                  <c:v>39478</c:v>
                </c:pt>
                <c:pt idx="197">
                  <c:v>39447</c:v>
                </c:pt>
                <c:pt idx="198">
                  <c:v>39416</c:v>
                </c:pt>
                <c:pt idx="199">
                  <c:v>39386</c:v>
                </c:pt>
                <c:pt idx="200">
                  <c:v>39355</c:v>
                </c:pt>
                <c:pt idx="201">
                  <c:v>39325</c:v>
                </c:pt>
                <c:pt idx="202">
                  <c:v>39294</c:v>
                </c:pt>
                <c:pt idx="203">
                  <c:v>39263</c:v>
                </c:pt>
                <c:pt idx="204">
                  <c:v>39233</c:v>
                </c:pt>
                <c:pt idx="205">
                  <c:v>39202</c:v>
                </c:pt>
                <c:pt idx="206">
                  <c:v>39172</c:v>
                </c:pt>
                <c:pt idx="207">
                  <c:v>39141</c:v>
                </c:pt>
                <c:pt idx="208">
                  <c:v>39113</c:v>
                </c:pt>
                <c:pt idx="209">
                  <c:v>39082</c:v>
                </c:pt>
                <c:pt idx="210">
                  <c:v>39051</c:v>
                </c:pt>
                <c:pt idx="211">
                  <c:v>39021</c:v>
                </c:pt>
                <c:pt idx="212">
                  <c:v>38990</c:v>
                </c:pt>
                <c:pt idx="213">
                  <c:v>38960</c:v>
                </c:pt>
                <c:pt idx="214">
                  <c:v>38929</c:v>
                </c:pt>
                <c:pt idx="215">
                  <c:v>38898</c:v>
                </c:pt>
                <c:pt idx="216">
                  <c:v>38868</c:v>
                </c:pt>
                <c:pt idx="217">
                  <c:v>38837</c:v>
                </c:pt>
                <c:pt idx="218">
                  <c:v>38807</c:v>
                </c:pt>
                <c:pt idx="219">
                  <c:v>38776</c:v>
                </c:pt>
                <c:pt idx="220">
                  <c:v>38748</c:v>
                </c:pt>
                <c:pt idx="221">
                  <c:v>38717</c:v>
                </c:pt>
                <c:pt idx="222">
                  <c:v>38686</c:v>
                </c:pt>
                <c:pt idx="223">
                  <c:v>38656</c:v>
                </c:pt>
                <c:pt idx="224">
                  <c:v>38625</c:v>
                </c:pt>
                <c:pt idx="225">
                  <c:v>38595</c:v>
                </c:pt>
                <c:pt idx="226">
                  <c:v>38564</c:v>
                </c:pt>
                <c:pt idx="227">
                  <c:v>38533</c:v>
                </c:pt>
                <c:pt idx="228">
                  <c:v>38503</c:v>
                </c:pt>
                <c:pt idx="229">
                  <c:v>38472</c:v>
                </c:pt>
                <c:pt idx="230">
                  <c:v>38442</c:v>
                </c:pt>
                <c:pt idx="231">
                  <c:v>38411</c:v>
                </c:pt>
              </c:numCache>
            </c:numRef>
          </c:cat>
          <c:val>
            <c:numRef>
              <c:f>'Model Formatted'!$M$9:$M$240</c:f>
              <c:numCache>
                <c:formatCode>General</c:formatCode>
                <c:ptCount val="232"/>
                <c:pt idx="0">
                  <c:v>#N/A</c:v>
                </c:pt>
                <c:pt idx="1">
                  <c:v>#N/A</c:v>
                </c:pt>
                <c:pt idx="2">
                  <c:v>#N/A</c:v>
                </c:pt>
                <c:pt idx="3">
                  <c:v>#N/A</c:v>
                </c:pt>
                <c:pt idx="4">
                  <c:v>#N/A</c:v>
                </c:pt>
                <c:pt idx="5">
                  <c:v>#N/A</c:v>
                </c:pt>
                <c:pt idx="6">
                  <c:v>#N/A</c:v>
                </c:pt>
                <c:pt idx="7">
                  <c:v>#N/A</c:v>
                </c:pt>
                <c:pt idx="8">
                  <c:v>#N/A</c:v>
                </c:pt>
                <c:pt idx="9">
                  <c:v>#N/A</c:v>
                </c:pt>
                <c:pt idx="10">
                  <c:v>#N/A</c:v>
                </c:pt>
                <c:pt idx="11">
                  <c:v>#N/A</c:v>
                </c:pt>
                <c:pt idx="12">
                  <c:v>-2254859</c:v>
                </c:pt>
                <c:pt idx="13">
                  <c:v>-2279561</c:v>
                </c:pt>
                <c:pt idx="14">
                  <c:v>-2264862</c:v>
                </c:pt>
                <c:pt idx="15">
                  <c:v>-2113849</c:v>
                </c:pt>
                <c:pt idx="16">
                  <c:v>-2031561</c:v>
                </c:pt>
                <c:pt idx="17">
                  <c:v>-2293003</c:v>
                </c:pt>
                <c:pt idx="18">
                  <c:v>-2115913</c:v>
                </c:pt>
                <c:pt idx="19">
                  <c:v>-2186856</c:v>
                </c:pt>
                <c:pt idx="20">
                  <c:v>-2366798</c:v>
                </c:pt>
                <c:pt idx="21">
                  <c:v>-2251025</c:v>
                </c:pt>
                <c:pt idx="22">
                  <c:v>-2188994</c:v>
                </c:pt>
                <c:pt idx="23">
                  <c:v>-2226976</c:v>
                </c:pt>
                <c:pt idx="24">
                  <c:v>-1995750</c:v>
                </c:pt>
                <c:pt idx="25">
                  <c:v>-1803162</c:v>
                </c:pt>
                <c:pt idx="26">
                  <c:v>-1785939</c:v>
                </c:pt>
                <c:pt idx="27">
                  <c:v>-1738322</c:v>
                </c:pt>
                <c:pt idx="28">
                  <c:v>-1613046</c:v>
                </c:pt>
                <c:pt idx="29">
                  <c:v>-1642506</c:v>
                </c:pt>
                <c:pt idx="30">
                  <c:v>-1452897</c:v>
                </c:pt>
                <c:pt idx="31">
                  <c:v>-1433370</c:v>
                </c:pt>
                <c:pt idx="32">
                  <c:v>-1415840</c:v>
                </c:pt>
                <c:pt idx="33">
                  <c:v>-1147089</c:v>
                </c:pt>
                <c:pt idx="34">
                  <c:v>-965189</c:v>
                </c:pt>
                <c:pt idx="35">
                  <c:v>-991939</c:v>
                </c:pt>
                <c:pt idx="36">
                  <c:v>-450283</c:v>
                </c:pt>
                <c:pt idx="37">
                  <c:v>-166732</c:v>
                </c:pt>
                <c:pt idx="38">
                  <c:v>-134307</c:v>
                </c:pt>
                <c:pt idx="39">
                  <c:v>-1</c:v>
                </c:pt>
                <c:pt idx="40">
                  <c:v>-1152</c:v>
                </c:pt>
                <c:pt idx="41">
                  <c:v>-652</c:v>
                </c:pt>
                <c:pt idx="42">
                  <c:v>0</c:v>
                </c:pt>
                <c:pt idx="43">
                  <c:v>-5</c:v>
                </c:pt>
                <c:pt idx="44">
                  <c:v>-850</c:v>
                </c:pt>
                <c:pt idx="45">
                  <c:v>-9</c:v>
                </c:pt>
                <c:pt idx="46">
                  <c:v>-1</c:v>
                </c:pt>
                <c:pt idx="47">
                  <c:v>-1</c:v>
                </c:pt>
                <c:pt idx="48">
                  <c:v>-4326</c:v>
                </c:pt>
                <c:pt idx="49">
                  <c:v>-1450</c:v>
                </c:pt>
                <c:pt idx="50">
                  <c:v>-97411</c:v>
                </c:pt>
                <c:pt idx="51">
                  <c:v>-2300</c:v>
                </c:pt>
                <c:pt idx="52">
                  <c:v>-300</c:v>
                </c:pt>
                <c:pt idx="53">
                  <c:v>-4423</c:v>
                </c:pt>
                <c:pt idx="54">
                  <c:v>-506</c:v>
                </c:pt>
                <c:pt idx="55">
                  <c:v>-196</c:v>
                </c:pt>
                <c:pt idx="56">
                  <c:v>-133</c:v>
                </c:pt>
                <c:pt idx="57">
                  <c:v>-4255</c:v>
                </c:pt>
                <c:pt idx="58">
                  <c:v>-7367</c:v>
                </c:pt>
                <c:pt idx="59">
                  <c:v>-7784</c:v>
                </c:pt>
                <c:pt idx="60">
                  <c:v>-2226</c:v>
                </c:pt>
                <c:pt idx="61">
                  <c:v>-9515</c:v>
                </c:pt>
                <c:pt idx="62">
                  <c:v>-166</c:v>
                </c:pt>
                <c:pt idx="63">
                  <c:v>-1915</c:v>
                </c:pt>
                <c:pt idx="64">
                  <c:v>-990</c:v>
                </c:pt>
                <c:pt idx="65">
                  <c:v>-1004.9999999999999</c:v>
                </c:pt>
                <c:pt idx="66">
                  <c:v>-1559</c:v>
                </c:pt>
                <c:pt idx="67">
                  <c:v>-4815</c:v>
                </c:pt>
                <c:pt idx="68">
                  <c:v>-5625</c:v>
                </c:pt>
                <c:pt idx="69">
                  <c:v>-840</c:v>
                </c:pt>
                <c:pt idx="70">
                  <c:v>-720</c:v>
                </c:pt>
                <c:pt idx="71">
                  <c:v>-20680</c:v>
                </c:pt>
                <c:pt idx="72">
                  <c:v>-3920</c:v>
                </c:pt>
                <c:pt idx="73">
                  <c:v>-3570</c:v>
                </c:pt>
                <c:pt idx="74">
                  <c:v>-17898</c:v>
                </c:pt>
                <c:pt idx="75">
                  <c:v>-44510</c:v>
                </c:pt>
                <c:pt idx="76">
                  <c:v>-65797</c:v>
                </c:pt>
                <c:pt idx="77">
                  <c:v>-147749</c:v>
                </c:pt>
                <c:pt idx="78">
                  <c:v>-67019</c:v>
                </c:pt>
                <c:pt idx="79">
                  <c:v>-112057</c:v>
                </c:pt>
                <c:pt idx="80">
                  <c:v>-220083</c:v>
                </c:pt>
                <c:pt idx="81">
                  <c:v>-146086</c:v>
                </c:pt>
                <c:pt idx="82">
                  <c:v>-103311</c:v>
                </c:pt>
                <c:pt idx="83">
                  <c:v>-263699</c:v>
                </c:pt>
                <c:pt idx="84">
                  <c:v>-256176</c:v>
                </c:pt>
                <c:pt idx="85">
                  <c:v>-122323</c:v>
                </c:pt>
                <c:pt idx="86">
                  <c:v>-260357.00000000003</c:v>
                </c:pt>
                <c:pt idx="87">
                  <c:v>-177833</c:v>
                </c:pt>
                <c:pt idx="88">
                  <c:v>-108360</c:v>
                </c:pt>
                <c:pt idx="89">
                  <c:v>-323912</c:v>
                </c:pt>
                <c:pt idx="90">
                  <c:v>-208524</c:v>
                </c:pt>
                <c:pt idx="91">
                  <c:v>-142065</c:v>
                </c:pt>
                <c:pt idx="92">
                  <c:v>-272277</c:v>
                </c:pt>
                <c:pt idx="93">
                  <c:v>-171368</c:v>
                </c:pt>
                <c:pt idx="94">
                  <c:v>-67687</c:v>
                </c:pt>
                <c:pt idx="95">
                  <c:v>-143206</c:v>
                </c:pt>
                <c:pt idx="96">
                  <c:v>-65797</c:v>
                </c:pt>
                <c:pt idx="97">
                  <c:v>-31432</c:v>
                </c:pt>
                <c:pt idx="98">
                  <c:v>-127119</c:v>
                </c:pt>
                <c:pt idx="99">
                  <c:v>-41065</c:v>
                </c:pt>
                <c:pt idx="100">
                  <c:v>-89304</c:v>
                </c:pt>
                <c:pt idx="101">
                  <c:v>-277447</c:v>
                </c:pt>
                <c:pt idx="102">
                  <c:v>-100152</c:v>
                </c:pt>
                <c:pt idx="103">
                  <c:v>-155316</c:v>
                </c:pt>
                <c:pt idx="104">
                  <c:v>-449614</c:v>
                </c:pt>
                <c:pt idx="105">
                  <c:v>-68719</c:v>
                </c:pt>
                <c:pt idx="106">
                  <c:v>-86429</c:v>
                </c:pt>
                <c:pt idx="107">
                  <c:v>-136642</c:v>
                </c:pt>
                <c:pt idx="108">
                  <c:v>-128828</c:v>
                </c:pt>
                <c:pt idx="109">
                  <c:v>-92224</c:v>
                </c:pt>
                <c:pt idx="110">
                  <c:v>-140389</c:v>
                </c:pt>
                <c:pt idx="111">
                  <c:v>-179750</c:v>
                </c:pt>
                <c:pt idx="112">
                  <c:v>-163553</c:v>
                </c:pt>
                <c:pt idx="113">
                  <c:v>-396705</c:v>
                </c:pt>
                <c:pt idx="114">
                  <c:v>-148284</c:v>
                </c:pt>
                <c:pt idx="115">
                  <c:v>-134690</c:v>
                </c:pt>
                <c:pt idx="116">
                  <c:v>-162317</c:v>
                </c:pt>
                <c:pt idx="117">
                  <c:v>-179845</c:v>
                </c:pt>
                <c:pt idx="118">
                  <c:v>-115757</c:v>
                </c:pt>
                <c:pt idx="119">
                  <c:v>-119673</c:v>
                </c:pt>
                <c:pt idx="120">
                  <c:v>-171269</c:v>
                </c:pt>
                <c:pt idx="121">
                  <c:v>-208222</c:v>
                </c:pt>
                <c:pt idx="122">
                  <c:v>-101944</c:v>
                </c:pt>
                <c:pt idx="123">
                  <c:v>-130110.99999999999</c:v>
                </c:pt>
                <c:pt idx="124">
                  <c:v>-94276</c:v>
                </c:pt>
                <c:pt idx="125">
                  <c:v>-42245</c:v>
                </c:pt>
                <c:pt idx="126">
                  <c:v>-5721</c:v>
                </c:pt>
                <c:pt idx="127">
                  <c:v>-5456</c:v>
                </c:pt>
                <c:pt idx="128">
                  <c:v>-6244</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-3010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-25000</c:v>
                </c:pt>
                <c:pt idx="187">
                  <c:v>-25000</c:v>
                </c:pt>
                <c:pt idx="188">
                  <c:v>-25000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numCache>
            </c:numRef>
          </c:val>
          <c:extLst>
            <c:ext xmlns:c16="http://schemas.microsoft.com/office/drawing/2014/chart" uri="{C3380CC4-5D6E-409C-BE32-E72D297353CC}">
              <c16:uniqueId val="{00000009-80DE-4B13-817B-BDD5E30760B7}"/>
            </c:ext>
          </c:extLst>
        </c:ser>
        <c:ser>
          <c:idx val="12"/>
          <c:order val="10"/>
          <c:tx>
            <c:strRef>
              <c:f>'Model Formatted'!$N$7:$N$8</c:f>
              <c:strCache>
                <c:ptCount val="2"/>
                <c:pt idx="0">
                  <c:v>TGA</c:v>
                </c:pt>
              </c:strCache>
            </c:strRef>
          </c:tx>
          <c:spPr>
            <a:solidFill>
              <a:schemeClr val="accent5">
                <a:lumMod val="40000"/>
                <a:lumOff val="60000"/>
              </a:schemeClr>
            </a:solidFill>
            <a:ln w="3175">
              <a:solidFill>
                <a:schemeClr val="accent5">
                  <a:lumMod val="75000"/>
                </a:schemeClr>
              </a:solidFill>
            </a:ln>
          </c:spPr>
          <c:invertIfNegative val="0"/>
          <c:cat>
            <c:numRef>
              <c:f>'Model Formatted'!$C$9:$C$240</c:f>
              <c:numCache>
                <c:formatCode>m/d/yyyy</c:formatCode>
                <c:ptCount val="232"/>
                <c:pt idx="0">
                  <c:v>45443</c:v>
                </c:pt>
                <c:pt idx="1">
                  <c:v>45412</c:v>
                </c:pt>
                <c:pt idx="2">
                  <c:v>45382</c:v>
                </c:pt>
                <c:pt idx="3">
                  <c:v>45351</c:v>
                </c:pt>
                <c:pt idx="4">
                  <c:v>45322</c:v>
                </c:pt>
                <c:pt idx="5">
                  <c:v>45291</c:v>
                </c:pt>
                <c:pt idx="6">
                  <c:v>45260</c:v>
                </c:pt>
                <c:pt idx="7">
                  <c:v>45230</c:v>
                </c:pt>
                <c:pt idx="8">
                  <c:v>45199</c:v>
                </c:pt>
                <c:pt idx="9">
                  <c:v>45169</c:v>
                </c:pt>
                <c:pt idx="10">
                  <c:v>45138</c:v>
                </c:pt>
                <c:pt idx="11">
                  <c:v>45107</c:v>
                </c:pt>
                <c:pt idx="12">
                  <c:v>45077</c:v>
                </c:pt>
                <c:pt idx="13">
                  <c:v>45046</c:v>
                </c:pt>
                <c:pt idx="14">
                  <c:v>45016</c:v>
                </c:pt>
                <c:pt idx="15">
                  <c:v>44985</c:v>
                </c:pt>
                <c:pt idx="16">
                  <c:v>44957</c:v>
                </c:pt>
                <c:pt idx="17">
                  <c:v>44926</c:v>
                </c:pt>
                <c:pt idx="18">
                  <c:v>44895</c:v>
                </c:pt>
                <c:pt idx="19">
                  <c:v>44865</c:v>
                </c:pt>
                <c:pt idx="20">
                  <c:v>44834</c:v>
                </c:pt>
                <c:pt idx="21">
                  <c:v>44804</c:v>
                </c:pt>
                <c:pt idx="22">
                  <c:v>44773</c:v>
                </c:pt>
                <c:pt idx="23">
                  <c:v>44742</c:v>
                </c:pt>
                <c:pt idx="24">
                  <c:v>44712</c:v>
                </c:pt>
                <c:pt idx="25">
                  <c:v>44681</c:v>
                </c:pt>
                <c:pt idx="26">
                  <c:v>44651</c:v>
                </c:pt>
                <c:pt idx="27">
                  <c:v>44620</c:v>
                </c:pt>
                <c:pt idx="28">
                  <c:v>44592</c:v>
                </c:pt>
                <c:pt idx="29">
                  <c:v>44561</c:v>
                </c:pt>
                <c:pt idx="30">
                  <c:v>44530</c:v>
                </c:pt>
                <c:pt idx="31">
                  <c:v>44500</c:v>
                </c:pt>
                <c:pt idx="32">
                  <c:v>44469</c:v>
                </c:pt>
                <c:pt idx="33">
                  <c:v>44439</c:v>
                </c:pt>
                <c:pt idx="34">
                  <c:v>44408</c:v>
                </c:pt>
                <c:pt idx="35">
                  <c:v>44377</c:v>
                </c:pt>
                <c:pt idx="36">
                  <c:v>44347</c:v>
                </c:pt>
                <c:pt idx="37">
                  <c:v>44316</c:v>
                </c:pt>
                <c:pt idx="38">
                  <c:v>44286</c:v>
                </c:pt>
                <c:pt idx="39">
                  <c:v>44255</c:v>
                </c:pt>
                <c:pt idx="40">
                  <c:v>44227</c:v>
                </c:pt>
                <c:pt idx="41">
                  <c:v>44196</c:v>
                </c:pt>
                <c:pt idx="42">
                  <c:v>44165</c:v>
                </c:pt>
                <c:pt idx="43">
                  <c:v>44135</c:v>
                </c:pt>
                <c:pt idx="44">
                  <c:v>44104</c:v>
                </c:pt>
                <c:pt idx="45">
                  <c:v>44074</c:v>
                </c:pt>
                <c:pt idx="46">
                  <c:v>44043</c:v>
                </c:pt>
                <c:pt idx="47">
                  <c:v>44012</c:v>
                </c:pt>
                <c:pt idx="48">
                  <c:v>43982</c:v>
                </c:pt>
                <c:pt idx="49">
                  <c:v>43951</c:v>
                </c:pt>
                <c:pt idx="50">
                  <c:v>43921</c:v>
                </c:pt>
                <c:pt idx="51">
                  <c:v>43890</c:v>
                </c:pt>
                <c:pt idx="52">
                  <c:v>43861</c:v>
                </c:pt>
                <c:pt idx="53">
                  <c:v>43830</c:v>
                </c:pt>
                <c:pt idx="54">
                  <c:v>43799</c:v>
                </c:pt>
                <c:pt idx="55">
                  <c:v>43769</c:v>
                </c:pt>
                <c:pt idx="56">
                  <c:v>43738</c:v>
                </c:pt>
                <c:pt idx="57">
                  <c:v>43708</c:v>
                </c:pt>
                <c:pt idx="58">
                  <c:v>43677</c:v>
                </c:pt>
                <c:pt idx="59">
                  <c:v>43646</c:v>
                </c:pt>
                <c:pt idx="60">
                  <c:v>43616</c:v>
                </c:pt>
                <c:pt idx="61">
                  <c:v>43585</c:v>
                </c:pt>
                <c:pt idx="62">
                  <c:v>43555</c:v>
                </c:pt>
                <c:pt idx="63">
                  <c:v>43524</c:v>
                </c:pt>
                <c:pt idx="64">
                  <c:v>43496</c:v>
                </c:pt>
                <c:pt idx="65">
                  <c:v>43465</c:v>
                </c:pt>
                <c:pt idx="66">
                  <c:v>43434</c:v>
                </c:pt>
                <c:pt idx="67">
                  <c:v>43404</c:v>
                </c:pt>
                <c:pt idx="68">
                  <c:v>43373</c:v>
                </c:pt>
                <c:pt idx="69">
                  <c:v>43343</c:v>
                </c:pt>
                <c:pt idx="70">
                  <c:v>43312</c:v>
                </c:pt>
                <c:pt idx="71">
                  <c:v>43281</c:v>
                </c:pt>
                <c:pt idx="72">
                  <c:v>43251</c:v>
                </c:pt>
                <c:pt idx="73">
                  <c:v>43220</c:v>
                </c:pt>
                <c:pt idx="74">
                  <c:v>43190</c:v>
                </c:pt>
                <c:pt idx="75">
                  <c:v>43159</c:v>
                </c:pt>
                <c:pt idx="76">
                  <c:v>43131</c:v>
                </c:pt>
                <c:pt idx="77">
                  <c:v>43100</c:v>
                </c:pt>
                <c:pt idx="78">
                  <c:v>43069</c:v>
                </c:pt>
                <c:pt idx="79">
                  <c:v>43039</c:v>
                </c:pt>
                <c:pt idx="80">
                  <c:v>43008</c:v>
                </c:pt>
                <c:pt idx="81">
                  <c:v>42978</c:v>
                </c:pt>
                <c:pt idx="82">
                  <c:v>42947</c:v>
                </c:pt>
                <c:pt idx="83">
                  <c:v>42916</c:v>
                </c:pt>
                <c:pt idx="84">
                  <c:v>42886</c:v>
                </c:pt>
                <c:pt idx="85">
                  <c:v>42855</c:v>
                </c:pt>
                <c:pt idx="86">
                  <c:v>42825</c:v>
                </c:pt>
                <c:pt idx="87">
                  <c:v>42794</c:v>
                </c:pt>
                <c:pt idx="88">
                  <c:v>42766</c:v>
                </c:pt>
                <c:pt idx="89">
                  <c:v>42735</c:v>
                </c:pt>
                <c:pt idx="90">
                  <c:v>42704</c:v>
                </c:pt>
                <c:pt idx="91">
                  <c:v>42674</c:v>
                </c:pt>
                <c:pt idx="92">
                  <c:v>42643</c:v>
                </c:pt>
                <c:pt idx="93">
                  <c:v>42613</c:v>
                </c:pt>
                <c:pt idx="94">
                  <c:v>42582</c:v>
                </c:pt>
                <c:pt idx="95">
                  <c:v>42551</c:v>
                </c:pt>
                <c:pt idx="96">
                  <c:v>42521</c:v>
                </c:pt>
                <c:pt idx="97">
                  <c:v>42490</c:v>
                </c:pt>
                <c:pt idx="98">
                  <c:v>42460</c:v>
                </c:pt>
                <c:pt idx="99">
                  <c:v>42429</c:v>
                </c:pt>
                <c:pt idx="100">
                  <c:v>42400</c:v>
                </c:pt>
                <c:pt idx="101">
                  <c:v>42369</c:v>
                </c:pt>
                <c:pt idx="102">
                  <c:v>42338</c:v>
                </c:pt>
                <c:pt idx="103">
                  <c:v>42308</c:v>
                </c:pt>
                <c:pt idx="104">
                  <c:v>42277</c:v>
                </c:pt>
                <c:pt idx="105">
                  <c:v>42247</c:v>
                </c:pt>
                <c:pt idx="106">
                  <c:v>42216</c:v>
                </c:pt>
                <c:pt idx="107">
                  <c:v>42185</c:v>
                </c:pt>
                <c:pt idx="108">
                  <c:v>42155</c:v>
                </c:pt>
                <c:pt idx="109">
                  <c:v>42124</c:v>
                </c:pt>
                <c:pt idx="110">
                  <c:v>42094</c:v>
                </c:pt>
                <c:pt idx="111">
                  <c:v>42063</c:v>
                </c:pt>
                <c:pt idx="112">
                  <c:v>42035</c:v>
                </c:pt>
                <c:pt idx="113">
                  <c:v>42004</c:v>
                </c:pt>
                <c:pt idx="114">
                  <c:v>41973</c:v>
                </c:pt>
                <c:pt idx="115">
                  <c:v>41943</c:v>
                </c:pt>
                <c:pt idx="116">
                  <c:v>41912</c:v>
                </c:pt>
                <c:pt idx="117">
                  <c:v>41882</c:v>
                </c:pt>
                <c:pt idx="118">
                  <c:v>41851</c:v>
                </c:pt>
                <c:pt idx="119">
                  <c:v>41820</c:v>
                </c:pt>
                <c:pt idx="120">
                  <c:v>41790</c:v>
                </c:pt>
                <c:pt idx="121">
                  <c:v>41759</c:v>
                </c:pt>
                <c:pt idx="122">
                  <c:v>41729</c:v>
                </c:pt>
                <c:pt idx="123">
                  <c:v>41698</c:v>
                </c:pt>
                <c:pt idx="124">
                  <c:v>41670</c:v>
                </c:pt>
                <c:pt idx="125">
                  <c:v>41639</c:v>
                </c:pt>
                <c:pt idx="126">
                  <c:v>41608</c:v>
                </c:pt>
                <c:pt idx="127">
                  <c:v>41578</c:v>
                </c:pt>
                <c:pt idx="128">
                  <c:v>41547</c:v>
                </c:pt>
                <c:pt idx="129">
                  <c:v>41517</c:v>
                </c:pt>
                <c:pt idx="130">
                  <c:v>41486</c:v>
                </c:pt>
                <c:pt idx="131">
                  <c:v>41455</c:v>
                </c:pt>
                <c:pt idx="132">
                  <c:v>41425</c:v>
                </c:pt>
                <c:pt idx="133">
                  <c:v>41394</c:v>
                </c:pt>
                <c:pt idx="134">
                  <c:v>41364</c:v>
                </c:pt>
                <c:pt idx="135">
                  <c:v>41333</c:v>
                </c:pt>
                <c:pt idx="136">
                  <c:v>41305</c:v>
                </c:pt>
                <c:pt idx="137">
                  <c:v>41274</c:v>
                </c:pt>
                <c:pt idx="138">
                  <c:v>41243</c:v>
                </c:pt>
                <c:pt idx="139">
                  <c:v>41213</c:v>
                </c:pt>
                <c:pt idx="140">
                  <c:v>41182</c:v>
                </c:pt>
                <c:pt idx="141">
                  <c:v>41152</c:v>
                </c:pt>
                <c:pt idx="142">
                  <c:v>41121</c:v>
                </c:pt>
                <c:pt idx="143">
                  <c:v>41090</c:v>
                </c:pt>
                <c:pt idx="144">
                  <c:v>41060</c:v>
                </c:pt>
                <c:pt idx="145">
                  <c:v>41029</c:v>
                </c:pt>
                <c:pt idx="146">
                  <c:v>40999</c:v>
                </c:pt>
                <c:pt idx="147">
                  <c:v>40968</c:v>
                </c:pt>
                <c:pt idx="148">
                  <c:v>40939</c:v>
                </c:pt>
                <c:pt idx="149">
                  <c:v>40908</c:v>
                </c:pt>
                <c:pt idx="150">
                  <c:v>40877</c:v>
                </c:pt>
                <c:pt idx="151">
                  <c:v>40847</c:v>
                </c:pt>
                <c:pt idx="152">
                  <c:v>40816</c:v>
                </c:pt>
                <c:pt idx="153">
                  <c:v>40786</c:v>
                </c:pt>
                <c:pt idx="154">
                  <c:v>40755</c:v>
                </c:pt>
                <c:pt idx="155">
                  <c:v>40724</c:v>
                </c:pt>
                <c:pt idx="156">
                  <c:v>40694</c:v>
                </c:pt>
                <c:pt idx="157">
                  <c:v>40663</c:v>
                </c:pt>
                <c:pt idx="158">
                  <c:v>40633</c:v>
                </c:pt>
                <c:pt idx="159">
                  <c:v>40602</c:v>
                </c:pt>
                <c:pt idx="160">
                  <c:v>40574</c:v>
                </c:pt>
                <c:pt idx="161">
                  <c:v>40543</c:v>
                </c:pt>
                <c:pt idx="162">
                  <c:v>40512</c:v>
                </c:pt>
                <c:pt idx="163">
                  <c:v>40482</c:v>
                </c:pt>
                <c:pt idx="164">
                  <c:v>40451</c:v>
                </c:pt>
                <c:pt idx="165">
                  <c:v>40421</c:v>
                </c:pt>
                <c:pt idx="166">
                  <c:v>40390</c:v>
                </c:pt>
                <c:pt idx="167">
                  <c:v>40359</c:v>
                </c:pt>
                <c:pt idx="168">
                  <c:v>40329</c:v>
                </c:pt>
                <c:pt idx="169">
                  <c:v>40298</c:v>
                </c:pt>
                <c:pt idx="170">
                  <c:v>40268</c:v>
                </c:pt>
                <c:pt idx="171">
                  <c:v>40237</c:v>
                </c:pt>
                <c:pt idx="172">
                  <c:v>40209</c:v>
                </c:pt>
                <c:pt idx="173">
                  <c:v>40178</c:v>
                </c:pt>
                <c:pt idx="174">
                  <c:v>40147</c:v>
                </c:pt>
                <c:pt idx="175">
                  <c:v>40117</c:v>
                </c:pt>
                <c:pt idx="176">
                  <c:v>40086</c:v>
                </c:pt>
                <c:pt idx="177">
                  <c:v>40056</c:v>
                </c:pt>
                <c:pt idx="178">
                  <c:v>40025</c:v>
                </c:pt>
                <c:pt idx="179">
                  <c:v>39994</c:v>
                </c:pt>
                <c:pt idx="180">
                  <c:v>39964</c:v>
                </c:pt>
                <c:pt idx="181">
                  <c:v>39933</c:v>
                </c:pt>
                <c:pt idx="182">
                  <c:v>39903</c:v>
                </c:pt>
                <c:pt idx="183">
                  <c:v>39872</c:v>
                </c:pt>
                <c:pt idx="184">
                  <c:v>39844</c:v>
                </c:pt>
                <c:pt idx="185">
                  <c:v>39813</c:v>
                </c:pt>
                <c:pt idx="186">
                  <c:v>39782</c:v>
                </c:pt>
                <c:pt idx="187">
                  <c:v>39752</c:v>
                </c:pt>
                <c:pt idx="188">
                  <c:v>39721</c:v>
                </c:pt>
                <c:pt idx="189">
                  <c:v>39691</c:v>
                </c:pt>
                <c:pt idx="190">
                  <c:v>39660</c:v>
                </c:pt>
                <c:pt idx="191">
                  <c:v>39629</c:v>
                </c:pt>
                <c:pt idx="192">
                  <c:v>39599</c:v>
                </c:pt>
                <c:pt idx="193">
                  <c:v>39568</c:v>
                </c:pt>
                <c:pt idx="194">
                  <c:v>39538</c:v>
                </c:pt>
                <c:pt idx="195">
                  <c:v>39507</c:v>
                </c:pt>
                <c:pt idx="196">
                  <c:v>39478</c:v>
                </c:pt>
                <c:pt idx="197">
                  <c:v>39447</c:v>
                </c:pt>
                <c:pt idx="198">
                  <c:v>39416</c:v>
                </c:pt>
                <c:pt idx="199">
                  <c:v>39386</c:v>
                </c:pt>
                <c:pt idx="200">
                  <c:v>39355</c:v>
                </c:pt>
                <c:pt idx="201">
                  <c:v>39325</c:v>
                </c:pt>
                <c:pt idx="202">
                  <c:v>39294</c:v>
                </c:pt>
                <c:pt idx="203">
                  <c:v>39263</c:v>
                </c:pt>
                <c:pt idx="204">
                  <c:v>39233</c:v>
                </c:pt>
                <c:pt idx="205">
                  <c:v>39202</c:v>
                </c:pt>
                <c:pt idx="206">
                  <c:v>39172</c:v>
                </c:pt>
                <c:pt idx="207">
                  <c:v>39141</c:v>
                </c:pt>
                <c:pt idx="208">
                  <c:v>39113</c:v>
                </c:pt>
                <c:pt idx="209">
                  <c:v>39082</c:v>
                </c:pt>
                <c:pt idx="210">
                  <c:v>39051</c:v>
                </c:pt>
                <c:pt idx="211">
                  <c:v>39021</c:v>
                </c:pt>
                <c:pt idx="212">
                  <c:v>38990</c:v>
                </c:pt>
                <c:pt idx="213">
                  <c:v>38960</c:v>
                </c:pt>
                <c:pt idx="214">
                  <c:v>38929</c:v>
                </c:pt>
                <c:pt idx="215">
                  <c:v>38898</c:v>
                </c:pt>
                <c:pt idx="216">
                  <c:v>38868</c:v>
                </c:pt>
                <c:pt idx="217">
                  <c:v>38837</c:v>
                </c:pt>
                <c:pt idx="218">
                  <c:v>38807</c:v>
                </c:pt>
                <c:pt idx="219">
                  <c:v>38776</c:v>
                </c:pt>
                <c:pt idx="220">
                  <c:v>38748</c:v>
                </c:pt>
                <c:pt idx="221">
                  <c:v>38717</c:v>
                </c:pt>
                <c:pt idx="222">
                  <c:v>38686</c:v>
                </c:pt>
                <c:pt idx="223">
                  <c:v>38656</c:v>
                </c:pt>
                <c:pt idx="224">
                  <c:v>38625</c:v>
                </c:pt>
                <c:pt idx="225">
                  <c:v>38595</c:v>
                </c:pt>
                <c:pt idx="226">
                  <c:v>38564</c:v>
                </c:pt>
                <c:pt idx="227">
                  <c:v>38533</c:v>
                </c:pt>
                <c:pt idx="228">
                  <c:v>38503</c:v>
                </c:pt>
                <c:pt idx="229">
                  <c:v>38472</c:v>
                </c:pt>
                <c:pt idx="230">
                  <c:v>38442</c:v>
                </c:pt>
                <c:pt idx="231">
                  <c:v>38411</c:v>
                </c:pt>
              </c:numCache>
            </c:numRef>
          </c:cat>
          <c:val>
            <c:numRef>
              <c:f>'Model Formatted'!$N$9:$N$240</c:f>
              <c:numCache>
                <c:formatCode>General</c:formatCode>
                <c:ptCount val="232"/>
                <c:pt idx="0">
                  <c:v>#N/A</c:v>
                </c:pt>
                <c:pt idx="1">
                  <c:v>#N/A</c:v>
                </c:pt>
                <c:pt idx="2">
                  <c:v>#N/A</c:v>
                </c:pt>
                <c:pt idx="3">
                  <c:v>#N/A</c:v>
                </c:pt>
                <c:pt idx="4">
                  <c:v>#N/A</c:v>
                </c:pt>
                <c:pt idx="5">
                  <c:v>#N/A</c:v>
                </c:pt>
                <c:pt idx="6">
                  <c:v>#N/A</c:v>
                </c:pt>
                <c:pt idx="7">
                  <c:v>#N/A</c:v>
                </c:pt>
                <c:pt idx="8">
                  <c:v>#N/A</c:v>
                </c:pt>
                <c:pt idx="9">
                  <c:v>#N/A</c:v>
                </c:pt>
                <c:pt idx="10">
                  <c:v>#N/A</c:v>
                </c:pt>
                <c:pt idx="11">
                  <c:v>#N/A</c:v>
                </c:pt>
                <c:pt idx="12">
                  <c:v>-48512</c:v>
                </c:pt>
                <c:pt idx="13">
                  <c:v>-296209</c:v>
                </c:pt>
                <c:pt idx="14">
                  <c:v>-162758</c:v>
                </c:pt>
                <c:pt idx="15">
                  <c:v>-451307</c:v>
                </c:pt>
                <c:pt idx="16">
                  <c:v>-572622</c:v>
                </c:pt>
                <c:pt idx="17">
                  <c:v>-409809</c:v>
                </c:pt>
                <c:pt idx="18">
                  <c:v>-532791</c:v>
                </c:pt>
                <c:pt idx="19">
                  <c:v>-636327</c:v>
                </c:pt>
                <c:pt idx="20">
                  <c:v>-661920</c:v>
                </c:pt>
                <c:pt idx="21">
                  <c:v>-669911</c:v>
                </c:pt>
                <c:pt idx="22">
                  <c:v>-615515</c:v>
                </c:pt>
                <c:pt idx="23">
                  <c:v>-759845</c:v>
                </c:pt>
                <c:pt idx="24">
                  <c:v>-801714</c:v>
                </c:pt>
                <c:pt idx="25">
                  <c:v>-957419</c:v>
                </c:pt>
                <c:pt idx="26">
                  <c:v>-556791</c:v>
                </c:pt>
                <c:pt idx="27">
                  <c:v>-674797</c:v>
                </c:pt>
                <c:pt idx="28">
                  <c:v>-639620</c:v>
                </c:pt>
                <c:pt idx="29">
                  <c:v>-283995</c:v>
                </c:pt>
                <c:pt idx="30">
                  <c:v>-141042</c:v>
                </c:pt>
                <c:pt idx="31">
                  <c:v>-236495</c:v>
                </c:pt>
                <c:pt idx="32">
                  <c:v>-173745</c:v>
                </c:pt>
                <c:pt idx="33">
                  <c:v>-258200</c:v>
                </c:pt>
                <c:pt idx="34">
                  <c:v>-536966</c:v>
                </c:pt>
                <c:pt idx="35">
                  <c:v>-851929</c:v>
                </c:pt>
                <c:pt idx="36">
                  <c:v>-778912</c:v>
                </c:pt>
                <c:pt idx="37">
                  <c:v>-932287</c:v>
                </c:pt>
                <c:pt idx="38">
                  <c:v>-1121951</c:v>
                </c:pt>
                <c:pt idx="39">
                  <c:v>-1439646</c:v>
                </c:pt>
                <c:pt idx="40">
                  <c:v>-1613377</c:v>
                </c:pt>
                <c:pt idx="41">
                  <c:v>-1613514</c:v>
                </c:pt>
                <c:pt idx="42">
                  <c:v>-1484036</c:v>
                </c:pt>
                <c:pt idx="43">
                  <c:v>-1653039</c:v>
                </c:pt>
                <c:pt idx="44">
                  <c:v>-1781679</c:v>
                </c:pt>
                <c:pt idx="45">
                  <c:v>-1607449</c:v>
                </c:pt>
                <c:pt idx="46">
                  <c:v>-1792434</c:v>
                </c:pt>
                <c:pt idx="47">
                  <c:v>-1586573</c:v>
                </c:pt>
                <c:pt idx="48">
                  <c:v>-1326897</c:v>
                </c:pt>
                <c:pt idx="49">
                  <c:v>-1076232</c:v>
                </c:pt>
                <c:pt idx="50">
                  <c:v>-384890</c:v>
                </c:pt>
                <c:pt idx="51">
                  <c:v>-387615</c:v>
                </c:pt>
                <c:pt idx="52">
                  <c:v>-450537</c:v>
                </c:pt>
                <c:pt idx="53">
                  <c:v>-351934</c:v>
                </c:pt>
                <c:pt idx="54">
                  <c:v>-358896</c:v>
                </c:pt>
                <c:pt idx="55">
                  <c:v>-400616</c:v>
                </c:pt>
                <c:pt idx="56">
                  <c:v>-305810</c:v>
                </c:pt>
                <c:pt idx="57">
                  <c:v>-150146</c:v>
                </c:pt>
                <c:pt idx="58">
                  <c:v>-176662</c:v>
                </c:pt>
                <c:pt idx="59">
                  <c:v>-240909</c:v>
                </c:pt>
                <c:pt idx="60">
                  <c:v>-249011</c:v>
                </c:pt>
                <c:pt idx="61">
                  <c:v>-398916</c:v>
                </c:pt>
                <c:pt idx="62">
                  <c:v>-295593</c:v>
                </c:pt>
                <c:pt idx="63">
                  <c:v>-266024</c:v>
                </c:pt>
                <c:pt idx="64">
                  <c:v>-411384</c:v>
                </c:pt>
                <c:pt idx="65">
                  <c:v>-368236</c:v>
                </c:pt>
                <c:pt idx="66">
                  <c:v>-332336</c:v>
                </c:pt>
                <c:pt idx="67">
                  <c:v>-366596</c:v>
                </c:pt>
                <c:pt idx="68">
                  <c:v>-367243</c:v>
                </c:pt>
                <c:pt idx="69">
                  <c:v>-345255</c:v>
                </c:pt>
                <c:pt idx="70">
                  <c:v>-338978</c:v>
                </c:pt>
                <c:pt idx="71">
                  <c:v>-362175</c:v>
                </c:pt>
                <c:pt idx="72">
                  <c:v>-332712</c:v>
                </c:pt>
                <c:pt idx="73">
                  <c:v>-403067</c:v>
                </c:pt>
                <c:pt idx="74">
                  <c:v>-300355</c:v>
                </c:pt>
                <c:pt idx="75">
                  <c:v>-199390</c:v>
                </c:pt>
                <c:pt idx="76">
                  <c:v>-275794</c:v>
                </c:pt>
                <c:pt idx="77">
                  <c:v>-186486</c:v>
                </c:pt>
                <c:pt idx="78">
                  <c:v>-178685</c:v>
                </c:pt>
                <c:pt idx="79">
                  <c:v>-185092</c:v>
                </c:pt>
                <c:pt idx="80">
                  <c:v>-155159</c:v>
                </c:pt>
                <c:pt idx="81">
                  <c:v>-66877</c:v>
                </c:pt>
                <c:pt idx="82">
                  <c:v>-183534</c:v>
                </c:pt>
                <c:pt idx="83">
                  <c:v>-197597</c:v>
                </c:pt>
                <c:pt idx="84">
                  <c:v>-189831</c:v>
                </c:pt>
                <c:pt idx="85">
                  <c:v>-270845</c:v>
                </c:pt>
                <c:pt idx="86">
                  <c:v>-63101</c:v>
                </c:pt>
                <c:pt idx="87">
                  <c:v>-228171</c:v>
                </c:pt>
                <c:pt idx="88">
                  <c:v>-401735</c:v>
                </c:pt>
                <c:pt idx="89">
                  <c:v>-372825</c:v>
                </c:pt>
                <c:pt idx="90">
                  <c:v>-422034</c:v>
                </c:pt>
                <c:pt idx="91">
                  <c:v>-420256</c:v>
                </c:pt>
                <c:pt idx="92">
                  <c:v>-339619</c:v>
                </c:pt>
                <c:pt idx="93">
                  <c:v>-288946</c:v>
                </c:pt>
                <c:pt idx="94">
                  <c:v>-316238</c:v>
                </c:pt>
                <c:pt idx="95">
                  <c:v>-346632</c:v>
                </c:pt>
                <c:pt idx="96">
                  <c:v>-257091.99999999997</c:v>
                </c:pt>
                <c:pt idx="97">
                  <c:v>-372499</c:v>
                </c:pt>
                <c:pt idx="98">
                  <c:v>-291912</c:v>
                </c:pt>
                <c:pt idx="99">
                  <c:v>-216862</c:v>
                </c:pt>
                <c:pt idx="100">
                  <c:v>-337973</c:v>
                </c:pt>
                <c:pt idx="101">
                  <c:v>-324846</c:v>
                </c:pt>
                <c:pt idx="102">
                  <c:v>-154215</c:v>
                </c:pt>
                <c:pt idx="103">
                  <c:v>-35586</c:v>
                </c:pt>
                <c:pt idx="104">
                  <c:v>-198716</c:v>
                </c:pt>
                <c:pt idx="105">
                  <c:v>-119147</c:v>
                </c:pt>
                <c:pt idx="106">
                  <c:v>-203378</c:v>
                </c:pt>
                <c:pt idx="107">
                  <c:v>-240762</c:v>
                </c:pt>
                <c:pt idx="108">
                  <c:v>-163581</c:v>
                </c:pt>
                <c:pt idx="109">
                  <c:v>-245426</c:v>
                </c:pt>
                <c:pt idx="110">
                  <c:v>-71325</c:v>
                </c:pt>
                <c:pt idx="111">
                  <c:v>-46714</c:v>
                </c:pt>
                <c:pt idx="112">
                  <c:v>-194311</c:v>
                </c:pt>
                <c:pt idx="113">
                  <c:v>-223452</c:v>
                </c:pt>
                <c:pt idx="114">
                  <c:v>-71901</c:v>
                </c:pt>
                <c:pt idx="115">
                  <c:v>-118660</c:v>
                </c:pt>
                <c:pt idx="116">
                  <c:v>-118905</c:v>
                </c:pt>
                <c:pt idx="117">
                  <c:v>-29547</c:v>
                </c:pt>
                <c:pt idx="118">
                  <c:v>-70123</c:v>
                </c:pt>
                <c:pt idx="119">
                  <c:v>-108064</c:v>
                </c:pt>
                <c:pt idx="120">
                  <c:v>-22950</c:v>
                </c:pt>
                <c:pt idx="121">
                  <c:v>-148343</c:v>
                </c:pt>
                <c:pt idx="122">
                  <c:v>-89067</c:v>
                </c:pt>
                <c:pt idx="123">
                  <c:v>-27427</c:v>
                </c:pt>
                <c:pt idx="124">
                  <c:v>-95632</c:v>
                </c:pt>
                <c:pt idx="125">
                  <c:v>-93893</c:v>
                </c:pt>
                <c:pt idx="126">
                  <c:v>-45433</c:v>
                </c:pt>
                <c:pt idx="127">
                  <c:v>-30725</c:v>
                </c:pt>
                <c:pt idx="128">
                  <c:v>-46017</c:v>
                </c:pt>
                <c:pt idx="129">
                  <c:v>-25064</c:v>
                </c:pt>
                <c:pt idx="130">
                  <c:v>-109693</c:v>
                </c:pt>
                <c:pt idx="131">
                  <c:v>-94271</c:v>
                </c:pt>
                <c:pt idx="132">
                  <c:v>-14298</c:v>
                </c:pt>
                <c:pt idx="133">
                  <c:v>-167621</c:v>
                </c:pt>
                <c:pt idx="134">
                  <c:v>-53218</c:v>
                </c:pt>
                <c:pt idx="135">
                  <c:v>-15966</c:v>
                </c:pt>
                <c:pt idx="136">
                  <c:v>-71305</c:v>
                </c:pt>
                <c:pt idx="137">
                  <c:v>-55679</c:v>
                </c:pt>
                <c:pt idx="138">
                  <c:v>-16103.000000000002</c:v>
                </c:pt>
                <c:pt idx="139">
                  <c:v>-99966</c:v>
                </c:pt>
                <c:pt idx="140">
                  <c:v>-65665</c:v>
                </c:pt>
                <c:pt idx="141">
                  <c:v>-25021</c:v>
                </c:pt>
                <c:pt idx="142">
                  <c:v>-38258</c:v>
                </c:pt>
                <c:pt idx="143">
                  <c:v>-117923</c:v>
                </c:pt>
                <c:pt idx="144">
                  <c:v>-67595</c:v>
                </c:pt>
                <c:pt idx="145">
                  <c:v>-102592</c:v>
                </c:pt>
                <c:pt idx="146">
                  <c:v>-68452</c:v>
                </c:pt>
                <c:pt idx="147">
                  <c:v>-62542</c:v>
                </c:pt>
                <c:pt idx="148">
                  <c:v>-111938</c:v>
                </c:pt>
                <c:pt idx="149">
                  <c:v>-91418</c:v>
                </c:pt>
                <c:pt idx="150">
                  <c:v>-85605</c:v>
                </c:pt>
                <c:pt idx="151">
                  <c:v>-55187</c:v>
                </c:pt>
                <c:pt idx="152">
                  <c:v>-44942</c:v>
                </c:pt>
                <c:pt idx="153">
                  <c:v>-42481</c:v>
                </c:pt>
                <c:pt idx="154">
                  <c:v>-66757</c:v>
                </c:pt>
                <c:pt idx="155">
                  <c:v>-105582</c:v>
                </c:pt>
                <c:pt idx="156">
                  <c:v>-73694</c:v>
                </c:pt>
                <c:pt idx="157">
                  <c:v>-126185</c:v>
                </c:pt>
                <c:pt idx="158">
                  <c:v>-59201</c:v>
                </c:pt>
                <c:pt idx="159">
                  <c:v>-23123</c:v>
                </c:pt>
                <c:pt idx="160">
                  <c:v>-94186</c:v>
                </c:pt>
                <c:pt idx="161">
                  <c:v>-88905</c:v>
                </c:pt>
                <c:pt idx="162">
                  <c:v>-24037</c:v>
                </c:pt>
                <c:pt idx="163">
                  <c:v>-27229</c:v>
                </c:pt>
                <c:pt idx="164">
                  <c:v>-57829</c:v>
                </c:pt>
                <c:pt idx="165">
                  <c:v>-5889</c:v>
                </c:pt>
                <c:pt idx="166">
                  <c:v>-30415</c:v>
                </c:pt>
                <c:pt idx="167">
                  <c:v>-87615</c:v>
                </c:pt>
                <c:pt idx="168">
                  <c:v>-16728</c:v>
                </c:pt>
                <c:pt idx="169">
                  <c:v>-56908</c:v>
                </c:pt>
                <c:pt idx="170">
                  <c:v>-91519</c:v>
                </c:pt>
                <c:pt idx="171">
                  <c:v>-12922</c:v>
                </c:pt>
                <c:pt idx="172">
                  <c:v>-126772</c:v>
                </c:pt>
                <c:pt idx="173">
                  <c:v>-149819</c:v>
                </c:pt>
                <c:pt idx="174">
                  <c:v>-12997</c:v>
                </c:pt>
                <c:pt idx="175">
                  <c:v>-30563</c:v>
                </c:pt>
                <c:pt idx="176">
                  <c:v>-108324</c:v>
                </c:pt>
                <c:pt idx="177">
                  <c:v>-12828</c:v>
                </c:pt>
                <c:pt idx="178">
                  <c:v>-57825</c:v>
                </c:pt>
                <c:pt idx="179">
                  <c:v>-78847</c:v>
                </c:pt>
                <c:pt idx="180">
                  <c:v>-11048</c:v>
                </c:pt>
                <c:pt idx="181">
                  <c:v>-62810</c:v>
                </c:pt>
                <c:pt idx="182">
                  <c:v>-56198</c:v>
                </c:pt>
                <c:pt idx="183">
                  <c:v>-25109</c:v>
                </c:pt>
                <c:pt idx="184">
                  <c:v>-38717</c:v>
                </c:pt>
                <c:pt idx="185">
                  <c:v>-106123</c:v>
                </c:pt>
                <c:pt idx="186">
                  <c:v>-17355</c:v>
                </c:pt>
                <c:pt idx="187">
                  <c:v>-19484</c:v>
                </c:pt>
                <c:pt idx="188">
                  <c:v>-5175</c:v>
                </c:pt>
                <c:pt idx="189">
                  <c:v>-4989</c:v>
                </c:pt>
                <c:pt idx="190">
                  <c:v>-4271</c:v>
                </c:pt>
                <c:pt idx="191">
                  <c:v>-4208</c:v>
                </c:pt>
                <c:pt idx="192">
                  <c:v>-4415</c:v>
                </c:pt>
                <c:pt idx="193">
                  <c:v>-4955</c:v>
                </c:pt>
                <c:pt idx="194">
                  <c:v>-4944</c:v>
                </c:pt>
                <c:pt idx="195">
                  <c:v>-5103</c:v>
                </c:pt>
                <c:pt idx="196">
                  <c:v>-5082</c:v>
                </c:pt>
                <c:pt idx="197">
                  <c:v>-4529</c:v>
                </c:pt>
                <c:pt idx="198">
                  <c:v>-4711</c:v>
                </c:pt>
                <c:pt idx="199">
                  <c:v>-4307</c:v>
                </c:pt>
                <c:pt idx="200">
                  <c:v>-4943</c:v>
                </c:pt>
                <c:pt idx="201">
                  <c:v>-4924</c:v>
                </c:pt>
                <c:pt idx="202">
                  <c:v>-4931</c:v>
                </c:pt>
                <c:pt idx="203">
                  <c:v>-4038.9999999999995</c:v>
                </c:pt>
                <c:pt idx="204">
                  <c:v>-4637</c:v>
                </c:pt>
                <c:pt idx="205">
                  <c:v>-12250</c:v>
                </c:pt>
                <c:pt idx="206">
                  <c:v>-4772</c:v>
                </c:pt>
                <c:pt idx="207">
                  <c:v>-5194</c:v>
                </c:pt>
                <c:pt idx="208">
                  <c:v>-6053</c:v>
                </c:pt>
                <c:pt idx="209">
                  <c:v>-4470</c:v>
                </c:pt>
                <c:pt idx="210">
                  <c:v>-4807</c:v>
                </c:pt>
                <c:pt idx="211">
                  <c:v>-5346</c:v>
                </c:pt>
                <c:pt idx="212">
                  <c:v>-4585</c:v>
                </c:pt>
                <c:pt idx="213">
                  <c:v>-4919</c:v>
                </c:pt>
                <c:pt idx="214">
                  <c:v>-4824</c:v>
                </c:pt>
                <c:pt idx="215">
                  <c:v>-4879</c:v>
                </c:pt>
                <c:pt idx="216">
                  <c:v>-2637</c:v>
                </c:pt>
                <c:pt idx="217">
                  <c:v>-5610</c:v>
                </c:pt>
                <c:pt idx="218">
                  <c:v>-4619</c:v>
                </c:pt>
                <c:pt idx="219">
                  <c:v>-4334</c:v>
                </c:pt>
                <c:pt idx="220">
                  <c:v>-5266</c:v>
                </c:pt>
                <c:pt idx="221">
                  <c:v>-4243</c:v>
                </c:pt>
                <c:pt idx="222">
                  <c:v>-4634</c:v>
                </c:pt>
                <c:pt idx="223">
                  <c:v>-4727</c:v>
                </c:pt>
                <c:pt idx="224">
                  <c:v>-4479</c:v>
                </c:pt>
                <c:pt idx="225">
                  <c:v>-5650</c:v>
                </c:pt>
                <c:pt idx="226">
                  <c:v>-4417</c:v>
                </c:pt>
                <c:pt idx="227">
                  <c:v>-4173</c:v>
                </c:pt>
                <c:pt idx="228">
                  <c:v>-5518</c:v>
                </c:pt>
                <c:pt idx="229">
                  <c:v>-6356</c:v>
                </c:pt>
                <c:pt idx="230">
                  <c:v>-5198</c:v>
                </c:pt>
                <c:pt idx="231">
                  <c:v>-4487</c:v>
                </c:pt>
              </c:numCache>
            </c:numRef>
          </c:val>
          <c:extLst>
            <c:ext xmlns:c16="http://schemas.microsoft.com/office/drawing/2014/chart" uri="{C3380CC4-5D6E-409C-BE32-E72D297353CC}">
              <c16:uniqueId val="{0000000A-80DE-4B13-817B-BDD5E30760B7}"/>
            </c:ext>
          </c:extLst>
        </c:ser>
        <c:ser>
          <c:idx val="14"/>
          <c:order val="11"/>
          <c:tx>
            <c:strRef>
              <c:f>'Model Formatted'!$O$7:$O$8</c:f>
              <c:strCache>
                <c:ptCount val="2"/>
                <c:pt idx="0">
                  <c:v>Reserves</c:v>
                </c:pt>
              </c:strCache>
            </c:strRef>
          </c:tx>
          <c:spPr>
            <a:solidFill>
              <a:srgbClr val="FAC0BC"/>
            </a:solidFill>
            <a:ln w="3175">
              <a:solidFill>
                <a:srgbClr val="F83030"/>
              </a:solidFill>
            </a:ln>
          </c:spPr>
          <c:invertIfNegative val="0"/>
          <c:cat>
            <c:numRef>
              <c:f>'Model Formatted'!$C$9:$C$240</c:f>
              <c:numCache>
                <c:formatCode>m/d/yyyy</c:formatCode>
                <c:ptCount val="232"/>
                <c:pt idx="0">
                  <c:v>45443</c:v>
                </c:pt>
                <c:pt idx="1">
                  <c:v>45412</c:v>
                </c:pt>
                <c:pt idx="2">
                  <c:v>45382</c:v>
                </c:pt>
                <c:pt idx="3">
                  <c:v>45351</c:v>
                </c:pt>
                <c:pt idx="4">
                  <c:v>45322</c:v>
                </c:pt>
                <c:pt idx="5">
                  <c:v>45291</c:v>
                </c:pt>
                <c:pt idx="6">
                  <c:v>45260</c:v>
                </c:pt>
                <c:pt idx="7">
                  <c:v>45230</c:v>
                </c:pt>
                <c:pt idx="8">
                  <c:v>45199</c:v>
                </c:pt>
                <c:pt idx="9">
                  <c:v>45169</c:v>
                </c:pt>
                <c:pt idx="10">
                  <c:v>45138</c:v>
                </c:pt>
                <c:pt idx="11">
                  <c:v>45107</c:v>
                </c:pt>
                <c:pt idx="12">
                  <c:v>45077</c:v>
                </c:pt>
                <c:pt idx="13">
                  <c:v>45046</c:v>
                </c:pt>
                <c:pt idx="14">
                  <c:v>45016</c:v>
                </c:pt>
                <c:pt idx="15">
                  <c:v>44985</c:v>
                </c:pt>
                <c:pt idx="16">
                  <c:v>44957</c:v>
                </c:pt>
                <c:pt idx="17">
                  <c:v>44926</c:v>
                </c:pt>
                <c:pt idx="18">
                  <c:v>44895</c:v>
                </c:pt>
                <c:pt idx="19">
                  <c:v>44865</c:v>
                </c:pt>
                <c:pt idx="20">
                  <c:v>44834</c:v>
                </c:pt>
                <c:pt idx="21">
                  <c:v>44804</c:v>
                </c:pt>
                <c:pt idx="22">
                  <c:v>44773</c:v>
                </c:pt>
                <c:pt idx="23">
                  <c:v>44742</c:v>
                </c:pt>
                <c:pt idx="24">
                  <c:v>44712</c:v>
                </c:pt>
                <c:pt idx="25">
                  <c:v>44681</c:v>
                </c:pt>
                <c:pt idx="26">
                  <c:v>44651</c:v>
                </c:pt>
                <c:pt idx="27">
                  <c:v>44620</c:v>
                </c:pt>
                <c:pt idx="28">
                  <c:v>44592</c:v>
                </c:pt>
                <c:pt idx="29">
                  <c:v>44561</c:v>
                </c:pt>
                <c:pt idx="30">
                  <c:v>44530</c:v>
                </c:pt>
                <c:pt idx="31">
                  <c:v>44500</c:v>
                </c:pt>
                <c:pt idx="32">
                  <c:v>44469</c:v>
                </c:pt>
                <c:pt idx="33">
                  <c:v>44439</c:v>
                </c:pt>
                <c:pt idx="34">
                  <c:v>44408</c:v>
                </c:pt>
                <c:pt idx="35">
                  <c:v>44377</c:v>
                </c:pt>
                <c:pt idx="36">
                  <c:v>44347</c:v>
                </c:pt>
                <c:pt idx="37">
                  <c:v>44316</c:v>
                </c:pt>
                <c:pt idx="38">
                  <c:v>44286</c:v>
                </c:pt>
                <c:pt idx="39">
                  <c:v>44255</c:v>
                </c:pt>
                <c:pt idx="40">
                  <c:v>44227</c:v>
                </c:pt>
                <c:pt idx="41">
                  <c:v>44196</c:v>
                </c:pt>
                <c:pt idx="42">
                  <c:v>44165</c:v>
                </c:pt>
                <c:pt idx="43">
                  <c:v>44135</c:v>
                </c:pt>
                <c:pt idx="44">
                  <c:v>44104</c:v>
                </c:pt>
                <c:pt idx="45">
                  <c:v>44074</c:v>
                </c:pt>
                <c:pt idx="46">
                  <c:v>44043</c:v>
                </c:pt>
                <c:pt idx="47">
                  <c:v>44012</c:v>
                </c:pt>
                <c:pt idx="48">
                  <c:v>43982</c:v>
                </c:pt>
                <c:pt idx="49">
                  <c:v>43951</c:v>
                </c:pt>
                <c:pt idx="50">
                  <c:v>43921</c:v>
                </c:pt>
                <c:pt idx="51">
                  <c:v>43890</c:v>
                </c:pt>
                <c:pt idx="52">
                  <c:v>43861</c:v>
                </c:pt>
                <c:pt idx="53">
                  <c:v>43830</c:v>
                </c:pt>
                <c:pt idx="54">
                  <c:v>43799</c:v>
                </c:pt>
                <c:pt idx="55">
                  <c:v>43769</c:v>
                </c:pt>
                <c:pt idx="56">
                  <c:v>43738</c:v>
                </c:pt>
                <c:pt idx="57">
                  <c:v>43708</c:v>
                </c:pt>
                <c:pt idx="58">
                  <c:v>43677</c:v>
                </c:pt>
                <c:pt idx="59">
                  <c:v>43646</c:v>
                </c:pt>
                <c:pt idx="60">
                  <c:v>43616</c:v>
                </c:pt>
                <c:pt idx="61">
                  <c:v>43585</c:v>
                </c:pt>
                <c:pt idx="62">
                  <c:v>43555</c:v>
                </c:pt>
                <c:pt idx="63">
                  <c:v>43524</c:v>
                </c:pt>
                <c:pt idx="64">
                  <c:v>43496</c:v>
                </c:pt>
                <c:pt idx="65">
                  <c:v>43465</c:v>
                </c:pt>
                <c:pt idx="66">
                  <c:v>43434</c:v>
                </c:pt>
                <c:pt idx="67">
                  <c:v>43404</c:v>
                </c:pt>
                <c:pt idx="68">
                  <c:v>43373</c:v>
                </c:pt>
                <c:pt idx="69">
                  <c:v>43343</c:v>
                </c:pt>
                <c:pt idx="70">
                  <c:v>43312</c:v>
                </c:pt>
                <c:pt idx="71">
                  <c:v>43281</c:v>
                </c:pt>
                <c:pt idx="72">
                  <c:v>43251</c:v>
                </c:pt>
                <c:pt idx="73">
                  <c:v>43220</c:v>
                </c:pt>
                <c:pt idx="74">
                  <c:v>43190</c:v>
                </c:pt>
                <c:pt idx="75">
                  <c:v>43159</c:v>
                </c:pt>
                <c:pt idx="76">
                  <c:v>43131</c:v>
                </c:pt>
                <c:pt idx="77">
                  <c:v>43100</c:v>
                </c:pt>
                <c:pt idx="78">
                  <c:v>43069</c:v>
                </c:pt>
                <c:pt idx="79">
                  <c:v>43039</c:v>
                </c:pt>
                <c:pt idx="80">
                  <c:v>43008</c:v>
                </c:pt>
                <c:pt idx="81">
                  <c:v>42978</c:v>
                </c:pt>
                <c:pt idx="82">
                  <c:v>42947</c:v>
                </c:pt>
                <c:pt idx="83">
                  <c:v>42916</c:v>
                </c:pt>
                <c:pt idx="84">
                  <c:v>42886</c:v>
                </c:pt>
                <c:pt idx="85">
                  <c:v>42855</c:v>
                </c:pt>
                <c:pt idx="86">
                  <c:v>42825</c:v>
                </c:pt>
                <c:pt idx="87">
                  <c:v>42794</c:v>
                </c:pt>
                <c:pt idx="88">
                  <c:v>42766</c:v>
                </c:pt>
                <c:pt idx="89">
                  <c:v>42735</c:v>
                </c:pt>
                <c:pt idx="90">
                  <c:v>42704</c:v>
                </c:pt>
                <c:pt idx="91">
                  <c:v>42674</c:v>
                </c:pt>
                <c:pt idx="92">
                  <c:v>42643</c:v>
                </c:pt>
                <c:pt idx="93">
                  <c:v>42613</c:v>
                </c:pt>
                <c:pt idx="94">
                  <c:v>42582</c:v>
                </c:pt>
                <c:pt idx="95">
                  <c:v>42551</c:v>
                </c:pt>
                <c:pt idx="96">
                  <c:v>42521</c:v>
                </c:pt>
                <c:pt idx="97">
                  <c:v>42490</c:v>
                </c:pt>
                <c:pt idx="98">
                  <c:v>42460</c:v>
                </c:pt>
                <c:pt idx="99">
                  <c:v>42429</c:v>
                </c:pt>
                <c:pt idx="100">
                  <c:v>42400</c:v>
                </c:pt>
                <c:pt idx="101">
                  <c:v>42369</c:v>
                </c:pt>
                <c:pt idx="102">
                  <c:v>42338</c:v>
                </c:pt>
                <c:pt idx="103">
                  <c:v>42308</c:v>
                </c:pt>
                <c:pt idx="104">
                  <c:v>42277</c:v>
                </c:pt>
                <c:pt idx="105">
                  <c:v>42247</c:v>
                </c:pt>
                <c:pt idx="106">
                  <c:v>42216</c:v>
                </c:pt>
                <c:pt idx="107">
                  <c:v>42185</c:v>
                </c:pt>
                <c:pt idx="108">
                  <c:v>42155</c:v>
                </c:pt>
                <c:pt idx="109">
                  <c:v>42124</c:v>
                </c:pt>
                <c:pt idx="110">
                  <c:v>42094</c:v>
                </c:pt>
                <c:pt idx="111">
                  <c:v>42063</c:v>
                </c:pt>
                <c:pt idx="112">
                  <c:v>42035</c:v>
                </c:pt>
                <c:pt idx="113">
                  <c:v>42004</c:v>
                </c:pt>
                <c:pt idx="114">
                  <c:v>41973</c:v>
                </c:pt>
                <c:pt idx="115">
                  <c:v>41943</c:v>
                </c:pt>
                <c:pt idx="116">
                  <c:v>41912</c:v>
                </c:pt>
                <c:pt idx="117">
                  <c:v>41882</c:v>
                </c:pt>
                <c:pt idx="118">
                  <c:v>41851</c:v>
                </c:pt>
                <c:pt idx="119">
                  <c:v>41820</c:v>
                </c:pt>
                <c:pt idx="120">
                  <c:v>41790</c:v>
                </c:pt>
                <c:pt idx="121">
                  <c:v>41759</c:v>
                </c:pt>
                <c:pt idx="122">
                  <c:v>41729</c:v>
                </c:pt>
                <c:pt idx="123">
                  <c:v>41698</c:v>
                </c:pt>
                <c:pt idx="124">
                  <c:v>41670</c:v>
                </c:pt>
                <c:pt idx="125">
                  <c:v>41639</c:v>
                </c:pt>
                <c:pt idx="126">
                  <c:v>41608</c:v>
                </c:pt>
                <c:pt idx="127">
                  <c:v>41578</c:v>
                </c:pt>
                <c:pt idx="128">
                  <c:v>41547</c:v>
                </c:pt>
                <c:pt idx="129">
                  <c:v>41517</c:v>
                </c:pt>
                <c:pt idx="130">
                  <c:v>41486</c:v>
                </c:pt>
                <c:pt idx="131">
                  <c:v>41455</c:v>
                </c:pt>
                <c:pt idx="132">
                  <c:v>41425</c:v>
                </c:pt>
                <c:pt idx="133">
                  <c:v>41394</c:v>
                </c:pt>
                <c:pt idx="134">
                  <c:v>41364</c:v>
                </c:pt>
                <c:pt idx="135">
                  <c:v>41333</c:v>
                </c:pt>
                <c:pt idx="136">
                  <c:v>41305</c:v>
                </c:pt>
                <c:pt idx="137">
                  <c:v>41274</c:v>
                </c:pt>
                <c:pt idx="138">
                  <c:v>41243</c:v>
                </c:pt>
                <c:pt idx="139">
                  <c:v>41213</c:v>
                </c:pt>
                <c:pt idx="140">
                  <c:v>41182</c:v>
                </c:pt>
                <c:pt idx="141">
                  <c:v>41152</c:v>
                </c:pt>
                <c:pt idx="142">
                  <c:v>41121</c:v>
                </c:pt>
                <c:pt idx="143">
                  <c:v>41090</c:v>
                </c:pt>
                <c:pt idx="144">
                  <c:v>41060</c:v>
                </c:pt>
                <c:pt idx="145">
                  <c:v>41029</c:v>
                </c:pt>
                <c:pt idx="146">
                  <c:v>40999</c:v>
                </c:pt>
                <c:pt idx="147">
                  <c:v>40968</c:v>
                </c:pt>
                <c:pt idx="148">
                  <c:v>40939</c:v>
                </c:pt>
                <c:pt idx="149">
                  <c:v>40908</c:v>
                </c:pt>
                <c:pt idx="150">
                  <c:v>40877</c:v>
                </c:pt>
                <c:pt idx="151">
                  <c:v>40847</c:v>
                </c:pt>
                <c:pt idx="152">
                  <c:v>40816</c:v>
                </c:pt>
                <c:pt idx="153">
                  <c:v>40786</c:v>
                </c:pt>
                <c:pt idx="154">
                  <c:v>40755</c:v>
                </c:pt>
                <c:pt idx="155">
                  <c:v>40724</c:v>
                </c:pt>
                <c:pt idx="156">
                  <c:v>40694</c:v>
                </c:pt>
                <c:pt idx="157">
                  <c:v>40663</c:v>
                </c:pt>
                <c:pt idx="158">
                  <c:v>40633</c:v>
                </c:pt>
                <c:pt idx="159">
                  <c:v>40602</c:v>
                </c:pt>
                <c:pt idx="160">
                  <c:v>40574</c:v>
                </c:pt>
                <c:pt idx="161">
                  <c:v>40543</c:v>
                </c:pt>
                <c:pt idx="162">
                  <c:v>40512</c:v>
                </c:pt>
                <c:pt idx="163">
                  <c:v>40482</c:v>
                </c:pt>
                <c:pt idx="164">
                  <c:v>40451</c:v>
                </c:pt>
                <c:pt idx="165">
                  <c:v>40421</c:v>
                </c:pt>
                <c:pt idx="166">
                  <c:v>40390</c:v>
                </c:pt>
                <c:pt idx="167">
                  <c:v>40359</c:v>
                </c:pt>
                <c:pt idx="168">
                  <c:v>40329</c:v>
                </c:pt>
                <c:pt idx="169">
                  <c:v>40298</c:v>
                </c:pt>
                <c:pt idx="170">
                  <c:v>40268</c:v>
                </c:pt>
                <c:pt idx="171">
                  <c:v>40237</c:v>
                </c:pt>
                <c:pt idx="172">
                  <c:v>40209</c:v>
                </c:pt>
                <c:pt idx="173">
                  <c:v>40178</c:v>
                </c:pt>
                <c:pt idx="174">
                  <c:v>40147</c:v>
                </c:pt>
                <c:pt idx="175">
                  <c:v>40117</c:v>
                </c:pt>
                <c:pt idx="176">
                  <c:v>40086</c:v>
                </c:pt>
                <c:pt idx="177">
                  <c:v>40056</c:v>
                </c:pt>
                <c:pt idx="178">
                  <c:v>40025</c:v>
                </c:pt>
                <c:pt idx="179">
                  <c:v>39994</c:v>
                </c:pt>
                <c:pt idx="180">
                  <c:v>39964</c:v>
                </c:pt>
                <c:pt idx="181">
                  <c:v>39933</c:v>
                </c:pt>
                <c:pt idx="182">
                  <c:v>39903</c:v>
                </c:pt>
                <c:pt idx="183">
                  <c:v>39872</c:v>
                </c:pt>
                <c:pt idx="184">
                  <c:v>39844</c:v>
                </c:pt>
                <c:pt idx="185">
                  <c:v>39813</c:v>
                </c:pt>
                <c:pt idx="186">
                  <c:v>39782</c:v>
                </c:pt>
                <c:pt idx="187">
                  <c:v>39752</c:v>
                </c:pt>
                <c:pt idx="188">
                  <c:v>39721</c:v>
                </c:pt>
                <c:pt idx="189">
                  <c:v>39691</c:v>
                </c:pt>
                <c:pt idx="190">
                  <c:v>39660</c:v>
                </c:pt>
                <c:pt idx="191">
                  <c:v>39629</c:v>
                </c:pt>
                <c:pt idx="192">
                  <c:v>39599</c:v>
                </c:pt>
                <c:pt idx="193">
                  <c:v>39568</c:v>
                </c:pt>
                <c:pt idx="194">
                  <c:v>39538</c:v>
                </c:pt>
                <c:pt idx="195">
                  <c:v>39507</c:v>
                </c:pt>
                <c:pt idx="196">
                  <c:v>39478</c:v>
                </c:pt>
                <c:pt idx="197">
                  <c:v>39447</c:v>
                </c:pt>
                <c:pt idx="198">
                  <c:v>39416</c:v>
                </c:pt>
                <c:pt idx="199">
                  <c:v>39386</c:v>
                </c:pt>
                <c:pt idx="200">
                  <c:v>39355</c:v>
                </c:pt>
                <c:pt idx="201">
                  <c:v>39325</c:v>
                </c:pt>
                <c:pt idx="202">
                  <c:v>39294</c:v>
                </c:pt>
                <c:pt idx="203">
                  <c:v>39263</c:v>
                </c:pt>
                <c:pt idx="204">
                  <c:v>39233</c:v>
                </c:pt>
                <c:pt idx="205">
                  <c:v>39202</c:v>
                </c:pt>
                <c:pt idx="206">
                  <c:v>39172</c:v>
                </c:pt>
                <c:pt idx="207">
                  <c:v>39141</c:v>
                </c:pt>
                <c:pt idx="208">
                  <c:v>39113</c:v>
                </c:pt>
                <c:pt idx="209">
                  <c:v>39082</c:v>
                </c:pt>
                <c:pt idx="210">
                  <c:v>39051</c:v>
                </c:pt>
                <c:pt idx="211">
                  <c:v>39021</c:v>
                </c:pt>
                <c:pt idx="212">
                  <c:v>38990</c:v>
                </c:pt>
                <c:pt idx="213">
                  <c:v>38960</c:v>
                </c:pt>
                <c:pt idx="214">
                  <c:v>38929</c:v>
                </c:pt>
                <c:pt idx="215">
                  <c:v>38898</c:v>
                </c:pt>
                <c:pt idx="216">
                  <c:v>38868</c:v>
                </c:pt>
                <c:pt idx="217">
                  <c:v>38837</c:v>
                </c:pt>
                <c:pt idx="218">
                  <c:v>38807</c:v>
                </c:pt>
                <c:pt idx="219">
                  <c:v>38776</c:v>
                </c:pt>
                <c:pt idx="220">
                  <c:v>38748</c:v>
                </c:pt>
                <c:pt idx="221">
                  <c:v>38717</c:v>
                </c:pt>
                <c:pt idx="222">
                  <c:v>38686</c:v>
                </c:pt>
                <c:pt idx="223">
                  <c:v>38656</c:v>
                </c:pt>
                <c:pt idx="224">
                  <c:v>38625</c:v>
                </c:pt>
                <c:pt idx="225">
                  <c:v>38595</c:v>
                </c:pt>
                <c:pt idx="226">
                  <c:v>38564</c:v>
                </c:pt>
                <c:pt idx="227">
                  <c:v>38533</c:v>
                </c:pt>
                <c:pt idx="228">
                  <c:v>38503</c:v>
                </c:pt>
                <c:pt idx="229">
                  <c:v>38472</c:v>
                </c:pt>
                <c:pt idx="230">
                  <c:v>38442</c:v>
                </c:pt>
                <c:pt idx="231">
                  <c:v>38411</c:v>
                </c:pt>
              </c:numCache>
            </c:numRef>
          </c:cat>
          <c:val>
            <c:numRef>
              <c:f>'Model Formatted'!$O$9:$O$240</c:f>
              <c:numCache>
                <c:formatCode>General</c:formatCode>
                <c:ptCount val="232"/>
                <c:pt idx="0">
                  <c:v>#N/A</c:v>
                </c:pt>
                <c:pt idx="1">
                  <c:v>#N/A</c:v>
                </c:pt>
                <c:pt idx="2">
                  <c:v>#N/A</c:v>
                </c:pt>
                <c:pt idx="3">
                  <c:v>#N/A</c:v>
                </c:pt>
                <c:pt idx="4">
                  <c:v>#N/A</c:v>
                </c:pt>
                <c:pt idx="5">
                  <c:v>#N/A</c:v>
                </c:pt>
                <c:pt idx="6">
                  <c:v>#N/A</c:v>
                </c:pt>
                <c:pt idx="7">
                  <c:v>#N/A</c:v>
                </c:pt>
                <c:pt idx="8">
                  <c:v>#N/A</c:v>
                </c:pt>
                <c:pt idx="9">
                  <c:v>#N/A</c:v>
                </c:pt>
                <c:pt idx="10">
                  <c:v>#N/A</c:v>
                </c:pt>
                <c:pt idx="11">
                  <c:v>#N/A</c:v>
                </c:pt>
                <c:pt idx="12">
                  <c:v>-3205526</c:v>
                </c:pt>
                <c:pt idx="13">
                  <c:v>-3132100</c:v>
                </c:pt>
                <c:pt idx="14">
                  <c:v>-3401800</c:v>
                </c:pt>
                <c:pt idx="15">
                  <c:v>-2983558</c:v>
                </c:pt>
                <c:pt idx="16">
                  <c:v>-3000542</c:v>
                </c:pt>
                <c:pt idx="17">
                  <c:v>-2979742</c:v>
                </c:pt>
                <c:pt idx="18">
                  <c:v>-3052235</c:v>
                </c:pt>
                <c:pt idx="19">
                  <c:v>-3108147</c:v>
                </c:pt>
                <c:pt idx="20">
                  <c:v>-2983208</c:v>
                </c:pt>
                <c:pt idx="21">
                  <c:v>-3115849</c:v>
                </c:pt>
                <c:pt idx="22">
                  <c:v>-3275609</c:v>
                </c:pt>
                <c:pt idx="23">
                  <c:v>-3118614</c:v>
                </c:pt>
                <c:pt idx="24">
                  <c:v>-3315018</c:v>
                </c:pt>
                <c:pt idx="25">
                  <c:v>-3327551</c:v>
                </c:pt>
                <c:pt idx="26">
                  <c:v>-3773466</c:v>
                </c:pt>
                <c:pt idx="27">
                  <c:v>-3745976</c:v>
                </c:pt>
                <c:pt idx="28">
                  <c:v>-3825076</c:v>
                </c:pt>
                <c:pt idx="29">
                  <c:v>-4039860</c:v>
                </c:pt>
                <c:pt idx="30">
                  <c:v>-4172807</c:v>
                </c:pt>
                <c:pt idx="31">
                  <c:v>-4123154.0000000005</c:v>
                </c:pt>
                <c:pt idx="32">
                  <c:v>-4094810</c:v>
                </c:pt>
                <c:pt idx="33">
                  <c:v>-4203478</c:v>
                </c:pt>
                <c:pt idx="34">
                  <c:v>-4001061</c:v>
                </c:pt>
                <c:pt idx="35">
                  <c:v>-3511630</c:v>
                </c:pt>
                <c:pt idx="36">
                  <c:v>-3851623</c:v>
                </c:pt>
                <c:pt idx="37">
                  <c:v>-3889018</c:v>
                </c:pt>
                <c:pt idx="38">
                  <c:v>-3672702</c:v>
                </c:pt>
                <c:pt idx="39">
                  <c:v>-3384262</c:v>
                </c:pt>
                <c:pt idx="40">
                  <c:v>-3228751</c:v>
                </c:pt>
                <c:pt idx="41">
                  <c:v>-3142977</c:v>
                </c:pt>
                <c:pt idx="42">
                  <c:v>-3143863</c:v>
                </c:pt>
                <c:pt idx="43">
                  <c:v>-2947256</c:v>
                </c:pt>
                <c:pt idx="44">
                  <c:v>-2743246</c:v>
                </c:pt>
                <c:pt idx="45">
                  <c:v>-2875400</c:v>
                </c:pt>
                <c:pt idx="46">
                  <c:v>-2685376</c:v>
                </c:pt>
                <c:pt idx="47">
                  <c:v>-2937657</c:v>
                </c:pt>
                <c:pt idx="48">
                  <c:v>-3317688</c:v>
                </c:pt>
                <c:pt idx="49">
                  <c:v>-3163513</c:v>
                </c:pt>
                <c:pt idx="50">
                  <c:v>-2347747</c:v>
                </c:pt>
                <c:pt idx="51">
                  <c:v>-1680070</c:v>
                </c:pt>
                <c:pt idx="52">
                  <c:v>-1612223</c:v>
                </c:pt>
                <c:pt idx="53">
                  <c:v>-1648238</c:v>
                </c:pt>
                <c:pt idx="54">
                  <c:v>-1559719</c:v>
                </c:pt>
                <c:pt idx="55">
                  <c:v>-1484719</c:v>
                </c:pt>
                <c:pt idx="56">
                  <c:v>-1427289</c:v>
                </c:pt>
                <c:pt idx="57">
                  <c:v>-1504244</c:v>
                </c:pt>
                <c:pt idx="58">
                  <c:v>-1490546</c:v>
                </c:pt>
                <c:pt idx="59">
                  <c:v>-1508451</c:v>
                </c:pt>
                <c:pt idx="60">
                  <c:v>-1534792</c:v>
                </c:pt>
                <c:pt idx="61">
                  <c:v>-1472812</c:v>
                </c:pt>
                <c:pt idx="62">
                  <c:v>-1632788</c:v>
                </c:pt>
                <c:pt idx="63">
                  <c:v>-1682210</c:v>
                </c:pt>
                <c:pt idx="64">
                  <c:v>-1609140</c:v>
                </c:pt>
                <c:pt idx="65">
                  <c:v>-1660932</c:v>
                </c:pt>
                <c:pt idx="66">
                  <c:v>-1758681</c:v>
                </c:pt>
                <c:pt idx="67">
                  <c:v>-1771541</c:v>
                </c:pt>
                <c:pt idx="68">
                  <c:v>-1837874</c:v>
                </c:pt>
                <c:pt idx="69">
                  <c:v>-1880507</c:v>
                </c:pt>
                <c:pt idx="70">
                  <c:v>-1947288</c:v>
                </c:pt>
                <c:pt idx="71">
                  <c:v>-1940916</c:v>
                </c:pt>
                <c:pt idx="72">
                  <c:v>-2005887</c:v>
                </c:pt>
                <c:pt idx="73">
                  <c:v>-2010948</c:v>
                </c:pt>
                <c:pt idx="74">
                  <c:v>-2119005</c:v>
                </c:pt>
                <c:pt idx="75">
                  <c:v>-2208308</c:v>
                </c:pt>
                <c:pt idx="76">
                  <c:v>-2142376</c:v>
                </c:pt>
                <c:pt idx="77">
                  <c:v>-2176452</c:v>
                </c:pt>
                <c:pt idx="78">
                  <c:v>-2271173</c:v>
                </c:pt>
                <c:pt idx="79">
                  <c:v>-2241618</c:v>
                </c:pt>
                <c:pt idx="80">
                  <c:v>-2178841</c:v>
                </c:pt>
                <c:pt idx="81">
                  <c:v>-2331956</c:v>
                </c:pt>
                <c:pt idx="82">
                  <c:v>-2293616</c:v>
                </c:pt>
                <c:pt idx="83">
                  <c:v>-2118108</c:v>
                </c:pt>
                <c:pt idx="84">
                  <c:v>-2129606</c:v>
                </c:pt>
                <c:pt idx="85">
                  <c:v>-2200671</c:v>
                </c:pt>
                <c:pt idx="86">
                  <c:v>-2269985</c:v>
                </c:pt>
                <c:pt idx="87">
                  <c:v>-2243156</c:v>
                </c:pt>
                <c:pt idx="88">
                  <c:v>-2137012</c:v>
                </c:pt>
                <c:pt idx="89">
                  <c:v>-1942983</c:v>
                </c:pt>
                <c:pt idx="90">
                  <c:v>-2015313</c:v>
                </c:pt>
                <c:pt idx="91">
                  <c:v>-2065020</c:v>
                </c:pt>
                <c:pt idx="92">
                  <c:v>-2085237</c:v>
                </c:pt>
                <c:pt idx="93">
                  <c:v>-2230607</c:v>
                </c:pt>
                <c:pt idx="94">
                  <c:v>-2332237</c:v>
                </c:pt>
                <c:pt idx="95">
                  <c:v>-2199119</c:v>
                </c:pt>
                <c:pt idx="96">
                  <c:v>-2339987</c:v>
                </c:pt>
                <c:pt idx="97">
                  <c:v>-2353257</c:v>
                </c:pt>
                <c:pt idx="98">
                  <c:v>-2336086</c:v>
                </c:pt>
                <c:pt idx="99">
                  <c:v>-2426047</c:v>
                </c:pt>
                <c:pt idx="100">
                  <c:v>-2399267</c:v>
                </c:pt>
                <c:pt idx="101">
                  <c:v>-2208683</c:v>
                </c:pt>
                <c:pt idx="102">
                  <c:v>-2574961</c:v>
                </c:pt>
                <c:pt idx="103">
                  <c:v>-2668187</c:v>
                </c:pt>
                <c:pt idx="104">
                  <c:v>-2197657</c:v>
                </c:pt>
                <c:pt idx="105">
                  <c:v>-2705163</c:v>
                </c:pt>
                <c:pt idx="106">
                  <c:v>-2632830</c:v>
                </c:pt>
                <c:pt idx="107">
                  <c:v>-2493529</c:v>
                </c:pt>
                <c:pt idx="108">
                  <c:v>-2536920</c:v>
                </c:pt>
                <c:pt idx="109">
                  <c:v>-2581067</c:v>
                </c:pt>
                <c:pt idx="110">
                  <c:v>-2737802</c:v>
                </c:pt>
                <c:pt idx="111">
                  <c:v>-2346998</c:v>
                </c:pt>
                <c:pt idx="112">
                  <c:v>-2662580</c:v>
                </c:pt>
                <c:pt idx="113">
                  <c:v>-2377996</c:v>
                </c:pt>
                <c:pt idx="114">
                  <c:v>-2479295</c:v>
                </c:pt>
                <c:pt idx="115">
                  <c:v>-2627273</c:v>
                </c:pt>
                <c:pt idx="116">
                  <c:v>-2707185</c:v>
                </c:pt>
                <c:pt idx="117">
                  <c:v>-2778394</c:v>
                </c:pt>
                <c:pt idx="118">
                  <c:v>-2785798</c:v>
                </c:pt>
                <c:pt idx="119">
                  <c:v>-2628060</c:v>
                </c:pt>
                <c:pt idx="120">
                  <c:v>-2677298</c:v>
                </c:pt>
                <c:pt idx="121">
                  <c:v>-2514438</c:v>
                </c:pt>
                <c:pt idx="122">
                  <c:v>-2611169</c:v>
                </c:pt>
                <c:pt idx="123">
                  <c:v>-2610540</c:v>
                </c:pt>
                <c:pt idx="124">
                  <c:v>-2525775</c:v>
                </c:pt>
                <c:pt idx="125">
                  <c:v>-2450733</c:v>
                </c:pt>
                <c:pt idx="126">
                  <c:v>-2488387</c:v>
                </c:pt>
                <c:pt idx="127">
                  <c:v>-2434946</c:v>
                </c:pt>
                <c:pt idx="128">
                  <c:v>-2307013</c:v>
                </c:pt>
                <c:pt idx="129">
                  <c:v>-2264575</c:v>
                </c:pt>
                <c:pt idx="130">
                  <c:v>-2120843</c:v>
                </c:pt>
                <c:pt idx="131">
                  <c:v>-2017729</c:v>
                </c:pt>
                <c:pt idx="132">
                  <c:v>-2022589</c:v>
                </c:pt>
                <c:pt idx="133">
                  <c:v>-1749487</c:v>
                </c:pt>
                <c:pt idx="134">
                  <c:v>-1829612</c:v>
                </c:pt>
                <c:pt idx="135">
                  <c:v>-1754362</c:v>
                </c:pt>
                <c:pt idx="136">
                  <c:v>-1644994</c:v>
                </c:pt>
                <c:pt idx="137">
                  <c:v>-1532687</c:v>
                </c:pt>
                <c:pt idx="138">
                  <c:v>-1539515</c:v>
                </c:pt>
                <c:pt idx="139">
                  <c:v>-1434400</c:v>
                </c:pt>
                <c:pt idx="140">
                  <c:v>-1470536</c:v>
                </c:pt>
                <c:pt idx="141">
                  <c:v>-1531187</c:v>
                </c:pt>
                <c:pt idx="142">
                  <c:v>-1567867</c:v>
                </c:pt>
                <c:pt idx="143">
                  <c:v>-1491988</c:v>
                </c:pt>
                <c:pt idx="144">
                  <c:v>-1526088</c:v>
                </c:pt>
                <c:pt idx="145">
                  <c:v>-1526319</c:v>
                </c:pt>
                <c:pt idx="146">
                  <c:v>-1564982</c:v>
                </c:pt>
                <c:pt idx="147">
                  <c:v>-1607107</c:v>
                </c:pt>
                <c:pt idx="148">
                  <c:v>-1579243</c:v>
                </c:pt>
                <c:pt idx="149">
                  <c:v>-1569267</c:v>
                </c:pt>
                <c:pt idx="150">
                  <c:v>-1487253</c:v>
                </c:pt>
                <c:pt idx="151">
                  <c:v>-1588042</c:v>
                </c:pt>
                <c:pt idx="152">
                  <c:v>-1608996</c:v>
                </c:pt>
                <c:pt idx="153">
                  <c:v>-1591995</c:v>
                </c:pt>
                <c:pt idx="154">
                  <c:v>-1658319</c:v>
                </c:pt>
                <c:pt idx="155">
                  <c:v>-1622395</c:v>
                </c:pt>
                <c:pt idx="156">
                  <c:v>-1592091</c:v>
                </c:pt>
                <c:pt idx="157">
                  <c:v>-1452188</c:v>
                </c:pt>
                <c:pt idx="158">
                  <c:v>-1458165</c:v>
                </c:pt>
                <c:pt idx="159">
                  <c:v>-1292835</c:v>
                </c:pt>
                <c:pt idx="160">
                  <c:v>-1086327</c:v>
                </c:pt>
                <c:pt idx="161">
                  <c:v>-1020726</c:v>
                </c:pt>
                <c:pt idx="162">
                  <c:v>-1027832.0000000001</c:v>
                </c:pt>
                <c:pt idx="163">
                  <c:v>-1010605</c:v>
                </c:pt>
                <c:pt idx="164">
                  <c:v>-984139</c:v>
                </c:pt>
                <c:pt idx="165">
                  <c:v>-1053342</c:v>
                </c:pt>
                <c:pt idx="166">
                  <c:v>-1050890</c:v>
                </c:pt>
                <c:pt idx="167">
                  <c:v>-972337</c:v>
                </c:pt>
                <c:pt idx="168">
                  <c:v>-1088403</c:v>
                </c:pt>
                <c:pt idx="169">
                  <c:v>-1048805</c:v>
                </c:pt>
                <c:pt idx="170">
                  <c:v>-1053876</c:v>
                </c:pt>
                <c:pt idx="171">
                  <c:v>-1248923</c:v>
                </c:pt>
                <c:pt idx="172">
                  <c:v>-1110737</c:v>
                </c:pt>
                <c:pt idx="173">
                  <c:v>-1025271</c:v>
                </c:pt>
                <c:pt idx="174">
                  <c:v>-1168570</c:v>
                </c:pt>
                <c:pt idx="175">
                  <c:v>-1083447</c:v>
                </c:pt>
                <c:pt idx="176">
                  <c:v>-848085</c:v>
                </c:pt>
                <c:pt idx="177">
                  <c:v>-861955</c:v>
                </c:pt>
                <c:pt idx="178">
                  <c:v>-747124</c:v>
                </c:pt>
                <c:pt idx="179">
                  <c:v>-745173</c:v>
                </c:pt>
                <c:pt idx="180">
                  <c:v>-877011</c:v>
                </c:pt>
                <c:pt idx="181">
                  <c:v>-812930</c:v>
                </c:pt>
                <c:pt idx="182">
                  <c:v>-822412</c:v>
                </c:pt>
                <c:pt idx="183">
                  <c:v>-701143</c:v>
                </c:pt>
                <c:pt idx="184">
                  <c:v>-740403</c:v>
                </c:pt>
                <c:pt idx="185">
                  <c:v>-860000</c:v>
                </c:pt>
                <c:pt idx="186">
                  <c:v>-611195</c:v>
                </c:pt>
                <c:pt idx="187">
                  <c:v>-425972</c:v>
                </c:pt>
                <c:pt idx="188">
                  <c:v>-95301</c:v>
                </c:pt>
                <c:pt idx="189">
                  <c:v>-19377</c:v>
                </c:pt>
                <c:pt idx="190">
                  <c:v>-28712</c:v>
                </c:pt>
                <c:pt idx="191">
                  <c:v>-12833</c:v>
                </c:pt>
                <c:pt idx="192">
                  <c:v>-26888</c:v>
                </c:pt>
                <c:pt idx="193">
                  <c:v>-20299</c:v>
                </c:pt>
                <c:pt idx="194">
                  <c:v>-21567</c:v>
                </c:pt>
                <c:pt idx="195">
                  <c:v>-22123</c:v>
                </c:pt>
                <c:pt idx="196">
                  <c:v>-38497</c:v>
                </c:pt>
                <c:pt idx="197">
                  <c:v>-11439</c:v>
                </c:pt>
                <c:pt idx="198">
                  <c:v>-14477</c:v>
                </c:pt>
                <c:pt idx="199">
                  <c:v>-20720</c:v>
                </c:pt>
                <c:pt idx="200">
                  <c:v>-34239</c:v>
                </c:pt>
                <c:pt idx="201">
                  <c:v>-21592</c:v>
                </c:pt>
                <c:pt idx="202">
                  <c:v>-12558</c:v>
                </c:pt>
                <c:pt idx="203">
                  <c:v>-16221</c:v>
                </c:pt>
                <c:pt idx="204">
                  <c:v>-19049</c:v>
                </c:pt>
                <c:pt idx="205">
                  <c:v>-22366</c:v>
                </c:pt>
                <c:pt idx="206">
                  <c:v>-18429</c:v>
                </c:pt>
                <c:pt idx="207">
                  <c:v>-22906</c:v>
                </c:pt>
                <c:pt idx="208">
                  <c:v>-24228</c:v>
                </c:pt>
                <c:pt idx="209">
                  <c:v>-12772</c:v>
                </c:pt>
                <c:pt idx="210">
                  <c:v>-14028</c:v>
                </c:pt>
                <c:pt idx="211">
                  <c:v>-21006</c:v>
                </c:pt>
                <c:pt idx="212">
                  <c:v>-22151</c:v>
                </c:pt>
                <c:pt idx="213">
                  <c:v>-23568</c:v>
                </c:pt>
                <c:pt idx="214">
                  <c:v>-14874</c:v>
                </c:pt>
                <c:pt idx="215">
                  <c:v>-14239</c:v>
                </c:pt>
                <c:pt idx="216">
                  <c:v>-23395</c:v>
                </c:pt>
                <c:pt idx="217">
                  <c:v>-24284</c:v>
                </c:pt>
                <c:pt idx="218">
                  <c:v>-17959</c:v>
                </c:pt>
                <c:pt idx="219">
                  <c:v>-21369</c:v>
                </c:pt>
                <c:pt idx="220">
                  <c:v>-20123</c:v>
                </c:pt>
                <c:pt idx="221">
                  <c:v>-17062</c:v>
                </c:pt>
                <c:pt idx="222">
                  <c:v>-20204</c:v>
                </c:pt>
                <c:pt idx="223">
                  <c:v>-21504</c:v>
                </c:pt>
                <c:pt idx="224">
                  <c:v>-27802</c:v>
                </c:pt>
                <c:pt idx="225">
                  <c:v>-25702</c:v>
                </c:pt>
                <c:pt idx="226">
                  <c:v>-20854</c:v>
                </c:pt>
                <c:pt idx="227">
                  <c:v>-20127</c:v>
                </c:pt>
                <c:pt idx="228">
                  <c:v>-23881</c:v>
                </c:pt>
                <c:pt idx="229">
                  <c:v>-24915</c:v>
                </c:pt>
                <c:pt idx="230">
                  <c:v>-26249</c:v>
                </c:pt>
                <c:pt idx="231">
                  <c:v>-23502</c:v>
                </c:pt>
              </c:numCache>
            </c:numRef>
          </c:val>
          <c:extLst>
            <c:ext xmlns:c16="http://schemas.microsoft.com/office/drawing/2014/chart" uri="{C3380CC4-5D6E-409C-BE32-E72D297353CC}">
              <c16:uniqueId val="{0000000B-80DE-4B13-817B-BDD5E30760B7}"/>
            </c:ext>
          </c:extLst>
        </c:ser>
        <c:ser>
          <c:idx val="13"/>
          <c:order val="12"/>
          <c:tx>
            <c:strRef>
              <c:f>'Model Formatted'!$P$7:$P$8</c:f>
              <c:strCache>
                <c:ptCount val="2"/>
                <c:pt idx="0">
                  <c:v>Other Liabilities</c:v>
                </c:pt>
              </c:strCache>
            </c:strRef>
          </c:tx>
          <c:spPr>
            <a:solidFill>
              <a:schemeClr val="bg1">
                <a:lumMod val="85000"/>
              </a:schemeClr>
            </a:solidFill>
            <a:ln w="3175">
              <a:solidFill>
                <a:schemeClr val="bg1">
                  <a:lumMod val="65000"/>
                </a:schemeClr>
              </a:solidFill>
            </a:ln>
          </c:spPr>
          <c:invertIfNegative val="0"/>
          <c:cat>
            <c:numRef>
              <c:f>'Model Formatted'!$C$9:$C$240</c:f>
              <c:numCache>
                <c:formatCode>m/d/yyyy</c:formatCode>
                <c:ptCount val="232"/>
                <c:pt idx="0">
                  <c:v>45443</c:v>
                </c:pt>
                <c:pt idx="1">
                  <c:v>45412</c:v>
                </c:pt>
                <c:pt idx="2">
                  <c:v>45382</c:v>
                </c:pt>
                <c:pt idx="3">
                  <c:v>45351</c:v>
                </c:pt>
                <c:pt idx="4">
                  <c:v>45322</c:v>
                </c:pt>
                <c:pt idx="5">
                  <c:v>45291</c:v>
                </c:pt>
                <c:pt idx="6">
                  <c:v>45260</c:v>
                </c:pt>
                <c:pt idx="7">
                  <c:v>45230</c:v>
                </c:pt>
                <c:pt idx="8">
                  <c:v>45199</c:v>
                </c:pt>
                <c:pt idx="9">
                  <c:v>45169</c:v>
                </c:pt>
                <c:pt idx="10">
                  <c:v>45138</c:v>
                </c:pt>
                <c:pt idx="11">
                  <c:v>45107</c:v>
                </c:pt>
                <c:pt idx="12">
                  <c:v>45077</c:v>
                </c:pt>
                <c:pt idx="13">
                  <c:v>45046</c:v>
                </c:pt>
                <c:pt idx="14">
                  <c:v>45016</c:v>
                </c:pt>
                <c:pt idx="15">
                  <c:v>44985</c:v>
                </c:pt>
                <c:pt idx="16">
                  <c:v>44957</c:v>
                </c:pt>
                <c:pt idx="17">
                  <c:v>44926</c:v>
                </c:pt>
                <c:pt idx="18">
                  <c:v>44895</c:v>
                </c:pt>
                <c:pt idx="19">
                  <c:v>44865</c:v>
                </c:pt>
                <c:pt idx="20">
                  <c:v>44834</c:v>
                </c:pt>
                <c:pt idx="21">
                  <c:v>44804</c:v>
                </c:pt>
                <c:pt idx="22">
                  <c:v>44773</c:v>
                </c:pt>
                <c:pt idx="23">
                  <c:v>44742</c:v>
                </c:pt>
                <c:pt idx="24">
                  <c:v>44712</c:v>
                </c:pt>
                <c:pt idx="25">
                  <c:v>44681</c:v>
                </c:pt>
                <c:pt idx="26">
                  <c:v>44651</c:v>
                </c:pt>
                <c:pt idx="27">
                  <c:v>44620</c:v>
                </c:pt>
                <c:pt idx="28">
                  <c:v>44592</c:v>
                </c:pt>
                <c:pt idx="29">
                  <c:v>44561</c:v>
                </c:pt>
                <c:pt idx="30">
                  <c:v>44530</c:v>
                </c:pt>
                <c:pt idx="31">
                  <c:v>44500</c:v>
                </c:pt>
                <c:pt idx="32">
                  <c:v>44469</c:v>
                </c:pt>
                <c:pt idx="33">
                  <c:v>44439</c:v>
                </c:pt>
                <c:pt idx="34">
                  <c:v>44408</c:v>
                </c:pt>
                <c:pt idx="35">
                  <c:v>44377</c:v>
                </c:pt>
                <c:pt idx="36">
                  <c:v>44347</c:v>
                </c:pt>
                <c:pt idx="37">
                  <c:v>44316</c:v>
                </c:pt>
                <c:pt idx="38">
                  <c:v>44286</c:v>
                </c:pt>
                <c:pt idx="39">
                  <c:v>44255</c:v>
                </c:pt>
                <c:pt idx="40">
                  <c:v>44227</c:v>
                </c:pt>
                <c:pt idx="41">
                  <c:v>44196</c:v>
                </c:pt>
                <c:pt idx="42">
                  <c:v>44165</c:v>
                </c:pt>
                <c:pt idx="43">
                  <c:v>44135</c:v>
                </c:pt>
                <c:pt idx="44">
                  <c:v>44104</c:v>
                </c:pt>
                <c:pt idx="45">
                  <c:v>44074</c:v>
                </c:pt>
                <c:pt idx="46">
                  <c:v>44043</c:v>
                </c:pt>
                <c:pt idx="47">
                  <c:v>44012</c:v>
                </c:pt>
                <c:pt idx="48">
                  <c:v>43982</c:v>
                </c:pt>
                <c:pt idx="49">
                  <c:v>43951</c:v>
                </c:pt>
                <c:pt idx="50">
                  <c:v>43921</c:v>
                </c:pt>
                <c:pt idx="51">
                  <c:v>43890</c:v>
                </c:pt>
                <c:pt idx="52">
                  <c:v>43861</c:v>
                </c:pt>
                <c:pt idx="53">
                  <c:v>43830</c:v>
                </c:pt>
                <c:pt idx="54">
                  <c:v>43799</c:v>
                </c:pt>
                <c:pt idx="55">
                  <c:v>43769</c:v>
                </c:pt>
                <c:pt idx="56">
                  <c:v>43738</c:v>
                </c:pt>
                <c:pt idx="57">
                  <c:v>43708</c:v>
                </c:pt>
                <c:pt idx="58">
                  <c:v>43677</c:v>
                </c:pt>
                <c:pt idx="59">
                  <c:v>43646</c:v>
                </c:pt>
                <c:pt idx="60">
                  <c:v>43616</c:v>
                </c:pt>
                <c:pt idx="61">
                  <c:v>43585</c:v>
                </c:pt>
                <c:pt idx="62">
                  <c:v>43555</c:v>
                </c:pt>
                <c:pt idx="63">
                  <c:v>43524</c:v>
                </c:pt>
                <c:pt idx="64">
                  <c:v>43496</c:v>
                </c:pt>
                <c:pt idx="65">
                  <c:v>43465</c:v>
                </c:pt>
                <c:pt idx="66">
                  <c:v>43434</c:v>
                </c:pt>
                <c:pt idx="67">
                  <c:v>43404</c:v>
                </c:pt>
                <c:pt idx="68">
                  <c:v>43373</c:v>
                </c:pt>
                <c:pt idx="69">
                  <c:v>43343</c:v>
                </c:pt>
                <c:pt idx="70">
                  <c:v>43312</c:v>
                </c:pt>
                <c:pt idx="71">
                  <c:v>43281</c:v>
                </c:pt>
                <c:pt idx="72">
                  <c:v>43251</c:v>
                </c:pt>
                <c:pt idx="73">
                  <c:v>43220</c:v>
                </c:pt>
                <c:pt idx="74">
                  <c:v>43190</c:v>
                </c:pt>
                <c:pt idx="75">
                  <c:v>43159</c:v>
                </c:pt>
                <c:pt idx="76">
                  <c:v>43131</c:v>
                </c:pt>
                <c:pt idx="77">
                  <c:v>43100</c:v>
                </c:pt>
                <c:pt idx="78">
                  <c:v>43069</c:v>
                </c:pt>
                <c:pt idx="79">
                  <c:v>43039</c:v>
                </c:pt>
                <c:pt idx="80">
                  <c:v>43008</c:v>
                </c:pt>
                <c:pt idx="81">
                  <c:v>42978</c:v>
                </c:pt>
                <c:pt idx="82">
                  <c:v>42947</c:v>
                </c:pt>
                <c:pt idx="83">
                  <c:v>42916</c:v>
                </c:pt>
                <c:pt idx="84">
                  <c:v>42886</c:v>
                </c:pt>
                <c:pt idx="85">
                  <c:v>42855</c:v>
                </c:pt>
                <c:pt idx="86">
                  <c:v>42825</c:v>
                </c:pt>
                <c:pt idx="87">
                  <c:v>42794</c:v>
                </c:pt>
                <c:pt idx="88">
                  <c:v>42766</c:v>
                </c:pt>
                <c:pt idx="89">
                  <c:v>42735</c:v>
                </c:pt>
                <c:pt idx="90">
                  <c:v>42704</c:v>
                </c:pt>
                <c:pt idx="91">
                  <c:v>42674</c:v>
                </c:pt>
                <c:pt idx="92">
                  <c:v>42643</c:v>
                </c:pt>
                <c:pt idx="93">
                  <c:v>42613</c:v>
                </c:pt>
                <c:pt idx="94">
                  <c:v>42582</c:v>
                </c:pt>
                <c:pt idx="95">
                  <c:v>42551</c:v>
                </c:pt>
                <c:pt idx="96">
                  <c:v>42521</c:v>
                </c:pt>
                <c:pt idx="97">
                  <c:v>42490</c:v>
                </c:pt>
                <c:pt idx="98">
                  <c:v>42460</c:v>
                </c:pt>
                <c:pt idx="99">
                  <c:v>42429</c:v>
                </c:pt>
                <c:pt idx="100">
                  <c:v>42400</c:v>
                </c:pt>
                <c:pt idx="101">
                  <c:v>42369</c:v>
                </c:pt>
                <c:pt idx="102">
                  <c:v>42338</c:v>
                </c:pt>
                <c:pt idx="103">
                  <c:v>42308</c:v>
                </c:pt>
                <c:pt idx="104">
                  <c:v>42277</c:v>
                </c:pt>
                <c:pt idx="105">
                  <c:v>42247</c:v>
                </c:pt>
                <c:pt idx="106">
                  <c:v>42216</c:v>
                </c:pt>
                <c:pt idx="107">
                  <c:v>42185</c:v>
                </c:pt>
                <c:pt idx="108">
                  <c:v>42155</c:v>
                </c:pt>
                <c:pt idx="109">
                  <c:v>42124</c:v>
                </c:pt>
                <c:pt idx="110">
                  <c:v>42094</c:v>
                </c:pt>
                <c:pt idx="111">
                  <c:v>42063</c:v>
                </c:pt>
                <c:pt idx="112">
                  <c:v>42035</c:v>
                </c:pt>
                <c:pt idx="113">
                  <c:v>42004</c:v>
                </c:pt>
                <c:pt idx="114">
                  <c:v>41973</c:v>
                </c:pt>
                <c:pt idx="115">
                  <c:v>41943</c:v>
                </c:pt>
                <c:pt idx="116">
                  <c:v>41912</c:v>
                </c:pt>
                <c:pt idx="117">
                  <c:v>41882</c:v>
                </c:pt>
                <c:pt idx="118">
                  <c:v>41851</c:v>
                </c:pt>
                <c:pt idx="119">
                  <c:v>41820</c:v>
                </c:pt>
                <c:pt idx="120">
                  <c:v>41790</c:v>
                </c:pt>
                <c:pt idx="121">
                  <c:v>41759</c:v>
                </c:pt>
                <c:pt idx="122">
                  <c:v>41729</c:v>
                </c:pt>
                <c:pt idx="123">
                  <c:v>41698</c:v>
                </c:pt>
                <c:pt idx="124">
                  <c:v>41670</c:v>
                </c:pt>
                <c:pt idx="125">
                  <c:v>41639</c:v>
                </c:pt>
                <c:pt idx="126">
                  <c:v>41608</c:v>
                </c:pt>
                <c:pt idx="127">
                  <c:v>41578</c:v>
                </c:pt>
                <c:pt idx="128">
                  <c:v>41547</c:v>
                </c:pt>
                <c:pt idx="129">
                  <c:v>41517</c:v>
                </c:pt>
                <c:pt idx="130">
                  <c:v>41486</c:v>
                </c:pt>
                <c:pt idx="131">
                  <c:v>41455</c:v>
                </c:pt>
                <c:pt idx="132">
                  <c:v>41425</c:v>
                </c:pt>
                <c:pt idx="133">
                  <c:v>41394</c:v>
                </c:pt>
                <c:pt idx="134">
                  <c:v>41364</c:v>
                </c:pt>
                <c:pt idx="135">
                  <c:v>41333</c:v>
                </c:pt>
                <c:pt idx="136">
                  <c:v>41305</c:v>
                </c:pt>
                <c:pt idx="137">
                  <c:v>41274</c:v>
                </c:pt>
                <c:pt idx="138">
                  <c:v>41243</c:v>
                </c:pt>
                <c:pt idx="139">
                  <c:v>41213</c:v>
                </c:pt>
                <c:pt idx="140">
                  <c:v>41182</c:v>
                </c:pt>
                <c:pt idx="141">
                  <c:v>41152</c:v>
                </c:pt>
                <c:pt idx="142">
                  <c:v>41121</c:v>
                </c:pt>
                <c:pt idx="143">
                  <c:v>41090</c:v>
                </c:pt>
                <c:pt idx="144">
                  <c:v>41060</c:v>
                </c:pt>
                <c:pt idx="145">
                  <c:v>41029</c:v>
                </c:pt>
                <c:pt idx="146">
                  <c:v>40999</c:v>
                </c:pt>
                <c:pt idx="147">
                  <c:v>40968</c:v>
                </c:pt>
                <c:pt idx="148">
                  <c:v>40939</c:v>
                </c:pt>
                <c:pt idx="149">
                  <c:v>40908</c:v>
                </c:pt>
                <c:pt idx="150">
                  <c:v>40877</c:v>
                </c:pt>
                <c:pt idx="151">
                  <c:v>40847</c:v>
                </c:pt>
                <c:pt idx="152">
                  <c:v>40816</c:v>
                </c:pt>
                <c:pt idx="153">
                  <c:v>40786</c:v>
                </c:pt>
                <c:pt idx="154">
                  <c:v>40755</c:v>
                </c:pt>
                <c:pt idx="155">
                  <c:v>40724</c:v>
                </c:pt>
                <c:pt idx="156">
                  <c:v>40694</c:v>
                </c:pt>
                <c:pt idx="157">
                  <c:v>40663</c:v>
                </c:pt>
                <c:pt idx="158">
                  <c:v>40633</c:v>
                </c:pt>
                <c:pt idx="159">
                  <c:v>40602</c:v>
                </c:pt>
                <c:pt idx="160">
                  <c:v>40574</c:v>
                </c:pt>
                <c:pt idx="161">
                  <c:v>40543</c:v>
                </c:pt>
                <c:pt idx="162">
                  <c:v>40512</c:v>
                </c:pt>
                <c:pt idx="163">
                  <c:v>40482</c:v>
                </c:pt>
                <c:pt idx="164">
                  <c:v>40451</c:v>
                </c:pt>
                <c:pt idx="165">
                  <c:v>40421</c:v>
                </c:pt>
                <c:pt idx="166">
                  <c:v>40390</c:v>
                </c:pt>
                <c:pt idx="167">
                  <c:v>40359</c:v>
                </c:pt>
                <c:pt idx="168">
                  <c:v>40329</c:v>
                </c:pt>
                <c:pt idx="169">
                  <c:v>40298</c:v>
                </c:pt>
                <c:pt idx="170">
                  <c:v>40268</c:v>
                </c:pt>
                <c:pt idx="171">
                  <c:v>40237</c:v>
                </c:pt>
                <c:pt idx="172">
                  <c:v>40209</c:v>
                </c:pt>
                <c:pt idx="173">
                  <c:v>40178</c:v>
                </c:pt>
                <c:pt idx="174">
                  <c:v>40147</c:v>
                </c:pt>
                <c:pt idx="175">
                  <c:v>40117</c:v>
                </c:pt>
                <c:pt idx="176">
                  <c:v>40086</c:v>
                </c:pt>
                <c:pt idx="177">
                  <c:v>40056</c:v>
                </c:pt>
                <c:pt idx="178">
                  <c:v>40025</c:v>
                </c:pt>
                <c:pt idx="179">
                  <c:v>39994</c:v>
                </c:pt>
                <c:pt idx="180">
                  <c:v>39964</c:v>
                </c:pt>
                <c:pt idx="181">
                  <c:v>39933</c:v>
                </c:pt>
                <c:pt idx="182">
                  <c:v>39903</c:v>
                </c:pt>
                <c:pt idx="183">
                  <c:v>39872</c:v>
                </c:pt>
                <c:pt idx="184">
                  <c:v>39844</c:v>
                </c:pt>
                <c:pt idx="185">
                  <c:v>39813</c:v>
                </c:pt>
                <c:pt idx="186">
                  <c:v>39782</c:v>
                </c:pt>
                <c:pt idx="187">
                  <c:v>39752</c:v>
                </c:pt>
                <c:pt idx="188">
                  <c:v>39721</c:v>
                </c:pt>
                <c:pt idx="189">
                  <c:v>39691</c:v>
                </c:pt>
                <c:pt idx="190">
                  <c:v>39660</c:v>
                </c:pt>
                <c:pt idx="191">
                  <c:v>39629</c:v>
                </c:pt>
                <c:pt idx="192">
                  <c:v>39599</c:v>
                </c:pt>
                <c:pt idx="193">
                  <c:v>39568</c:v>
                </c:pt>
                <c:pt idx="194">
                  <c:v>39538</c:v>
                </c:pt>
                <c:pt idx="195">
                  <c:v>39507</c:v>
                </c:pt>
                <c:pt idx="196">
                  <c:v>39478</c:v>
                </c:pt>
                <c:pt idx="197">
                  <c:v>39447</c:v>
                </c:pt>
                <c:pt idx="198">
                  <c:v>39416</c:v>
                </c:pt>
                <c:pt idx="199">
                  <c:v>39386</c:v>
                </c:pt>
                <c:pt idx="200">
                  <c:v>39355</c:v>
                </c:pt>
                <c:pt idx="201">
                  <c:v>39325</c:v>
                </c:pt>
                <c:pt idx="202">
                  <c:v>39294</c:v>
                </c:pt>
                <c:pt idx="203">
                  <c:v>39263</c:v>
                </c:pt>
                <c:pt idx="204">
                  <c:v>39233</c:v>
                </c:pt>
                <c:pt idx="205">
                  <c:v>39202</c:v>
                </c:pt>
                <c:pt idx="206">
                  <c:v>39172</c:v>
                </c:pt>
                <c:pt idx="207">
                  <c:v>39141</c:v>
                </c:pt>
                <c:pt idx="208">
                  <c:v>39113</c:v>
                </c:pt>
                <c:pt idx="209">
                  <c:v>39082</c:v>
                </c:pt>
                <c:pt idx="210">
                  <c:v>39051</c:v>
                </c:pt>
                <c:pt idx="211">
                  <c:v>39021</c:v>
                </c:pt>
                <c:pt idx="212">
                  <c:v>38990</c:v>
                </c:pt>
                <c:pt idx="213">
                  <c:v>38960</c:v>
                </c:pt>
                <c:pt idx="214">
                  <c:v>38929</c:v>
                </c:pt>
                <c:pt idx="215">
                  <c:v>38898</c:v>
                </c:pt>
                <c:pt idx="216">
                  <c:v>38868</c:v>
                </c:pt>
                <c:pt idx="217">
                  <c:v>38837</c:v>
                </c:pt>
                <c:pt idx="218">
                  <c:v>38807</c:v>
                </c:pt>
                <c:pt idx="219">
                  <c:v>38776</c:v>
                </c:pt>
                <c:pt idx="220">
                  <c:v>38748</c:v>
                </c:pt>
                <c:pt idx="221">
                  <c:v>38717</c:v>
                </c:pt>
                <c:pt idx="222">
                  <c:v>38686</c:v>
                </c:pt>
                <c:pt idx="223">
                  <c:v>38656</c:v>
                </c:pt>
                <c:pt idx="224">
                  <c:v>38625</c:v>
                </c:pt>
                <c:pt idx="225">
                  <c:v>38595</c:v>
                </c:pt>
                <c:pt idx="226">
                  <c:v>38564</c:v>
                </c:pt>
                <c:pt idx="227">
                  <c:v>38533</c:v>
                </c:pt>
                <c:pt idx="228">
                  <c:v>38503</c:v>
                </c:pt>
                <c:pt idx="229">
                  <c:v>38472</c:v>
                </c:pt>
                <c:pt idx="230">
                  <c:v>38442</c:v>
                </c:pt>
                <c:pt idx="231">
                  <c:v>38411</c:v>
                </c:pt>
              </c:numCache>
            </c:numRef>
          </c:cat>
          <c:val>
            <c:numRef>
              <c:f>'Model Formatted'!$P$9:$P$240</c:f>
              <c:numCache>
                <c:formatCode>General</c:formatCode>
                <c:ptCount val="232"/>
                <c:pt idx="0">
                  <c:v>#N/A</c:v>
                </c:pt>
                <c:pt idx="1">
                  <c:v>#N/A</c:v>
                </c:pt>
                <c:pt idx="2">
                  <c:v>#N/A</c:v>
                </c:pt>
                <c:pt idx="3">
                  <c:v>#N/A</c:v>
                </c:pt>
                <c:pt idx="4">
                  <c:v>#N/A</c:v>
                </c:pt>
                <c:pt idx="5">
                  <c:v>#N/A</c:v>
                </c:pt>
                <c:pt idx="6">
                  <c:v>#N/A</c:v>
                </c:pt>
                <c:pt idx="7">
                  <c:v>#N/A</c:v>
                </c:pt>
                <c:pt idx="8">
                  <c:v>#N/A</c:v>
                </c:pt>
                <c:pt idx="9">
                  <c:v>#N/A</c:v>
                </c:pt>
                <c:pt idx="10">
                  <c:v>#N/A</c:v>
                </c:pt>
                <c:pt idx="11">
                  <c:v>#N/A</c:v>
                </c:pt>
                <c:pt idx="12">
                  <c:v>-540615.0000000007</c:v>
                </c:pt>
                <c:pt idx="13">
                  <c:v>-539161</c:v>
                </c:pt>
                <c:pt idx="14">
                  <c:v>-560927.99999999988</c:v>
                </c:pt>
                <c:pt idx="15">
                  <c:v>-539042.00000000035</c:v>
                </c:pt>
                <c:pt idx="16">
                  <c:v>-582931.99999999884</c:v>
                </c:pt>
                <c:pt idx="17">
                  <c:v>-569645.00000000047</c:v>
                </c:pt>
                <c:pt idx="18">
                  <c:v>-594396.0000000007</c:v>
                </c:pt>
                <c:pt idx="19">
                  <c:v>-515429.00000000012</c:v>
                </c:pt>
                <c:pt idx="20">
                  <c:v>-513144.9999999986</c:v>
                </c:pt>
                <c:pt idx="21">
                  <c:v>-518674.9999999993</c:v>
                </c:pt>
                <c:pt idx="22">
                  <c:v>-543203.99999999977</c:v>
                </c:pt>
                <c:pt idx="23">
                  <c:v>-535091.99999999872</c:v>
                </c:pt>
                <c:pt idx="24">
                  <c:v>-534012.00000000058</c:v>
                </c:pt>
                <c:pt idx="25">
                  <c:v>-588839</c:v>
                </c:pt>
                <c:pt idx="26">
                  <c:v>-561177.99999999988</c:v>
                </c:pt>
                <c:pt idx="27">
                  <c:v>-537630.99999999942</c:v>
                </c:pt>
                <c:pt idx="28">
                  <c:v>-561965.00000000012</c:v>
                </c:pt>
                <c:pt idx="29">
                  <c:v>-563561.00000000151</c:v>
                </c:pt>
                <c:pt idx="30">
                  <c:v>-704473</c:v>
                </c:pt>
                <c:pt idx="31">
                  <c:v>-567383.99999999907</c:v>
                </c:pt>
                <c:pt idx="32">
                  <c:v>-575915.00000000093</c:v>
                </c:pt>
                <c:pt idx="33">
                  <c:v>-545055.99999999872</c:v>
                </c:pt>
                <c:pt idx="34">
                  <c:v>-541775.99999999988</c:v>
                </c:pt>
                <c:pt idx="35">
                  <c:v>-549302.99999999895</c:v>
                </c:pt>
                <c:pt idx="36">
                  <c:v>-659640.99999999965</c:v>
                </c:pt>
                <c:pt idx="37">
                  <c:v>-639380.00000000012</c:v>
                </c:pt>
                <c:pt idx="38">
                  <c:v>-625668.99999999988</c:v>
                </c:pt>
                <c:pt idx="39">
                  <c:v>-673296.99999999953</c:v>
                </c:pt>
                <c:pt idx="40">
                  <c:v>-473923.99999999907</c:v>
                </c:pt>
                <c:pt idx="41">
                  <c:v>-529033.99999999965</c:v>
                </c:pt>
                <c:pt idx="42">
                  <c:v>-532279.00000000047</c:v>
                </c:pt>
                <c:pt idx="43">
                  <c:v>-510735.00000000058</c:v>
                </c:pt>
                <c:pt idx="44">
                  <c:v>-507506.99999999959</c:v>
                </c:pt>
                <c:pt idx="45">
                  <c:v>-503516.00000000052</c:v>
                </c:pt>
                <c:pt idx="46">
                  <c:v>-488451</c:v>
                </c:pt>
                <c:pt idx="47">
                  <c:v>-604052.99999999988</c:v>
                </c:pt>
                <c:pt idx="48">
                  <c:v>-509976.99999999988</c:v>
                </c:pt>
                <c:pt idx="49">
                  <c:v>-513765.00000000035</c:v>
                </c:pt>
                <c:pt idx="50">
                  <c:v>-561467.00000000058</c:v>
                </c:pt>
                <c:pt idx="51">
                  <c:v>-298192</c:v>
                </c:pt>
                <c:pt idx="52">
                  <c:v>-305451.00000000047</c:v>
                </c:pt>
                <c:pt idx="53">
                  <c:v>-368408.00000000035</c:v>
                </c:pt>
                <c:pt idx="54">
                  <c:v>-350835.99999999977</c:v>
                </c:pt>
                <c:pt idx="55">
                  <c:v>-362087</c:v>
                </c:pt>
                <c:pt idx="56">
                  <c:v>-370467.99999999983</c:v>
                </c:pt>
                <c:pt idx="57">
                  <c:v>-355206.99999999988</c:v>
                </c:pt>
                <c:pt idx="58">
                  <c:v>-365691.00000000023</c:v>
                </c:pt>
                <c:pt idx="59">
                  <c:v>-336449.00000000006</c:v>
                </c:pt>
                <c:pt idx="60">
                  <c:v>-334648.00000000012</c:v>
                </c:pt>
                <c:pt idx="61">
                  <c:v>-327019.00000000023</c:v>
                </c:pt>
                <c:pt idx="62">
                  <c:v>-311805.99999999959</c:v>
                </c:pt>
                <c:pt idx="63">
                  <c:v>-320710.00000000006</c:v>
                </c:pt>
                <c:pt idx="64">
                  <c:v>-323446.99999999965</c:v>
                </c:pt>
                <c:pt idx="65">
                  <c:v>-338097.00000000023</c:v>
                </c:pt>
                <c:pt idx="66">
                  <c:v>-306960.00000000006</c:v>
                </c:pt>
                <c:pt idx="67">
                  <c:v>-309516.00000000006</c:v>
                </c:pt>
                <c:pt idx="68">
                  <c:v>-304853.99999999983</c:v>
                </c:pt>
                <c:pt idx="69">
                  <c:v>-320016.99999999983</c:v>
                </c:pt>
                <c:pt idx="70">
                  <c:v>-331242.99999999948</c:v>
                </c:pt>
                <c:pt idx="71">
                  <c:v>-325229.00000000029</c:v>
                </c:pt>
                <c:pt idx="72">
                  <c:v>-331858.99999999948</c:v>
                </c:pt>
                <c:pt idx="73">
                  <c:v>-320221</c:v>
                </c:pt>
                <c:pt idx="74">
                  <c:v>-326244.00000000012</c:v>
                </c:pt>
                <c:pt idx="75">
                  <c:v>-322044.00000000035</c:v>
                </c:pt>
                <c:pt idx="76">
                  <c:v>-333469.00000000006</c:v>
                </c:pt>
                <c:pt idx="77">
                  <c:v>-327545.99999999983</c:v>
                </c:pt>
                <c:pt idx="78">
                  <c:v>-327691.0000000007</c:v>
                </c:pt>
                <c:pt idx="79">
                  <c:v>-344247.99999999959</c:v>
                </c:pt>
                <c:pt idx="80">
                  <c:v>-327268.99999999977</c:v>
                </c:pt>
                <c:pt idx="81">
                  <c:v>-342979.99999999953</c:v>
                </c:pt>
                <c:pt idx="82">
                  <c:v>-329023.99999999988</c:v>
                </c:pt>
                <c:pt idx="83">
                  <c:v>-330913.99999999977</c:v>
                </c:pt>
                <c:pt idx="84">
                  <c:v>-333869.99999999988</c:v>
                </c:pt>
                <c:pt idx="85">
                  <c:v>-339599.99999999988</c:v>
                </c:pt>
                <c:pt idx="86">
                  <c:v>-345797</c:v>
                </c:pt>
                <c:pt idx="87">
                  <c:v>-312922.00000000047</c:v>
                </c:pt>
                <c:pt idx="88">
                  <c:v>-312399.99999999965</c:v>
                </c:pt>
                <c:pt idx="89">
                  <c:v>-308713.99999999994</c:v>
                </c:pt>
                <c:pt idx="90">
                  <c:v>-311425.99999999948</c:v>
                </c:pt>
                <c:pt idx="91">
                  <c:v>-355420.99999999983</c:v>
                </c:pt>
                <c:pt idx="92">
                  <c:v>-290772.99999999924</c:v>
                </c:pt>
                <c:pt idx="93">
                  <c:v>-304222.99999999994</c:v>
                </c:pt>
                <c:pt idx="94">
                  <c:v>-291666.00000000017</c:v>
                </c:pt>
                <c:pt idx="95">
                  <c:v>-320663.99999999977</c:v>
                </c:pt>
                <c:pt idx="96">
                  <c:v>-349654</c:v>
                </c:pt>
                <c:pt idx="97">
                  <c:v>-274837.99999999977</c:v>
                </c:pt>
                <c:pt idx="98">
                  <c:v>-290003.99999999988</c:v>
                </c:pt>
                <c:pt idx="99">
                  <c:v>-381205.99999999965</c:v>
                </c:pt>
                <c:pt idx="100">
                  <c:v>-248114.00000000049</c:v>
                </c:pt>
                <c:pt idx="101">
                  <c:v>-255400.99999999983</c:v>
                </c:pt>
                <c:pt idx="102">
                  <c:v>-223768.00000000093</c:v>
                </c:pt>
                <c:pt idx="103">
                  <c:v>-221914.99999999997</c:v>
                </c:pt>
                <c:pt idx="104">
                  <c:v>-237172.99999999977</c:v>
                </c:pt>
                <c:pt idx="105">
                  <c:v>-190574.99999999983</c:v>
                </c:pt>
                <c:pt idx="106">
                  <c:v>-176833.00000000052</c:v>
                </c:pt>
                <c:pt idx="107">
                  <c:v>-245383.00000000073</c:v>
                </c:pt>
                <c:pt idx="108">
                  <c:v>-251538.00000000047</c:v>
                </c:pt>
                <c:pt idx="109">
                  <c:v>-179096.99999999977</c:v>
                </c:pt>
                <c:pt idx="110">
                  <c:v>-160558.9999999993</c:v>
                </c:pt>
                <c:pt idx="111">
                  <c:v>-548857.99999999977</c:v>
                </c:pt>
                <c:pt idx="112">
                  <c:v>-136656.00000000087</c:v>
                </c:pt>
                <c:pt idx="113">
                  <c:v>-143637.99999999991</c:v>
                </c:pt>
                <c:pt idx="114">
                  <c:v>-456671.99999999959</c:v>
                </c:pt>
                <c:pt idx="115">
                  <c:v>-294603.99999999936</c:v>
                </c:pt>
                <c:pt idx="116">
                  <c:v>-169155.99999999994</c:v>
                </c:pt>
                <c:pt idx="117">
                  <c:v>-123409.00000000055</c:v>
                </c:pt>
                <c:pt idx="118">
                  <c:v>-136658.99999999965</c:v>
                </c:pt>
                <c:pt idx="119">
                  <c:v>-220023.99999999988</c:v>
                </c:pt>
                <c:pt idx="120">
                  <c:v>-156818.0000000002</c:v>
                </c:pt>
                <c:pt idx="121">
                  <c:v>-140210.99999999933</c:v>
                </c:pt>
                <c:pt idx="122">
                  <c:v>-143894.00000000023</c:v>
                </c:pt>
                <c:pt idx="123">
                  <c:v>-128448.00000000032</c:v>
                </c:pt>
                <c:pt idx="124">
                  <c:v>-148281.99999999971</c:v>
                </c:pt>
                <c:pt idx="125">
                  <c:v>-195484.99999999968</c:v>
                </c:pt>
                <c:pt idx="126">
                  <c:v>-147377.99999999971</c:v>
                </c:pt>
                <c:pt idx="127">
                  <c:v>-141865.00000000023</c:v>
                </c:pt>
                <c:pt idx="128">
                  <c:v>-157059.99999999994</c:v>
                </c:pt>
                <c:pt idx="129">
                  <c:v>-139354.00000000026</c:v>
                </c:pt>
                <c:pt idx="130">
                  <c:v>-131915.00000000041</c:v>
                </c:pt>
                <c:pt idx="131">
                  <c:v>-161360.99999999988</c:v>
                </c:pt>
                <c:pt idx="132">
                  <c:v>-143701.00000000003</c:v>
                </c:pt>
                <c:pt idx="133">
                  <c:v>-208808</c:v>
                </c:pt>
                <c:pt idx="134">
                  <c:v>-129201.99999999977</c:v>
                </c:pt>
                <c:pt idx="135">
                  <c:v>-136422.00000000003</c:v>
                </c:pt>
                <c:pt idx="136">
                  <c:v>-123758.00000000026</c:v>
                </c:pt>
                <c:pt idx="137">
                  <c:v>-139628.00000000015</c:v>
                </c:pt>
                <c:pt idx="138">
                  <c:v>-130109.99999999968</c:v>
                </c:pt>
                <c:pt idx="139">
                  <c:v>-134436.00000000015</c:v>
                </c:pt>
                <c:pt idx="140">
                  <c:v>-127730.00000000001</c:v>
                </c:pt>
                <c:pt idx="141">
                  <c:v>-120760.00000000022</c:v>
                </c:pt>
                <c:pt idx="142">
                  <c:v>-116240.00000000023</c:v>
                </c:pt>
                <c:pt idx="143">
                  <c:v>-131050.00000000017</c:v>
                </c:pt>
                <c:pt idx="144">
                  <c:v>-126163.99999999977</c:v>
                </c:pt>
                <c:pt idx="145">
                  <c:v>-124880.00000000012</c:v>
                </c:pt>
                <c:pt idx="146">
                  <c:v>-133851.00000000012</c:v>
                </c:pt>
                <c:pt idx="147">
                  <c:v>-151678.00000000035</c:v>
                </c:pt>
                <c:pt idx="148">
                  <c:v>-149887.00000000017</c:v>
                </c:pt>
                <c:pt idx="149">
                  <c:v>-177090.99999999988</c:v>
                </c:pt>
                <c:pt idx="150">
                  <c:v>-166968.00000000029</c:v>
                </c:pt>
                <c:pt idx="151">
                  <c:v>-148825.00000000026</c:v>
                </c:pt>
                <c:pt idx="152">
                  <c:v>-148655.0000000002</c:v>
                </c:pt>
                <c:pt idx="153">
                  <c:v>-171465.99999999988</c:v>
                </c:pt>
                <c:pt idx="154">
                  <c:v>-97808.999999999738</c:v>
                </c:pt>
                <c:pt idx="155">
                  <c:v>-98510.999999999971</c:v>
                </c:pt>
                <c:pt idx="156">
                  <c:v>-77393.00000000048</c:v>
                </c:pt>
                <c:pt idx="157">
                  <c:v>-87688.999999999854</c:v>
                </c:pt>
                <c:pt idx="158">
                  <c:v>-85574.999999999825</c:v>
                </c:pt>
                <c:pt idx="159">
                  <c:v>-208215.99999999988</c:v>
                </c:pt>
                <c:pt idx="160">
                  <c:v>-274608.99999999994</c:v>
                </c:pt>
                <c:pt idx="161">
                  <c:v>-310587</c:v>
                </c:pt>
                <c:pt idx="162">
                  <c:v>-300032.99999999965</c:v>
                </c:pt>
                <c:pt idx="163">
                  <c:v>-277920.00000000006</c:v>
                </c:pt>
                <c:pt idx="164">
                  <c:v>-286164.99999999994</c:v>
                </c:pt>
                <c:pt idx="165">
                  <c:v>-279196.99999999965</c:v>
                </c:pt>
                <c:pt idx="166">
                  <c:v>-282543.99999999988</c:v>
                </c:pt>
                <c:pt idx="167">
                  <c:v>-310567</c:v>
                </c:pt>
                <c:pt idx="168">
                  <c:v>-274079.99999999994</c:v>
                </c:pt>
                <c:pt idx="169">
                  <c:v>-273926.99999999965</c:v>
                </c:pt>
                <c:pt idx="170">
                  <c:v>-215370.00000000012</c:v>
                </c:pt>
                <c:pt idx="171">
                  <c:v>-78933.999999999738</c:v>
                </c:pt>
                <c:pt idx="172">
                  <c:v>-78630.999999999854</c:v>
                </c:pt>
                <c:pt idx="173">
                  <c:v>-117179.00000000009</c:v>
                </c:pt>
                <c:pt idx="174">
                  <c:v>-88945.00000000016</c:v>
                </c:pt>
                <c:pt idx="175">
                  <c:v>-120172.00000000003</c:v>
                </c:pt>
                <c:pt idx="176">
                  <c:v>-260009</c:v>
                </c:pt>
                <c:pt idx="177">
                  <c:v>-279141.00000000006</c:v>
                </c:pt>
                <c:pt idx="178">
                  <c:v>-275455.99999999988</c:v>
                </c:pt>
                <c:pt idx="179">
                  <c:v>-286382.99999999983</c:v>
                </c:pt>
                <c:pt idx="180">
                  <c:v>-277116.99999999994</c:v>
                </c:pt>
                <c:pt idx="181">
                  <c:v>-281007.00000000006</c:v>
                </c:pt>
                <c:pt idx="182">
                  <c:v>-283669.99999999983</c:v>
                </c:pt>
                <c:pt idx="183">
                  <c:v>-288930.99999999983</c:v>
                </c:pt>
                <c:pt idx="184">
                  <c:v>-258458.00000000009</c:v>
                </c:pt>
                <c:pt idx="185">
                  <c:v>-378013.99999999965</c:v>
                </c:pt>
                <c:pt idx="186">
                  <c:v>-574598.00000000023</c:v>
                </c:pt>
                <c:pt idx="187">
                  <c:v>-634499</c:v>
                </c:pt>
                <c:pt idx="188">
                  <c:v>-245168</c:v>
                </c:pt>
                <c:pt idx="189">
                  <c:v>-49133.000000000036</c:v>
                </c:pt>
                <c:pt idx="190">
                  <c:v>-49696.000000000029</c:v>
                </c:pt>
                <c:pt idx="191">
                  <c:v>-47322.000000000116</c:v>
                </c:pt>
                <c:pt idx="192">
                  <c:v>-44545.999999999935</c:v>
                </c:pt>
                <c:pt idx="193">
                  <c:v>-46255.999999999971</c:v>
                </c:pt>
                <c:pt idx="194">
                  <c:v>-46010.000000000102</c:v>
                </c:pt>
                <c:pt idx="195">
                  <c:v>-47732.999999999949</c:v>
                </c:pt>
                <c:pt idx="196">
                  <c:v>-44505.999999999971</c:v>
                </c:pt>
                <c:pt idx="197">
                  <c:v>-45780.999999999949</c:v>
                </c:pt>
                <c:pt idx="198">
                  <c:v>-40010.000000000102</c:v>
                </c:pt>
                <c:pt idx="199">
                  <c:v>-44077</c:v>
                </c:pt>
                <c:pt idx="200">
                  <c:v>-41034.999999999971</c:v>
                </c:pt>
                <c:pt idx="201">
                  <c:v>-36884.999999999993</c:v>
                </c:pt>
                <c:pt idx="202">
                  <c:v>-36832.999999999971</c:v>
                </c:pt>
                <c:pt idx="203">
                  <c:v>-36649</c:v>
                </c:pt>
                <c:pt idx="204">
                  <c:v>-42524.000000000116</c:v>
                </c:pt>
                <c:pt idx="205">
                  <c:v>-40985.000000000015</c:v>
                </c:pt>
                <c:pt idx="206">
                  <c:v>-43748.999999999913</c:v>
                </c:pt>
                <c:pt idx="207">
                  <c:v>-45902.00000000016</c:v>
                </c:pt>
                <c:pt idx="208">
                  <c:v>-38704.000000000065</c:v>
                </c:pt>
                <c:pt idx="209">
                  <c:v>-39281.999999999927</c:v>
                </c:pt>
                <c:pt idx="210">
                  <c:v>-37006.999999999949</c:v>
                </c:pt>
                <c:pt idx="211">
                  <c:v>-37327.999999999971</c:v>
                </c:pt>
                <c:pt idx="212">
                  <c:v>-37910.999999999942</c:v>
                </c:pt>
                <c:pt idx="213">
                  <c:v>-32339.000000000055</c:v>
                </c:pt>
                <c:pt idx="214">
                  <c:v>-35330.000000000044</c:v>
                </c:pt>
                <c:pt idx="215">
                  <c:v>-37534.999999999971</c:v>
                </c:pt>
                <c:pt idx="216">
                  <c:v>-33899.000000000116</c:v>
                </c:pt>
                <c:pt idx="217">
                  <c:v>-30981.999999999971</c:v>
                </c:pt>
                <c:pt idx="218">
                  <c:v>-30136.00000000008</c:v>
                </c:pt>
                <c:pt idx="219">
                  <c:v>-34114.000000000029</c:v>
                </c:pt>
                <c:pt idx="220">
                  <c:v>-29824.000000000069</c:v>
                </c:pt>
                <c:pt idx="221">
                  <c:v>-39134.999999999993</c:v>
                </c:pt>
                <c:pt idx="222">
                  <c:v>-38019.999999999985</c:v>
                </c:pt>
                <c:pt idx="223">
                  <c:v>-31764.999999999985</c:v>
                </c:pt>
                <c:pt idx="224">
                  <c:v>-32029.999999999858</c:v>
                </c:pt>
                <c:pt idx="225">
                  <c:v>-34488.000000000058</c:v>
                </c:pt>
                <c:pt idx="226">
                  <c:v>-35126.99999999984</c:v>
                </c:pt>
                <c:pt idx="227">
                  <c:v>-32370.000000000004</c:v>
                </c:pt>
                <c:pt idx="228">
                  <c:v>-33401.999999999927</c:v>
                </c:pt>
                <c:pt idx="229">
                  <c:v>-34522.000000000051</c:v>
                </c:pt>
                <c:pt idx="230">
                  <c:v>-31966.999999999985</c:v>
                </c:pt>
                <c:pt idx="231">
                  <c:v>-33926.000000000044</c:v>
                </c:pt>
              </c:numCache>
            </c:numRef>
          </c:val>
          <c:extLst>
            <c:ext xmlns:c16="http://schemas.microsoft.com/office/drawing/2014/chart" uri="{C3380CC4-5D6E-409C-BE32-E72D297353CC}">
              <c16:uniqueId val="{0000000C-80DE-4B13-817B-BDD5E30760B7}"/>
            </c:ext>
          </c:extLst>
        </c:ser>
        <c:ser>
          <c:idx val="15"/>
          <c:order val="13"/>
          <c:tx>
            <c:strRef>
              <c:f>'Model Formatted'!$Q$7:$Q$8</c:f>
              <c:strCache>
                <c:ptCount val="2"/>
                <c:pt idx="0">
                  <c:v>Currency in Circulation</c:v>
                </c:pt>
              </c:strCache>
            </c:strRef>
          </c:tx>
          <c:spPr>
            <a:solidFill>
              <a:schemeClr val="tx2">
                <a:lumMod val="20000"/>
                <a:lumOff val="80000"/>
              </a:schemeClr>
            </a:solidFill>
            <a:ln>
              <a:noFill/>
            </a:ln>
          </c:spPr>
          <c:invertIfNegative val="0"/>
          <c:cat>
            <c:numRef>
              <c:f>'Model Formatted'!$C$9:$C$240</c:f>
              <c:numCache>
                <c:formatCode>m/d/yyyy</c:formatCode>
                <c:ptCount val="232"/>
                <c:pt idx="0">
                  <c:v>45443</c:v>
                </c:pt>
                <c:pt idx="1">
                  <c:v>45412</c:v>
                </c:pt>
                <c:pt idx="2">
                  <c:v>45382</c:v>
                </c:pt>
                <c:pt idx="3">
                  <c:v>45351</c:v>
                </c:pt>
                <c:pt idx="4">
                  <c:v>45322</c:v>
                </c:pt>
                <c:pt idx="5">
                  <c:v>45291</c:v>
                </c:pt>
                <c:pt idx="6">
                  <c:v>45260</c:v>
                </c:pt>
                <c:pt idx="7">
                  <c:v>45230</c:v>
                </c:pt>
                <c:pt idx="8">
                  <c:v>45199</c:v>
                </c:pt>
                <c:pt idx="9">
                  <c:v>45169</c:v>
                </c:pt>
                <c:pt idx="10">
                  <c:v>45138</c:v>
                </c:pt>
                <c:pt idx="11">
                  <c:v>45107</c:v>
                </c:pt>
                <c:pt idx="12">
                  <c:v>45077</c:v>
                </c:pt>
                <c:pt idx="13">
                  <c:v>45046</c:v>
                </c:pt>
                <c:pt idx="14">
                  <c:v>45016</c:v>
                </c:pt>
                <c:pt idx="15">
                  <c:v>44985</c:v>
                </c:pt>
                <c:pt idx="16">
                  <c:v>44957</c:v>
                </c:pt>
                <c:pt idx="17">
                  <c:v>44926</c:v>
                </c:pt>
                <c:pt idx="18">
                  <c:v>44895</c:v>
                </c:pt>
                <c:pt idx="19">
                  <c:v>44865</c:v>
                </c:pt>
                <c:pt idx="20">
                  <c:v>44834</c:v>
                </c:pt>
                <c:pt idx="21">
                  <c:v>44804</c:v>
                </c:pt>
                <c:pt idx="22">
                  <c:v>44773</c:v>
                </c:pt>
                <c:pt idx="23">
                  <c:v>44742</c:v>
                </c:pt>
                <c:pt idx="24">
                  <c:v>44712</c:v>
                </c:pt>
                <c:pt idx="25">
                  <c:v>44681</c:v>
                </c:pt>
                <c:pt idx="26">
                  <c:v>44651</c:v>
                </c:pt>
                <c:pt idx="27">
                  <c:v>44620</c:v>
                </c:pt>
                <c:pt idx="28">
                  <c:v>44592</c:v>
                </c:pt>
                <c:pt idx="29">
                  <c:v>44561</c:v>
                </c:pt>
                <c:pt idx="30">
                  <c:v>44530</c:v>
                </c:pt>
                <c:pt idx="31">
                  <c:v>44500</c:v>
                </c:pt>
                <c:pt idx="32">
                  <c:v>44469</c:v>
                </c:pt>
                <c:pt idx="33">
                  <c:v>44439</c:v>
                </c:pt>
                <c:pt idx="34">
                  <c:v>44408</c:v>
                </c:pt>
                <c:pt idx="35">
                  <c:v>44377</c:v>
                </c:pt>
                <c:pt idx="36">
                  <c:v>44347</c:v>
                </c:pt>
                <c:pt idx="37">
                  <c:v>44316</c:v>
                </c:pt>
                <c:pt idx="38">
                  <c:v>44286</c:v>
                </c:pt>
                <c:pt idx="39">
                  <c:v>44255</c:v>
                </c:pt>
                <c:pt idx="40">
                  <c:v>44227</c:v>
                </c:pt>
                <c:pt idx="41">
                  <c:v>44196</c:v>
                </c:pt>
                <c:pt idx="42">
                  <c:v>44165</c:v>
                </c:pt>
                <c:pt idx="43">
                  <c:v>44135</c:v>
                </c:pt>
                <c:pt idx="44">
                  <c:v>44104</c:v>
                </c:pt>
                <c:pt idx="45">
                  <c:v>44074</c:v>
                </c:pt>
                <c:pt idx="46">
                  <c:v>44043</c:v>
                </c:pt>
                <c:pt idx="47">
                  <c:v>44012</c:v>
                </c:pt>
                <c:pt idx="48">
                  <c:v>43982</c:v>
                </c:pt>
                <c:pt idx="49">
                  <c:v>43951</c:v>
                </c:pt>
                <c:pt idx="50">
                  <c:v>43921</c:v>
                </c:pt>
                <c:pt idx="51">
                  <c:v>43890</c:v>
                </c:pt>
                <c:pt idx="52">
                  <c:v>43861</c:v>
                </c:pt>
                <c:pt idx="53">
                  <c:v>43830</c:v>
                </c:pt>
                <c:pt idx="54">
                  <c:v>43799</c:v>
                </c:pt>
                <c:pt idx="55">
                  <c:v>43769</c:v>
                </c:pt>
                <c:pt idx="56">
                  <c:v>43738</c:v>
                </c:pt>
                <c:pt idx="57">
                  <c:v>43708</c:v>
                </c:pt>
                <c:pt idx="58">
                  <c:v>43677</c:v>
                </c:pt>
                <c:pt idx="59">
                  <c:v>43646</c:v>
                </c:pt>
                <c:pt idx="60">
                  <c:v>43616</c:v>
                </c:pt>
                <c:pt idx="61">
                  <c:v>43585</c:v>
                </c:pt>
                <c:pt idx="62">
                  <c:v>43555</c:v>
                </c:pt>
                <c:pt idx="63">
                  <c:v>43524</c:v>
                </c:pt>
                <c:pt idx="64">
                  <c:v>43496</c:v>
                </c:pt>
                <c:pt idx="65">
                  <c:v>43465</c:v>
                </c:pt>
                <c:pt idx="66">
                  <c:v>43434</c:v>
                </c:pt>
                <c:pt idx="67">
                  <c:v>43404</c:v>
                </c:pt>
                <c:pt idx="68">
                  <c:v>43373</c:v>
                </c:pt>
                <c:pt idx="69">
                  <c:v>43343</c:v>
                </c:pt>
                <c:pt idx="70">
                  <c:v>43312</c:v>
                </c:pt>
                <c:pt idx="71">
                  <c:v>43281</c:v>
                </c:pt>
                <c:pt idx="72">
                  <c:v>43251</c:v>
                </c:pt>
                <c:pt idx="73">
                  <c:v>43220</c:v>
                </c:pt>
                <c:pt idx="74">
                  <c:v>43190</c:v>
                </c:pt>
                <c:pt idx="75">
                  <c:v>43159</c:v>
                </c:pt>
                <c:pt idx="76">
                  <c:v>43131</c:v>
                </c:pt>
                <c:pt idx="77">
                  <c:v>43100</c:v>
                </c:pt>
                <c:pt idx="78">
                  <c:v>43069</c:v>
                </c:pt>
                <c:pt idx="79">
                  <c:v>43039</c:v>
                </c:pt>
                <c:pt idx="80">
                  <c:v>43008</c:v>
                </c:pt>
                <c:pt idx="81">
                  <c:v>42978</c:v>
                </c:pt>
                <c:pt idx="82">
                  <c:v>42947</c:v>
                </c:pt>
                <c:pt idx="83">
                  <c:v>42916</c:v>
                </c:pt>
                <c:pt idx="84">
                  <c:v>42886</c:v>
                </c:pt>
                <c:pt idx="85">
                  <c:v>42855</c:v>
                </c:pt>
                <c:pt idx="86">
                  <c:v>42825</c:v>
                </c:pt>
                <c:pt idx="87">
                  <c:v>42794</c:v>
                </c:pt>
                <c:pt idx="88">
                  <c:v>42766</c:v>
                </c:pt>
                <c:pt idx="89">
                  <c:v>42735</c:v>
                </c:pt>
                <c:pt idx="90">
                  <c:v>42704</c:v>
                </c:pt>
                <c:pt idx="91">
                  <c:v>42674</c:v>
                </c:pt>
                <c:pt idx="92">
                  <c:v>42643</c:v>
                </c:pt>
                <c:pt idx="93">
                  <c:v>42613</c:v>
                </c:pt>
                <c:pt idx="94">
                  <c:v>42582</c:v>
                </c:pt>
                <c:pt idx="95">
                  <c:v>42551</c:v>
                </c:pt>
                <c:pt idx="96">
                  <c:v>42521</c:v>
                </c:pt>
                <c:pt idx="97">
                  <c:v>42490</c:v>
                </c:pt>
                <c:pt idx="98">
                  <c:v>42460</c:v>
                </c:pt>
                <c:pt idx="99">
                  <c:v>42429</c:v>
                </c:pt>
                <c:pt idx="100">
                  <c:v>42400</c:v>
                </c:pt>
                <c:pt idx="101">
                  <c:v>42369</c:v>
                </c:pt>
                <c:pt idx="102">
                  <c:v>42338</c:v>
                </c:pt>
                <c:pt idx="103">
                  <c:v>42308</c:v>
                </c:pt>
                <c:pt idx="104">
                  <c:v>42277</c:v>
                </c:pt>
                <c:pt idx="105">
                  <c:v>42247</c:v>
                </c:pt>
                <c:pt idx="106">
                  <c:v>42216</c:v>
                </c:pt>
                <c:pt idx="107">
                  <c:v>42185</c:v>
                </c:pt>
                <c:pt idx="108">
                  <c:v>42155</c:v>
                </c:pt>
                <c:pt idx="109">
                  <c:v>42124</c:v>
                </c:pt>
                <c:pt idx="110">
                  <c:v>42094</c:v>
                </c:pt>
                <c:pt idx="111">
                  <c:v>42063</c:v>
                </c:pt>
                <c:pt idx="112">
                  <c:v>42035</c:v>
                </c:pt>
                <c:pt idx="113">
                  <c:v>42004</c:v>
                </c:pt>
                <c:pt idx="114">
                  <c:v>41973</c:v>
                </c:pt>
                <c:pt idx="115">
                  <c:v>41943</c:v>
                </c:pt>
                <c:pt idx="116">
                  <c:v>41912</c:v>
                </c:pt>
                <c:pt idx="117">
                  <c:v>41882</c:v>
                </c:pt>
                <c:pt idx="118">
                  <c:v>41851</c:v>
                </c:pt>
                <c:pt idx="119">
                  <c:v>41820</c:v>
                </c:pt>
                <c:pt idx="120">
                  <c:v>41790</c:v>
                </c:pt>
                <c:pt idx="121">
                  <c:v>41759</c:v>
                </c:pt>
                <c:pt idx="122">
                  <c:v>41729</c:v>
                </c:pt>
                <c:pt idx="123">
                  <c:v>41698</c:v>
                </c:pt>
                <c:pt idx="124">
                  <c:v>41670</c:v>
                </c:pt>
                <c:pt idx="125">
                  <c:v>41639</c:v>
                </c:pt>
                <c:pt idx="126">
                  <c:v>41608</c:v>
                </c:pt>
                <c:pt idx="127">
                  <c:v>41578</c:v>
                </c:pt>
                <c:pt idx="128">
                  <c:v>41547</c:v>
                </c:pt>
                <c:pt idx="129">
                  <c:v>41517</c:v>
                </c:pt>
                <c:pt idx="130">
                  <c:v>41486</c:v>
                </c:pt>
                <c:pt idx="131">
                  <c:v>41455</c:v>
                </c:pt>
                <c:pt idx="132">
                  <c:v>41425</c:v>
                </c:pt>
                <c:pt idx="133">
                  <c:v>41394</c:v>
                </c:pt>
                <c:pt idx="134">
                  <c:v>41364</c:v>
                </c:pt>
                <c:pt idx="135">
                  <c:v>41333</c:v>
                </c:pt>
                <c:pt idx="136">
                  <c:v>41305</c:v>
                </c:pt>
                <c:pt idx="137">
                  <c:v>41274</c:v>
                </c:pt>
                <c:pt idx="138">
                  <c:v>41243</c:v>
                </c:pt>
                <c:pt idx="139">
                  <c:v>41213</c:v>
                </c:pt>
                <c:pt idx="140">
                  <c:v>41182</c:v>
                </c:pt>
                <c:pt idx="141">
                  <c:v>41152</c:v>
                </c:pt>
                <c:pt idx="142">
                  <c:v>41121</c:v>
                </c:pt>
                <c:pt idx="143">
                  <c:v>41090</c:v>
                </c:pt>
                <c:pt idx="144">
                  <c:v>41060</c:v>
                </c:pt>
                <c:pt idx="145">
                  <c:v>41029</c:v>
                </c:pt>
                <c:pt idx="146">
                  <c:v>40999</c:v>
                </c:pt>
                <c:pt idx="147">
                  <c:v>40968</c:v>
                </c:pt>
                <c:pt idx="148">
                  <c:v>40939</c:v>
                </c:pt>
                <c:pt idx="149">
                  <c:v>40908</c:v>
                </c:pt>
                <c:pt idx="150">
                  <c:v>40877</c:v>
                </c:pt>
                <c:pt idx="151">
                  <c:v>40847</c:v>
                </c:pt>
                <c:pt idx="152">
                  <c:v>40816</c:v>
                </c:pt>
                <c:pt idx="153">
                  <c:v>40786</c:v>
                </c:pt>
                <c:pt idx="154">
                  <c:v>40755</c:v>
                </c:pt>
                <c:pt idx="155">
                  <c:v>40724</c:v>
                </c:pt>
                <c:pt idx="156">
                  <c:v>40694</c:v>
                </c:pt>
                <c:pt idx="157">
                  <c:v>40663</c:v>
                </c:pt>
                <c:pt idx="158">
                  <c:v>40633</c:v>
                </c:pt>
                <c:pt idx="159">
                  <c:v>40602</c:v>
                </c:pt>
                <c:pt idx="160">
                  <c:v>40574</c:v>
                </c:pt>
                <c:pt idx="161">
                  <c:v>40543</c:v>
                </c:pt>
                <c:pt idx="162">
                  <c:v>40512</c:v>
                </c:pt>
                <c:pt idx="163">
                  <c:v>40482</c:v>
                </c:pt>
                <c:pt idx="164">
                  <c:v>40451</c:v>
                </c:pt>
                <c:pt idx="165">
                  <c:v>40421</c:v>
                </c:pt>
                <c:pt idx="166">
                  <c:v>40390</c:v>
                </c:pt>
                <c:pt idx="167">
                  <c:v>40359</c:v>
                </c:pt>
                <c:pt idx="168">
                  <c:v>40329</c:v>
                </c:pt>
                <c:pt idx="169">
                  <c:v>40298</c:v>
                </c:pt>
                <c:pt idx="170">
                  <c:v>40268</c:v>
                </c:pt>
                <c:pt idx="171">
                  <c:v>40237</c:v>
                </c:pt>
                <c:pt idx="172">
                  <c:v>40209</c:v>
                </c:pt>
                <c:pt idx="173">
                  <c:v>40178</c:v>
                </c:pt>
                <c:pt idx="174">
                  <c:v>40147</c:v>
                </c:pt>
                <c:pt idx="175">
                  <c:v>40117</c:v>
                </c:pt>
                <c:pt idx="176">
                  <c:v>40086</c:v>
                </c:pt>
                <c:pt idx="177">
                  <c:v>40056</c:v>
                </c:pt>
                <c:pt idx="178">
                  <c:v>40025</c:v>
                </c:pt>
                <c:pt idx="179">
                  <c:v>39994</c:v>
                </c:pt>
                <c:pt idx="180">
                  <c:v>39964</c:v>
                </c:pt>
                <c:pt idx="181">
                  <c:v>39933</c:v>
                </c:pt>
                <c:pt idx="182">
                  <c:v>39903</c:v>
                </c:pt>
                <c:pt idx="183">
                  <c:v>39872</c:v>
                </c:pt>
                <c:pt idx="184">
                  <c:v>39844</c:v>
                </c:pt>
                <c:pt idx="185">
                  <c:v>39813</c:v>
                </c:pt>
                <c:pt idx="186">
                  <c:v>39782</c:v>
                </c:pt>
                <c:pt idx="187">
                  <c:v>39752</c:v>
                </c:pt>
                <c:pt idx="188">
                  <c:v>39721</c:v>
                </c:pt>
                <c:pt idx="189">
                  <c:v>39691</c:v>
                </c:pt>
                <c:pt idx="190">
                  <c:v>39660</c:v>
                </c:pt>
                <c:pt idx="191">
                  <c:v>39629</c:v>
                </c:pt>
                <c:pt idx="192">
                  <c:v>39599</c:v>
                </c:pt>
                <c:pt idx="193">
                  <c:v>39568</c:v>
                </c:pt>
                <c:pt idx="194">
                  <c:v>39538</c:v>
                </c:pt>
                <c:pt idx="195">
                  <c:v>39507</c:v>
                </c:pt>
                <c:pt idx="196">
                  <c:v>39478</c:v>
                </c:pt>
                <c:pt idx="197">
                  <c:v>39447</c:v>
                </c:pt>
                <c:pt idx="198">
                  <c:v>39416</c:v>
                </c:pt>
                <c:pt idx="199">
                  <c:v>39386</c:v>
                </c:pt>
                <c:pt idx="200">
                  <c:v>39355</c:v>
                </c:pt>
                <c:pt idx="201">
                  <c:v>39325</c:v>
                </c:pt>
                <c:pt idx="202">
                  <c:v>39294</c:v>
                </c:pt>
                <c:pt idx="203">
                  <c:v>39263</c:v>
                </c:pt>
                <c:pt idx="204">
                  <c:v>39233</c:v>
                </c:pt>
                <c:pt idx="205">
                  <c:v>39202</c:v>
                </c:pt>
                <c:pt idx="206">
                  <c:v>39172</c:v>
                </c:pt>
                <c:pt idx="207">
                  <c:v>39141</c:v>
                </c:pt>
                <c:pt idx="208">
                  <c:v>39113</c:v>
                </c:pt>
                <c:pt idx="209">
                  <c:v>39082</c:v>
                </c:pt>
                <c:pt idx="210">
                  <c:v>39051</c:v>
                </c:pt>
                <c:pt idx="211">
                  <c:v>39021</c:v>
                </c:pt>
                <c:pt idx="212">
                  <c:v>38990</c:v>
                </c:pt>
                <c:pt idx="213">
                  <c:v>38960</c:v>
                </c:pt>
                <c:pt idx="214">
                  <c:v>38929</c:v>
                </c:pt>
                <c:pt idx="215">
                  <c:v>38898</c:v>
                </c:pt>
                <c:pt idx="216">
                  <c:v>38868</c:v>
                </c:pt>
                <c:pt idx="217">
                  <c:v>38837</c:v>
                </c:pt>
                <c:pt idx="218">
                  <c:v>38807</c:v>
                </c:pt>
                <c:pt idx="219">
                  <c:v>38776</c:v>
                </c:pt>
                <c:pt idx="220">
                  <c:v>38748</c:v>
                </c:pt>
                <c:pt idx="221">
                  <c:v>38717</c:v>
                </c:pt>
                <c:pt idx="222">
                  <c:v>38686</c:v>
                </c:pt>
                <c:pt idx="223">
                  <c:v>38656</c:v>
                </c:pt>
                <c:pt idx="224">
                  <c:v>38625</c:v>
                </c:pt>
                <c:pt idx="225">
                  <c:v>38595</c:v>
                </c:pt>
                <c:pt idx="226">
                  <c:v>38564</c:v>
                </c:pt>
                <c:pt idx="227">
                  <c:v>38533</c:v>
                </c:pt>
                <c:pt idx="228">
                  <c:v>38503</c:v>
                </c:pt>
                <c:pt idx="229">
                  <c:v>38472</c:v>
                </c:pt>
                <c:pt idx="230">
                  <c:v>38442</c:v>
                </c:pt>
                <c:pt idx="231">
                  <c:v>38411</c:v>
                </c:pt>
              </c:numCache>
            </c:numRef>
          </c:cat>
          <c:val>
            <c:numRef>
              <c:f>'Model Formatted'!$Q$9:$Q$240</c:f>
              <c:numCache>
                <c:formatCode>General</c:formatCode>
                <c:ptCount val="232"/>
                <c:pt idx="0">
                  <c:v>-2504992.1122769811</c:v>
                </c:pt>
                <c:pt idx="1">
                  <c:v>-2491685.7146664532</c:v>
                </c:pt>
                <c:pt idx="2">
                  <c:v>-2478449.9999999967</c:v>
                </c:pt>
                <c:pt idx="3">
                  <c:v>-2465284.5928132115</c:v>
                </c:pt>
                <c:pt idx="4">
                  <c:v>-2452189.1196361477</c:v>
                </c:pt>
                <c:pt idx="5">
                  <c:v>-2439163.2089827089</c:v>
                </c:pt>
                <c:pt idx="6">
                  <c:v>-2426206.4913401166</c:v>
                </c:pt>
                <c:pt idx="7">
                  <c:v>-2413318.5991584244</c:v>
                </c:pt>
                <c:pt idx="8">
                  <c:v>-2400499.1668400955</c:v>
                </c:pt>
                <c:pt idx="9">
                  <c:v>-2387747.8307296275</c:v>
                </c:pt>
                <c:pt idx="10">
                  <c:v>-2375064.2291032407</c:v>
                </c:pt>
                <c:pt idx="11">
                  <c:v>-2362448.0021586129</c:v>
                </c:pt>
                <c:pt idx="12">
                  <c:v>#N/A</c:v>
                </c:pt>
                <c:pt idx="13">
                  <c:v>#N/A</c:v>
                </c:pt>
                <c:pt idx="14">
                  <c:v>#N/A</c:v>
                </c:pt>
                <c:pt idx="15">
                  <c:v>#N/A</c:v>
                </c:pt>
                <c:pt idx="16">
                  <c:v>#N/A</c:v>
                </c:pt>
                <c:pt idx="17">
                  <c:v>#N/A</c:v>
                </c:pt>
                <c:pt idx="18">
                  <c:v>#N/A</c:v>
                </c:pt>
                <c:pt idx="19">
                  <c:v>#N/A</c:v>
                </c:pt>
                <c:pt idx="20">
                  <c:v>#N/A</c:v>
                </c:pt>
                <c:pt idx="21">
                  <c:v>#N/A</c:v>
                </c:pt>
                <c:pt idx="22">
                  <c:v>#N/A</c:v>
                </c:pt>
                <c:pt idx="23">
                  <c:v>#N/A</c:v>
                </c:pt>
                <c:pt idx="24">
                  <c:v>#N/A</c:v>
                </c:pt>
                <c:pt idx="25">
                  <c:v>#N/A</c:v>
                </c:pt>
                <c:pt idx="26">
                  <c:v>#N/A</c:v>
                </c:pt>
                <c:pt idx="27">
                  <c:v>#N/A</c:v>
                </c:pt>
                <c:pt idx="28">
                  <c:v>#N/A</c:v>
                </c:pt>
                <c:pt idx="29">
                  <c:v>#N/A</c:v>
                </c:pt>
                <c:pt idx="30">
                  <c:v>#N/A</c:v>
                </c:pt>
                <c:pt idx="31">
                  <c:v>#N/A</c:v>
                </c:pt>
                <c:pt idx="32">
                  <c:v>#N/A</c:v>
                </c:pt>
                <c:pt idx="33">
                  <c:v>#N/A</c:v>
                </c:pt>
                <c:pt idx="34">
                  <c:v>#N/A</c:v>
                </c:pt>
                <c:pt idx="35">
                  <c:v>#N/A</c:v>
                </c:pt>
                <c:pt idx="36">
                  <c:v>#N/A</c:v>
                </c:pt>
                <c:pt idx="37">
                  <c:v>#N/A</c:v>
                </c:pt>
                <c:pt idx="38">
                  <c:v>#N/A</c:v>
                </c:pt>
                <c:pt idx="39">
                  <c:v>#N/A</c:v>
                </c:pt>
                <c:pt idx="40">
                  <c:v>#N/A</c:v>
                </c:pt>
                <c:pt idx="41">
                  <c:v>#N/A</c:v>
                </c:pt>
                <c:pt idx="42">
                  <c:v>#N/A</c:v>
                </c:pt>
                <c:pt idx="43">
                  <c:v>#N/A</c:v>
                </c:pt>
                <c:pt idx="44">
                  <c:v>#N/A</c:v>
                </c:pt>
                <c:pt idx="45">
                  <c:v>#N/A</c:v>
                </c:pt>
                <c:pt idx="46">
                  <c:v>#N/A</c:v>
                </c:pt>
                <c:pt idx="47">
                  <c:v>#N/A</c:v>
                </c:pt>
                <c:pt idx="48">
                  <c:v>#N/A</c:v>
                </c:pt>
                <c:pt idx="49">
                  <c:v>#N/A</c:v>
                </c:pt>
                <c:pt idx="50">
                  <c:v>#N/A</c:v>
                </c:pt>
                <c:pt idx="51">
                  <c:v>#N/A</c:v>
                </c:pt>
                <c:pt idx="52">
                  <c:v>#N/A</c:v>
                </c:pt>
                <c:pt idx="53">
                  <c:v>#N/A</c:v>
                </c:pt>
                <c:pt idx="54">
                  <c:v>#N/A</c:v>
                </c:pt>
                <c:pt idx="55">
                  <c:v>#N/A</c:v>
                </c:pt>
                <c:pt idx="56">
                  <c:v>#N/A</c:v>
                </c:pt>
                <c:pt idx="57">
                  <c:v>#N/A</c:v>
                </c:pt>
                <c:pt idx="58">
                  <c:v>#N/A</c:v>
                </c:pt>
                <c:pt idx="59">
                  <c:v>#N/A</c:v>
                </c:pt>
                <c:pt idx="60">
                  <c:v>#N/A</c:v>
                </c:pt>
                <c:pt idx="61">
                  <c:v>#N/A</c:v>
                </c:pt>
                <c:pt idx="62">
                  <c:v>#N/A</c:v>
                </c:pt>
                <c:pt idx="63">
                  <c:v>#N/A</c:v>
                </c:pt>
                <c:pt idx="64">
                  <c:v>#N/A</c:v>
                </c:pt>
                <c:pt idx="65">
                  <c:v>#N/A</c:v>
                </c:pt>
                <c:pt idx="66">
                  <c:v>#N/A</c:v>
                </c:pt>
                <c:pt idx="67">
                  <c:v>#N/A</c:v>
                </c:pt>
                <c:pt idx="68">
                  <c:v>#N/A</c:v>
                </c:pt>
                <c:pt idx="69">
                  <c:v>#N/A</c:v>
                </c:pt>
                <c:pt idx="70">
                  <c:v>#N/A</c:v>
                </c:pt>
                <c:pt idx="71">
                  <c:v>#N/A</c:v>
                </c:pt>
                <c:pt idx="72">
                  <c:v>#N/A</c:v>
                </c:pt>
                <c:pt idx="73">
                  <c:v>#N/A</c:v>
                </c:pt>
                <c:pt idx="74">
                  <c:v>#N/A</c:v>
                </c:pt>
                <c:pt idx="75">
                  <c:v>#N/A</c:v>
                </c:pt>
                <c:pt idx="76">
                  <c:v>#N/A</c:v>
                </c:pt>
                <c:pt idx="77">
                  <c:v>#N/A</c:v>
                </c:pt>
                <c:pt idx="78">
                  <c:v>#N/A</c:v>
                </c:pt>
                <c:pt idx="79">
                  <c:v>#N/A</c:v>
                </c:pt>
                <c:pt idx="80">
                  <c:v>#N/A</c:v>
                </c:pt>
                <c:pt idx="81">
                  <c:v>#N/A</c:v>
                </c:pt>
                <c:pt idx="82">
                  <c:v>#N/A</c:v>
                </c:pt>
                <c:pt idx="83">
                  <c:v>#N/A</c:v>
                </c:pt>
                <c:pt idx="84">
                  <c:v>#N/A</c:v>
                </c:pt>
                <c:pt idx="85">
                  <c:v>#N/A</c:v>
                </c:pt>
                <c:pt idx="86">
                  <c:v>#N/A</c:v>
                </c:pt>
                <c:pt idx="87">
                  <c:v>#N/A</c:v>
                </c:pt>
                <c:pt idx="88">
                  <c:v>#N/A</c:v>
                </c:pt>
                <c:pt idx="89">
                  <c:v>#N/A</c:v>
                </c:pt>
                <c:pt idx="90">
                  <c:v>#N/A</c:v>
                </c:pt>
                <c:pt idx="91">
                  <c:v>#N/A</c:v>
                </c:pt>
                <c:pt idx="92">
                  <c:v>#N/A</c:v>
                </c:pt>
                <c:pt idx="93">
                  <c:v>#N/A</c:v>
                </c:pt>
                <c:pt idx="94">
                  <c:v>#N/A</c:v>
                </c:pt>
                <c:pt idx="95">
                  <c:v>#N/A</c:v>
                </c:pt>
                <c:pt idx="96">
                  <c:v>#N/A</c:v>
                </c:pt>
                <c:pt idx="97">
                  <c:v>#N/A</c:v>
                </c:pt>
                <c:pt idx="98">
                  <c:v>#N/A</c:v>
                </c:pt>
                <c:pt idx="99">
                  <c:v>#N/A</c:v>
                </c:pt>
                <c:pt idx="100">
                  <c:v>#N/A</c:v>
                </c:pt>
                <c:pt idx="101">
                  <c:v>#N/A</c:v>
                </c:pt>
                <c:pt idx="102">
                  <c:v>#N/A</c:v>
                </c:pt>
                <c:pt idx="103">
                  <c:v>#N/A</c:v>
                </c:pt>
                <c:pt idx="104">
                  <c:v>#N/A</c:v>
                </c:pt>
                <c:pt idx="105">
                  <c:v>#N/A</c:v>
                </c:pt>
                <c:pt idx="106">
                  <c:v>#N/A</c:v>
                </c:pt>
                <c:pt idx="107">
                  <c:v>#N/A</c:v>
                </c:pt>
                <c:pt idx="108">
                  <c:v>#N/A</c:v>
                </c:pt>
                <c:pt idx="109">
                  <c:v>#N/A</c:v>
                </c:pt>
                <c:pt idx="110">
                  <c:v>#N/A</c:v>
                </c:pt>
                <c:pt idx="111">
                  <c:v>#N/A</c:v>
                </c:pt>
                <c:pt idx="112">
                  <c:v>#N/A</c:v>
                </c:pt>
                <c:pt idx="113">
                  <c:v>#N/A</c:v>
                </c:pt>
                <c:pt idx="114">
                  <c:v>#N/A</c:v>
                </c:pt>
                <c:pt idx="115">
                  <c:v>#N/A</c:v>
                </c:pt>
                <c:pt idx="116">
                  <c:v>#N/A</c:v>
                </c:pt>
                <c:pt idx="117">
                  <c:v>#N/A</c:v>
                </c:pt>
                <c:pt idx="118">
                  <c:v>#N/A</c:v>
                </c:pt>
                <c:pt idx="119">
                  <c:v>#N/A</c:v>
                </c:pt>
                <c:pt idx="120">
                  <c:v>#N/A</c:v>
                </c:pt>
                <c:pt idx="121">
                  <c:v>#N/A</c:v>
                </c:pt>
                <c:pt idx="122">
                  <c:v>#N/A</c:v>
                </c:pt>
                <c:pt idx="123">
                  <c:v>#N/A</c:v>
                </c:pt>
                <c:pt idx="124">
                  <c:v>#N/A</c:v>
                </c:pt>
                <c:pt idx="125">
                  <c:v>#N/A</c:v>
                </c:pt>
                <c:pt idx="126">
                  <c:v>#N/A</c:v>
                </c:pt>
                <c:pt idx="127">
                  <c:v>#N/A</c:v>
                </c:pt>
                <c:pt idx="128">
                  <c:v>#N/A</c:v>
                </c:pt>
                <c:pt idx="129">
                  <c:v>#N/A</c:v>
                </c:pt>
                <c:pt idx="130">
                  <c:v>#N/A</c:v>
                </c:pt>
                <c:pt idx="131">
                  <c:v>#N/A</c:v>
                </c:pt>
                <c:pt idx="132">
                  <c:v>#N/A</c:v>
                </c:pt>
                <c:pt idx="133">
                  <c:v>#N/A</c:v>
                </c:pt>
                <c:pt idx="134">
                  <c:v>#N/A</c:v>
                </c:pt>
                <c:pt idx="135">
                  <c:v>#N/A</c:v>
                </c:pt>
                <c:pt idx="136">
                  <c:v>#N/A</c:v>
                </c:pt>
                <c:pt idx="137">
                  <c:v>#N/A</c:v>
                </c:pt>
                <c:pt idx="138">
                  <c:v>#N/A</c:v>
                </c:pt>
                <c:pt idx="139">
                  <c:v>#N/A</c:v>
                </c:pt>
                <c:pt idx="140">
                  <c:v>#N/A</c:v>
                </c:pt>
                <c:pt idx="141">
                  <c:v>#N/A</c:v>
                </c:pt>
                <c:pt idx="142">
                  <c:v>#N/A</c:v>
                </c:pt>
                <c:pt idx="143">
                  <c:v>#N/A</c:v>
                </c:pt>
                <c:pt idx="144">
                  <c:v>#N/A</c:v>
                </c:pt>
                <c:pt idx="145">
                  <c:v>#N/A</c:v>
                </c:pt>
                <c:pt idx="146">
                  <c:v>#N/A</c:v>
                </c:pt>
                <c:pt idx="147">
                  <c:v>#N/A</c:v>
                </c:pt>
                <c:pt idx="148">
                  <c:v>#N/A</c:v>
                </c:pt>
                <c:pt idx="149">
                  <c:v>#N/A</c:v>
                </c:pt>
                <c:pt idx="150">
                  <c:v>#N/A</c:v>
                </c:pt>
                <c:pt idx="151">
                  <c:v>#N/A</c:v>
                </c:pt>
                <c:pt idx="152">
                  <c:v>#N/A</c:v>
                </c:pt>
                <c:pt idx="153">
                  <c:v>#N/A</c:v>
                </c:pt>
                <c:pt idx="154">
                  <c:v>#N/A</c:v>
                </c:pt>
                <c:pt idx="155">
                  <c:v>#N/A</c:v>
                </c:pt>
                <c:pt idx="156">
                  <c:v>#N/A</c:v>
                </c:pt>
                <c:pt idx="157">
                  <c:v>#N/A</c:v>
                </c:pt>
                <c:pt idx="158">
                  <c:v>#N/A</c:v>
                </c:pt>
                <c:pt idx="159">
                  <c:v>#N/A</c:v>
                </c:pt>
                <c:pt idx="160">
                  <c:v>#N/A</c:v>
                </c:pt>
                <c:pt idx="161">
                  <c:v>#N/A</c:v>
                </c:pt>
                <c:pt idx="162">
                  <c:v>#N/A</c:v>
                </c:pt>
                <c:pt idx="163">
                  <c:v>#N/A</c:v>
                </c:pt>
                <c:pt idx="164">
                  <c:v>#N/A</c:v>
                </c:pt>
                <c:pt idx="165">
                  <c:v>#N/A</c:v>
                </c:pt>
                <c:pt idx="166">
                  <c:v>#N/A</c:v>
                </c:pt>
                <c:pt idx="167">
                  <c:v>#N/A</c:v>
                </c:pt>
                <c:pt idx="168">
                  <c:v>#N/A</c:v>
                </c:pt>
                <c:pt idx="169">
                  <c:v>#N/A</c:v>
                </c:pt>
                <c:pt idx="170">
                  <c:v>#N/A</c:v>
                </c:pt>
                <c:pt idx="171">
                  <c:v>#N/A</c:v>
                </c:pt>
                <c:pt idx="172">
                  <c:v>#N/A</c:v>
                </c:pt>
                <c:pt idx="173">
                  <c:v>#N/A</c:v>
                </c:pt>
                <c:pt idx="174">
                  <c:v>#N/A</c:v>
                </c:pt>
                <c:pt idx="175">
                  <c:v>#N/A</c:v>
                </c:pt>
                <c:pt idx="176">
                  <c:v>#N/A</c:v>
                </c:pt>
                <c:pt idx="177">
                  <c:v>#N/A</c:v>
                </c:pt>
                <c:pt idx="178">
                  <c:v>#N/A</c:v>
                </c:pt>
                <c:pt idx="179">
                  <c:v>#N/A</c:v>
                </c:pt>
                <c:pt idx="180">
                  <c:v>#N/A</c:v>
                </c:pt>
                <c:pt idx="181">
                  <c:v>#N/A</c:v>
                </c:pt>
                <c:pt idx="182">
                  <c:v>#N/A</c:v>
                </c:pt>
                <c:pt idx="183">
                  <c:v>#N/A</c:v>
                </c:pt>
                <c:pt idx="184">
                  <c:v>#N/A</c:v>
                </c:pt>
                <c:pt idx="185">
                  <c:v>#N/A</c:v>
                </c:pt>
                <c:pt idx="186">
                  <c:v>#N/A</c:v>
                </c:pt>
                <c:pt idx="187">
                  <c:v>#N/A</c:v>
                </c:pt>
                <c:pt idx="188">
                  <c:v>#N/A</c:v>
                </c:pt>
                <c:pt idx="189">
                  <c:v>#N/A</c:v>
                </c:pt>
                <c:pt idx="190">
                  <c:v>#N/A</c:v>
                </c:pt>
                <c:pt idx="191">
                  <c:v>#N/A</c:v>
                </c:pt>
                <c:pt idx="192">
                  <c:v>#N/A</c:v>
                </c:pt>
                <c:pt idx="193">
                  <c:v>#N/A</c:v>
                </c:pt>
                <c:pt idx="194">
                  <c:v>#N/A</c:v>
                </c:pt>
                <c:pt idx="195">
                  <c:v>#N/A</c:v>
                </c:pt>
                <c:pt idx="196">
                  <c:v>#N/A</c:v>
                </c:pt>
                <c:pt idx="197">
                  <c:v>#N/A</c:v>
                </c:pt>
                <c:pt idx="198">
                  <c:v>#N/A</c:v>
                </c:pt>
                <c:pt idx="199">
                  <c:v>#N/A</c:v>
                </c:pt>
                <c:pt idx="200">
                  <c:v>#N/A</c:v>
                </c:pt>
                <c:pt idx="201">
                  <c:v>#N/A</c:v>
                </c:pt>
                <c:pt idx="202">
                  <c:v>#N/A</c:v>
                </c:pt>
                <c:pt idx="203">
                  <c:v>#N/A</c:v>
                </c:pt>
                <c:pt idx="204">
                  <c:v>#N/A</c:v>
                </c:pt>
                <c:pt idx="205">
                  <c:v>#N/A</c:v>
                </c:pt>
                <c:pt idx="206">
                  <c:v>#N/A</c:v>
                </c:pt>
                <c:pt idx="207">
                  <c:v>#N/A</c:v>
                </c:pt>
                <c:pt idx="208">
                  <c:v>#N/A</c:v>
                </c:pt>
                <c:pt idx="209">
                  <c:v>#N/A</c:v>
                </c:pt>
                <c:pt idx="210">
                  <c:v>#N/A</c:v>
                </c:pt>
                <c:pt idx="211">
                  <c:v>#N/A</c:v>
                </c:pt>
                <c:pt idx="212">
                  <c:v>#N/A</c:v>
                </c:pt>
                <c:pt idx="213">
                  <c:v>#N/A</c:v>
                </c:pt>
                <c:pt idx="214">
                  <c:v>#N/A</c:v>
                </c:pt>
                <c:pt idx="215">
                  <c:v>#N/A</c:v>
                </c:pt>
                <c:pt idx="216">
                  <c:v>#N/A</c:v>
                </c:pt>
                <c:pt idx="217">
                  <c:v>#N/A</c:v>
                </c:pt>
                <c:pt idx="218">
                  <c:v>#N/A</c:v>
                </c:pt>
                <c:pt idx="219">
                  <c:v>#N/A</c:v>
                </c:pt>
                <c:pt idx="220">
                  <c:v>#N/A</c:v>
                </c:pt>
                <c:pt idx="221">
                  <c:v>#N/A</c:v>
                </c:pt>
                <c:pt idx="222">
                  <c:v>#N/A</c:v>
                </c:pt>
                <c:pt idx="223">
                  <c:v>#N/A</c:v>
                </c:pt>
                <c:pt idx="224">
                  <c:v>#N/A</c:v>
                </c:pt>
                <c:pt idx="225">
                  <c:v>#N/A</c:v>
                </c:pt>
                <c:pt idx="226">
                  <c:v>#N/A</c:v>
                </c:pt>
                <c:pt idx="227">
                  <c:v>#N/A</c:v>
                </c:pt>
                <c:pt idx="228">
                  <c:v>#N/A</c:v>
                </c:pt>
                <c:pt idx="229">
                  <c:v>#N/A</c:v>
                </c:pt>
                <c:pt idx="230">
                  <c:v>#N/A</c:v>
                </c:pt>
                <c:pt idx="231">
                  <c:v>#N/A</c:v>
                </c:pt>
              </c:numCache>
            </c:numRef>
          </c:val>
          <c:extLst>
            <c:ext xmlns:c16="http://schemas.microsoft.com/office/drawing/2014/chart" uri="{C3380CC4-5D6E-409C-BE32-E72D297353CC}">
              <c16:uniqueId val="{0000000D-80DE-4B13-817B-BDD5E30760B7}"/>
            </c:ext>
          </c:extLst>
        </c:ser>
        <c:ser>
          <c:idx val="17"/>
          <c:order val="14"/>
          <c:tx>
            <c:strRef>
              <c:f>'Model Formatted'!$R$7:$R$8</c:f>
              <c:strCache>
                <c:ptCount val="2"/>
                <c:pt idx="0">
                  <c:v>RRPs</c:v>
                </c:pt>
              </c:strCache>
            </c:strRef>
          </c:tx>
          <c:spPr>
            <a:solidFill>
              <a:schemeClr val="accent4">
                <a:lumMod val="40000"/>
                <a:lumOff val="60000"/>
              </a:schemeClr>
            </a:solidFill>
          </c:spPr>
          <c:invertIfNegative val="0"/>
          <c:cat>
            <c:numRef>
              <c:f>'Model Formatted'!$C$9:$C$240</c:f>
              <c:numCache>
                <c:formatCode>m/d/yyyy</c:formatCode>
                <c:ptCount val="232"/>
                <c:pt idx="0">
                  <c:v>45443</c:v>
                </c:pt>
                <c:pt idx="1">
                  <c:v>45412</c:v>
                </c:pt>
                <c:pt idx="2">
                  <c:v>45382</c:v>
                </c:pt>
                <c:pt idx="3">
                  <c:v>45351</c:v>
                </c:pt>
                <c:pt idx="4">
                  <c:v>45322</c:v>
                </c:pt>
                <c:pt idx="5">
                  <c:v>45291</c:v>
                </c:pt>
                <c:pt idx="6">
                  <c:v>45260</c:v>
                </c:pt>
                <c:pt idx="7">
                  <c:v>45230</c:v>
                </c:pt>
                <c:pt idx="8">
                  <c:v>45199</c:v>
                </c:pt>
                <c:pt idx="9">
                  <c:v>45169</c:v>
                </c:pt>
                <c:pt idx="10">
                  <c:v>45138</c:v>
                </c:pt>
                <c:pt idx="11">
                  <c:v>45107</c:v>
                </c:pt>
                <c:pt idx="12">
                  <c:v>45077</c:v>
                </c:pt>
                <c:pt idx="13">
                  <c:v>45046</c:v>
                </c:pt>
                <c:pt idx="14">
                  <c:v>45016</c:v>
                </c:pt>
                <c:pt idx="15">
                  <c:v>44985</c:v>
                </c:pt>
                <c:pt idx="16">
                  <c:v>44957</c:v>
                </c:pt>
                <c:pt idx="17">
                  <c:v>44926</c:v>
                </c:pt>
                <c:pt idx="18">
                  <c:v>44895</c:v>
                </c:pt>
                <c:pt idx="19">
                  <c:v>44865</c:v>
                </c:pt>
                <c:pt idx="20">
                  <c:v>44834</c:v>
                </c:pt>
                <c:pt idx="21">
                  <c:v>44804</c:v>
                </c:pt>
                <c:pt idx="22">
                  <c:v>44773</c:v>
                </c:pt>
                <c:pt idx="23">
                  <c:v>44742</c:v>
                </c:pt>
                <c:pt idx="24">
                  <c:v>44712</c:v>
                </c:pt>
                <c:pt idx="25">
                  <c:v>44681</c:v>
                </c:pt>
                <c:pt idx="26">
                  <c:v>44651</c:v>
                </c:pt>
                <c:pt idx="27">
                  <c:v>44620</c:v>
                </c:pt>
                <c:pt idx="28">
                  <c:v>44592</c:v>
                </c:pt>
                <c:pt idx="29">
                  <c:v>44561</c:v>
                </c:pt>
                <c:pt idx="30">
                  <c:v>44530</c:v>
                </c:pt>
                <c:pt idx="31">
                  <c:v>44500</c:v>
                </c:pt>
                <c:pt idx="32">
                  <c:v>44469</c:v>
                </c:pt>
                <c:pt idx="33">
                  <c:v>44439</c:v>
                </c:pt>
                <c:pt idx="34">
                  <c:v>44408</c:v>
                </c:pt>
                <c:pt idx="35">
                  <c:v>44377</c:v>
                </c:pt>
                <c:pt idx="36">
                  <c:v>44347</c:v>
                </c:pt>
                <c:pt idx="37">
                  <c:v>44316</c:v>
                </c:pt>
                <c:pt idx="38">
                  <c:v>44286</c:v>
                </c:pt>
                <c:pt idx="39">
                  <c:v>44255</c:v>
                </c:pt>
                <c:pt idx="40">
                  <c:v>44227</c:v>
                </c:pt>
                <c:pt idx="41">
                  <c:v>44196</c:v>
                </c:pt>
                <c:pt idx="42">
                  <c:v>44165</c:v>
                </c:pt>
                <c:pt idx="43">
                  <c:v>44135</c:v>
                </c:pt>
                <c:pt idx="44">
                  <c:v>44104</c:v>
                </c:pt>
                <c:pt idx="45">
                  <c:v>44074</c:v>
                </c:pt>
                <c:pt idx="46">
                  <c:v>44043</c:v>
                </c:pt>
                <c:pt idx="47">
                  <c:v>44012</c:v>
                </c:pt>
                <c:pt idx="48">
                  <c:v>43982</c:v>
                </c:pt>
                <c:pt idx="49">
                  <c:v>43951</c:v>
                </c:pt>
                <c:pt idx="50">
                  <c:v>43921</c:v>
                </c:pt>
                <c:pt idx="51">
                  <c:v>43890</c:v>
                </c:pt>
                <c:pt idx="52">
                  <c:v>43861</c:v>
                </c:pt>
                <c:pt idx="53">
                  <c:v>43830</c:v>
                </c:pt>
                <c:pt idx="54">
                  <c:v>43799</c:v>
                </c:pt>
                <c:pt idx="55">
                  <c:v>43769</c:v>
                </c:pt>
                <c:pt idx="56">
                  <c:v>43738</c:v>
                </c:pt>
                <c:pt idx="57">
                  <c:v>43708</c:v>
                </c:pt>
                <c:pt idx="58">
                  <c:v>43677</c:v>
                </c:pt>
                <c:pt idx="59">
                  <c:v>43646</c:v>
                </c:pt>
                <c:pt idx="60">
                  <c:v>43616</c:v>
                </c:pt>
                <c:pt idx="61">
                  <c:v>43585</c:v>
                </c:pt>
                <c:pt idx="62">
                  <c:v>43555</c:v>
                </c:pt>
                <c:pt idx="63">
                  <c:v>43524</c:v>
                </c:pt>
                <c:pt idx="64">
                  <c:v>43496</c:v>
                </c:pt>
                <c:pt idx="65">
                  <c:v>43465</c:v>
                </c:pt>
                <c:pt idx="66">
                  <c:v>43434</c:v>
                </c:pt>
                <c:pt idx="67">
                  <c:v>43404</c:v>
                </c:pt>
                <c:pt idx="68">
                  <c:v>43373</c:v>
                </c:pt>
                <c:pt idx="69">
                  <c:v>43343</c:v>
                </c:pt>
                <c:pt idx="70">
                  <c:v>43312</c:v>
                </c:pt>
                <c:pt idx="71">
                  <c:v>43281</c:v>
                </c:pt>
                <c:pt idx="72">
                  <c:v>43251</c:v>
                </c:pt>
                <c:pt idx="73">
                  <c:v>43220</c:v>
                </c:pt>
                <c:pt idx="74">
                  <c:v>43190</c:v>
                </c:pt>
                <c:pt idx="75">
                  <c:v>43159</c:v>
                </c:pt>
                <c:pt idx="76">
                  <c:v>43131</c:v>
                </c:pt>
                <c:pt idx="77">
                  <c:v>43100</c:v>
                </c:pt>
                <c:pt idx="78">
                  <c:v>43069</c:v>
                </c:pt>
                <c:pt idx="79">
                  <c:v>43039</c:v>
                </c:pt>
                <c:pt idx="80">
                  <c:v>43008</c:v>
                </c:pt>
                <c:pt idx="81">
                  <c:v>42978</c:v>
                </c:pt>
                <c:pt idx="82">
                  <c:v>42947</c:v>
                </c:pt>
                <c:pt idx="83">
                  <c:v>42916</c:v>
                </c:pt>
                <c:pt idx="84">
                  <c:v>42886</c:v>
                </c:pt>
                <c:pt idx="85">
                  <c:v>42855</c:v>
                </c:pt>
                <c:pt idx="86">
                  <c:v>42825</c:v>
                </c:pt>
                <c:pt idx="87">
                  <c:v>42794</c:v>
                </c:pt>
                <c:pt idx="88">
                  <c:v>42766</c:v>
                </c:pt>
                <c:pt idx="89">
                  <c:v>42735</c:v>
                </c:pt>
                <c:pt idx="90">
                  <c:v>42704</c:v>
                </c:pt>
                <c:pt idx="91">
                  <c:v>42674</c:v>
                </c:pt>
                <c:pt idx="92">
                  <c:v>42643</c:v>
                </c:pt>
                <c:pt idx="93">
                  <c:v>42613</c:v>
                </c:pt>
                <c:pt idx="94">
                  <c:v>42582</c:v>
                </c:pt>
                <c:pt idx="95">
                  <c:v>42551</c:v>
                </c:pt>
                <c:pt idx="96">
                  <c:v>42521</c:v>
                </c:pt>
                <c:pt idx="97">
                  <c:v>42490</c:v>
                </c:pt>
                <c:pt idx="98">
                  <c:v>42460</c:v>
                </c:pt>
                <c:pt idx="99">
                  <c:v>42429</c:v>
                </c:pt>
                <c:pt idx="100">
                  <c:v>42400</c:v>
                </c:pt>
                <c:pt idx="101">
                  <c:v>42369</c:v>
                </c:pt>
                <c:pt idx="102">
                  <c:v>42338</c:v>
                </c:pt>
                <c:pt idx="103">
                  <c:v>42308</c:v>
                </c:pt>
                <c:pt idx="104">
                  <c:v>42277</c:v>
                </c:pt>
                <c:pt idx="105">
                  <c:v>42247</c:v>
                </c:pt>
                <c:pt idx="106">
                  <c:v>42216</c:v>
                </c:pt>
                <c:pt idx="107">
                  <c:v>42185</c:v>
                </c:pt>
                <c:pt idx="108">
                  <c:v>42155</c:v>
                </c:pt>
                <c:pt idx="109">
                  <c:v>42124</c:v>
                </c:pt>
                <c:pt idx="110">
                  <c:v>42094</c:v>
                </c:pt>
                <c:pt idx="111">
                  <c:v>42063</c:v>
                </c:pt>
                <c:pt idx="112">
                  <c:v>42035</c:v>
                </c:pt>
                <c:pt idx="113">
                  <c:v>42004</c:v>
                </c:pt>
                <c:pt idx="114">
                  <c:v>41973</c:v>
                </c:pt>
                <c:pt idx="115">
                  <c:v>41943</c:v>
                </c:pt>
                <c:pt idx="116">
                  <c:v>41912</c:v>
                </c:pt>
                <c:pt idx="117">
                  <c:v>41882</c:v>
                </c:pt>
                <c:pt idx="118">
                  <c:v>41851</c:v>
                </c:pt>
                <c:pt idx="119">
                  <c:v>41820</c:v>
                </c:pt>
                <c:pt idx="120">
                  <c:v>41790</c:v>
                </c:pt>
                <c:pt idx="121">
                  <c:v>41759</c:v>
                </c:pt>
                <c:pt idx="122">
                  <c:v>41729</c:v>
                </c:pt>
                <c:pt idx="123">
                  <c:v>41698</c:v>
                </c:pt>
                <c:pt idx="124">
                  <c:v>41670</c:v>
                </c:pt>
                <c:pt idx="125">
                  <c:v>41639</c:v>
                </c:pt>
                <c:pt idx="126">
                  <c:v>41608</c:v>
                </c:pt>
                <c:pt idx="127">
                  <c:v>41578</c:v>
                </c:pt>
                <c:pt idx="128">
                  <c:v>41547</c:v>
                </c:pt>
                <c:pt idx="129">
                  <c:v>41517</c:v>
                </c:pt>
                <c:pt idx="130">
                  <c:v>41486</c:v>
                </c:pt>
                <c:pt idx="131">
                  <c:v>41455</c:v>
                </c:pt>
                <c:pt idx="132">
                  <c:v>41425</c:v>
                </c:pt>
                <c:pt idx="133">
                  <c:v>41394</c:v>
                </c:pt>
                <c:pt idx="134">
                  <c:v>41364</c:v>
                </c:pt>
                <c:pt idx="135">
                  <c:v>41333</c:v>
                </c:pt>
                <c:pt idx="136">
                  <c:v>41305</c:v>
                </c:pt>
                <c:pt idx="137">
                  <c:v>41274</c:v>
                </c:pt>
                <c:pt idx="138">
                  <c:v>41243</c:v>
                </c:pt>
                <c:pt idx="139">
                  <c:v>41213</c:v>
                </c:pt>
                <c:pt idx="140">
                  <c:v>41182</c:v>
                </c:pt>
                <c:pt idx="141">
                  <c:v>41152</c:v>
                </c:pt>
                <c:pt idx="142">
                  <c:v>41121</c:v>
                </c:pt>
                <c:pt idx="143">
                  <c:v>41090</c:v>
                </c:pt>
                <c:pt idx="144">
                  <c:v>41060</c:v>
                </c:pt>
                <c:pt idx="145">
                  <c:v>41029</c:v>
                </c:pt>
                <c:pt idx="146">
                  <c:v>40999</c:v>
                </c:pt>
                <c:pt idx="147">
                  <c:v>40968</c:v>
                </c:pt>
                <c:pt idx="148">
                  <c:v>40939</c:v>
                </c:pt>
                <c:pt idx="149">
                  <c:v>40908</c:v>
                </c:pt>
                <c:pt idx="150">
                  <c:v>40877</c:v>
                </c:pt>
                <c:pt idx="151">
                  <c:v>40847</c:v>
                </c:pt>
                <c:pt idx="152">
                  <c:v>40816</c:v>
                </c:pt>
                <c:pt idx="153">
                  <c:v>40786</c:v>
                </c:pt>
                <c:pt idx="154">
                  <c:v>40755</c:v>
                </c:pt>
                <c:pt idx="155">
                  <c:v>40724</c:v>
                </c:pt>
                <c:pt idx="156">
                  <c:v>40694</c:v>
                </c:pt>
                <c:pt idx="157">
                  <c:v>40663</c:v>
                </c:pt>
                <c:pt idx="158">
                  <c:v>40633</c:v>
                </c:pt>
                <c:pt idx="159">
                  <c:v>40602</c:v>
                </c:pt>
                <c:pt idx="160">
                  <c:v>40574</c:v>
                </c:pt>
                <c:pt idx="161">
                  <c:v>40543</c:v>
                </c:pt>
                <c:pt idx="162">
                  <c:v>40512</c:v>
                </c:pt>
                <c:pt idx="163">
                  <c:v>40482</c:v>
                </c:pt>
                <c:pt idx="164">
                  <c:v>40451</c:v>
                </c:pt>
                <c:pt idx="165">
                  <c:v>40421</c:v>
                </c:pt>
                <c:pt idx="166">
                  <c:v>40390</c:v>
                </c:pt>
                <c:pt idx="167">
                  <c:v>40359</c:v>
                </c:pt>
                <c:pt idx="168">
                  <c:v>40329</c:v>
                </c:pt>
                <c:pt idx="169">
                  <c:v>40298</c:v>
                </c:pt>
                <c:pt idx="170">
                  <c:v>40268</c:v>
                </c:pt>
                <c:pt idx="171">
                  <c:v>40237</c:v>
                </c:pt>
                <c:pt idx="172">
                  <c:v>40209</c:v>
                </c:pt>
                <c:pt idx="173">
                  <c:v>40178</c:v>
                </c:pt>
                <c:pt idx="174">
                  <c:v>40147</c:v>
                </c:pt>
                <c:pt idx="175">
                  <c:v>40117</c:v>
                </c:pt>
                <c:pt idx="176">
                  <c:v>40086</c:v>
                </c:pt>
                <c:pt idx="177">
                  <c:v>40056</c:v>
                </c:pt>
                <c:pt idx="178">
                  <c:v>40025</c:v>
                </c:pt>
                <c:pt idx="179">
                  <c:v>39994</c:v>
                </c:pt>
                <c:pt idx="180">
                  <c:v>39964</c:v>
                </c:pt>
                <c:pt idx="181">
                  <c:v>39933</c:v>
                </c:pt>
                <c:pt idx="182">
                  <c:v>39903</c:v>
                </c:pt>
                <c:pt idx="183">
                  <c:v>39872</c:v>
                </c:pt>
                <c:pt idx="184">
                  <c:v>39844</c:v>
                </c:pt>
                <c:pt idx="185">
                  <c:v>39813</c:v>
                </c:pt>
                <c:pt idx="186">
                  <c:v>39782</c:v>
                </c:pt>
                <c:pt idx="187">
                  <c:v>39752</c:v>
                </c:pt>
                <c:pt idx="188">
                  <c:v>39721</c:v>
                </c:pt>
                <c:pt idx="189">
                  <c:v>39691</c:v>
                </c:pt>
                <c:pt idx="190">
                  <c:v>39660</c:v>
                </c:pt>
                <c:pt idx="191">
                  <c:v>39629</c:v>
                </c:pt>
                <c:pt idx="192">
                  <c:v>39599</c:v>
                </c:pt>
                <c:pt idx="193">
                  <c:v>39568</c:v>
                </c:pt>
                <c:pt idx="194">
                  <c:v>39538</c:v>
                </c:pt>
                <c:pt idx="195">
                  <c:v>39507</c:v>
                </c:pt>
                <c:pt idx="196">
                  <c:v>39478</c:v>
                </c:pt>
                <c:pt idx="197">
                  <c:v>39447</c:v>
                </c:pt>
                <c:pt idx="198">
                  <c:v>39416</c:v>
                </c:pt>
                <c:pt idx="199">
                  <c:v>39386</c:v>
                </c:pt>
                <c:pt idx="200">
                  <c:v>39355</c:v>
                </c:pt>
                <c:pt idx="201">
                  <c:v>39325</c:v>
                </c:pt>
                <c:pt idx="202">
                  <c:v>39294</c:v>
                </c:pt>
                <c:pt idx="203">
                  <c:v>39263</c:v>
                </c:pt>
                <c:pt idx="204">
                  <c:v>39233</c:v>
                </c:pt>
                <c:pt idx="205">
                  <c:v>39202</c:v>
                </c:pt>
                <c:pt idx="206">
                  <c:v>39172</c:v>
                </c:pt>
                <c:pt idx="207">
                  <c:v>39141</c:v>
                </c:pt>
                <c:pt idx="208">
                  <c:v>39113</c:v>
                </c:pt>
                <c:pt idx="209">
                  <c:v>39082</c:v>
                </c:pt>
                <c:pt idx="210">
                  <c:v>39051</c:v>
                </c:pt>
                <c:pt idx="211">
                  <c:v>39021</c:v>
                </c:pt>
                <c:pt idx="212">
                  <c:v>38990</c:v>
                </c:pt>
                <c:pt idx="213">
                  <c:v>38960</c:v>
                </c:pt>
                <c:pt idx="214">
                  <c:v>38929</c:v>
                </c:pt>
                <c:pt idx="215">
                  <c:v>38898</c:v>
                </c:pt>
                <c:pt idx="216">
                  <c:v>38868</c:v>
                </c:pt>
                <c:pt idx="217">
                  <c:v>38837</c:v>
                </c:pt>
                <c:pt idx="218">
                  <c:v>38807</c:v>
                </c:pt>
                <c:pt idx="219">
                  <c:v>38776</c:v>
                </c:pt>
                <c:pt idx="220">
                  <c:v>38748</c:v>
                </c:pt>
                <c:pt idx="221">
                  <c:v>38717</c:v>
                </c:pt>
                <c:pt idx="222">
                  <c:v>38686</c:v>
                </c:pt>
                <c:pt idx="223">
                  <c:v>38656</c:v>
                </c:pt>
                <c:pt idx="224">
                  <c:v>38625</c:v>
                </c:pt>
                <c:pt idx="225">
                  <c:v>38595</c:v>
                </c:pt>
                <c:pt idx="226">
                  <c:v>38564</c:v>
                </c:pt>
                <c:pt idx="227">
                  <c:v>38533</c:v>
                </c:pt>
                <c:pt idx="228">
                  <c:v>38503</c:v>
                </c:pt>
                <c:pt idx="229">
                  <c:v>38472</c:v>
                </c:pt>
                <c:pt idx="230">
                  <c:v>38442</c:v>
                </c:pt>
                <c:pt idx="231">
                  <c:v>38411</c:v>
                </c:pt>
              </c:numCache>
            </c:numRef>
          </c:cat>
          <c:val>
            <c:numRef>
              <c:f>'Model Formatted'!$R$9:$R$240</c:f>
              <c:numCache>
                <c:formatCode>General</c:formatCode>
                <c:ptCount val="232"/>
                <c:pt idx="0">
                  <c:v>-1468678.2079400045</c:v>
                </c:pt>
                <c:pt idx="1">
                  <c:v>-1481984.6055505322</c:v>
                </c:pt>
                <c:pt idx="2">
                  <c:v>-1485293.5342171462</c:v>
                </c:pt>
                <c:pt idx="3">
                  <c:v>-1488584.8860138427</c:v>
                </c:pt>
                <c:pt idx="4">
                  <c:v>-1491858.7543081087</c:v>
                </c:pt>
                <c:pt idx="5">
                  <c:v>-1495115.2319714683</c:v>
                </c:pt>
                <c:pt idx="6">
                  <c:v>-1518877.8132638291</c:v>
                </c:pt>
                <c:pt idx="7">
                  <c:v>-1542674.2877878519</c:v>
                </c:pt>
                <c:pt idx="8">
                  <c:v>-1566505.2196894018</c:v>
                </c:pt>
                <c:pt idx="9">
                  <c:v>-1590371.177002436</c:v>
                </c:pt>
                <c:pt idx="10">
                  <c:v>-1614272.7316920445</c:v>
                </c:pt>
                <c:pt idx="11">
                  <c:v>-1700448.5525129498</c:v>
                </c:pt>
                <c:pt idx="12">
                  <c:v>#N/A</c:v>
                </c:pt>
                <c:pt idx="13">
                  <c:v>#N/A</c:v>
                </c:pt>
                <c:pt idx="14">
                  <c:v>#N/A</c:v>
                </c:pt>
                <c:pt idx="15">
                  <c:v>#N/A</c:v>
                </c:pt>
                <c:pt idx="16">
                  <c:v>#N/A</c:v>
                </c:pt>
                <c:pt idx="17">
                  <c:v>#N/A</c:v>
                </c:pt>
                <c:pt idx="18">
                  <c:v>#N/A</c:v>
                </c:pt>
                <c:pt idx="19">
                  <c:v>#N/A</c:v>
                </c:pt>
                <c:pt idx="20">
                  <c:v>#N/A</c:v>
                </c:pt>
                <c:pt idx="21">
                  <c:v>#N/A</c:v>
                </c:pt>
                <c:pt idx="22">
                  <c:v>#N/A</c:v>
                </c:pt>
                <c:pt idx="23">
                  <c:v>#N/A</c:v>
                </c:pt>
                <c:pt idx="24">
                  <c:v>#N/A</c:v>
                </c:pt>
                <c:pt idx="25">
                  <c:v>#N/A</c:v>
                </c:pt>
                <c:pt idx="26">
                  <c:v>#N/A</c:v>
                </c:pt>
                <c:pt idx="27">
                  <c:v>#N/A</c:v>
                </c:pt>
                <c:pt idx="28">
                  <c:v>#N/A</c:v>
                </c:pt>
                <c:pt idx="29">
                  <c:v>#N/A</c:v>
                </c:pt>
                <c:pt idx="30">
                  <c:v>#N/A</c:v>
                </c:pt>
                <c:pt idx="31">
                  <c:v>#N/A</c:v>
                </c:pt>
                <c:pt idx="32">
                  <c:v>#N/A</c:v>
                </c:pt>
                <c:pt idx="33">
                  <c:v>#N/A</c:v>
                </c:pt>
                <c:pt idx="34">
                  <c:v>#N/A</c:v>
                </c:pt>
                <c:pt idx="35">
                  <c:v>#N/A</c:v>
                </c:pt>
                <c:pt idx="36">
                  <c:v>#N/A</c:v>
                </c:pt>
                <c:pt idx="37">
                  <c:v>#N/A</c:v>
                </c:pt>
                <c:pt idx="38">
                  <c:v>#N/A</c:v>
                </c:pt>
                <c:pt idx="39">
                  <c:v>#N/A</c:v>
                </c:pt>
                <c:pt idx="40">
                  <c:v>#N/A</c:v>
                </c:pt>
                <c:pt idx="41">
                  <c:v>#N/A</c:v>
                </c:pt>
                <c:pt idx="42">
                  <c:v>#N/A</c:v>
                </c:pt>
                <c:pt idx="43">
                  <c:v>#N/A</c:v>
                </c:pt>
                <c:pt idx="44">
                  <c:v>#N/A</c:v>
                </c:pt>
                <c:pt idx="45">
                  <c:v>#N/A</c:v>
                </c:pt>
                <c:pt idx="46">
                  <c:v>#N/A</c:v>
                </c:pt>
                <c:pt idx="47">
                  <c:v>#N/A</c:v>
                </c:pt>
                <c:pt idx="48">
                  <c:v>#N/A</c:v>
                </c:pt>
                <c:pt idx="49">
                  <c:v>#N/A</c:v>
                </c:pt>
                <c:pt idx="50">
                  <c:v>#N/A</c:v>
                </c:pt>
                <c:pt idx="51">
                  <c:v>#N/A</c:v>
                </c:pt>
                <c:pt idx="52">
                  <c:v>#N/A</c:v>
                </c:pt>
                <c:pt idx="53">
                  <c:v>#N/A</c:v>
                </c:pt>
                <c:pt idx="54">
                  <c:v>#N/A</c:v>
                </c:pt>
                <c:pt idx="55">
                  <c:v>#N/A</c:v>
                </c:pt>
                <c:pt idx="56">
                  <c:v>#N/A</c:v>
                </c:pt>
                <c:pt idx="57">
                  <c:v>#N/A</c:v>
                </c:pt>
                <c:pt idx="58">
                  <c:v>#N/A</c:v>
                </c:pt>
                <c:pt idx="59">
                  <c:v>#N/A</c:v>
                </c:pt>
                <c:pt idx="60">
                  <c:v>#N/A</c:v>
                </c:pt>
                <c:pt idx="61">
                  <c:v>#N/A</c:v>
                </c:pt>
                <c:pt idx="62">
                  <c:v>#N/A</c:v>
                </c:pt>
                <c:pt idx="63">
                  <c:v>#N/A</c:v>
                </c:pt>
                <c:pt idx="64">
                  <c:v>#N/A</c:v>
                </c:pt>
                <c:pt idx="65">
                  <c:v>#N/A</c:v>
                </c:pt>
                <c:pt idx="66">
                  <c:v>#N/A</c:v>
                </c:pt>
                <c:pt idx="67">
                  <c:v>#N/A</c:v>
                </c:pt>
                <c:pt idx="68">
                  <c:v>#N/A</c:v>
                </c:pt>
                <c:pt idx="69">
                  <c:v>#N/A</c:v>
                </c:pt>
                <c:pt idx="70">
                  <c:v>#N/A</c:v>
                </c:pt>
                <c:pt idx="71">
                  <c:v>#N/A</c:v>
                </c:pt>
                <c:pt idx="72">
                  <c:v>#N/A</c:v>
                </c:pt>
                <c:pt idx="73">
                  <c:v>#N/A</c:v>
                </c:pt>
                <c:pt idx="74">
                  <c:v>#N/A</c:v>
                </c:pt>
                <c:pt idx="75">
                  <c:v>#N/A</c:v>
                </c:pt>
                <c:pt idx="76">
                  <c:v>#N/A</c:v>
                </c:pt>
                <c:pt idx="77">
                  <c:v>#N/A</c:v>
                </c:pt>
                <c:pt idx="78">
                  <c:v>#N/A</c:v>
                </c:pt>
                <c:pt idx="79">
                  <c:v>#N/A</c:v>
                </c:pt>
                <c:pt idx="80">
                  <c:v>#N/A</c:v>
                </c:pt>
                <c:pt idx="81">
                  <c:v>#N/A</c:v>
                </c:pt>
                <c:pt idx="82">
                  <c:v>#N/A</c:v>
                </c:pt>
                <c:pt idx="83">
                  <c:v>#N/A</c:v>
                </c:pt>
                <c:pt idx="84">
                  <c:v>#N/A</c:v>
                </c:pt>
                <c:pt idx="85">
                  <c:v>#N/A</c:v>
                </c:pt>
                <c:pt idx="86">
                  <c:v>#N/A</c:v>
                </c:pt>
                <c:pt idx="87">
                  <c:v>#N/A</c:v>
                </c:pt>
                <c:pt idx="88">
                  <c:v>#N/A</c:v>
                </c:pt>
                <c:pt idx="89">
                  <c:v>#N/A</c:v>
                </c:pt>
                <c:pt idx="90">
                  <c:v>#N/A</c:v>
                </c:pt>
                <c:pt idx="91">
                  <c:v>#N/A</c:v>
                </c:pt>
                <c:pt idx="92">
                  <c:v>#N/A</c:v>
                </c:pt>
                <c:pt idx="93">
                  <c:v>#N/A</c:v>
                </c:pt>
                <c:pt idx="94">
                  <c:v>#N/A</c:v>
                </c:pt>
                <c:pt idx="95">
                  <c:v>#N/A</c:v>
                </c:pt>
                <c:pt idx="96">
                  <c:v>#N/A</c:v>
                </c:pt>
                <c:pt idx="97">
                  <c:v>#N/A</c:v>
                </c:pt>
                <c:pt idx="98">
                  <c:v>#N/A</c:v>
                </c:pt>
                <c:pt idx="99">
                  <c:v>#N/A</c:v>
                </c:pt>
                <c:pt idx="100">
                  <c:v>#N/A</c:v>
                </c:pt>
                <c:pt idx="101">
                  <c:v>#N/A</c:v>
                </c:pt>
                <c:pt idx="102">
                  <c:v>#N/A</c:v>
                </c:pt>
                <c:pt idx="103">
                  <c:v>#N/A</c:v>
                </c:pt>
                <c:pt idx="104">
                  <c:v>#N/A</c:v>
                </c:pt>
                <c:pt idx="105">
                  <c:v>#N/A</c:v>
                </c:pt>
                <c:pt idx="106">
                  <c:v>#N/A</c:v>
                </c:pt>
                <c:pt idx="107">
                  <c:v>#N/A</c:v>
                </c:pt>
                <c:pt idx="108">
                  <c:v>#N/A</c:v>
                </c:pt>
                <c:pt idx="109">
                  <c:v>#N/A</c:v>
                </c:pt>
                <c:pt idx="110">
                  <c:v>#N/A</c:v>
                </c:pt>
                <c:pt idx="111">
                  <c:v>#N/A</c:v>
                </c:pt>
                <c:pt idx="112">
                  <c:v>#N/A</c:v>
                </c:pt>
                <c:pt idx="113">
                  <c:v>#N/A</c:v>
                </c:pt>
                <c:pt idx="114">
                  <c:v>#N/A</c:v>
                </c:pt>
                <c:pt idx="115">
                  <c:v>#N/A</c:v>
                </c:pt>
                <c:pt idx="116">
                  <c:v>#N/A</c:v>
                </c:pt>
                <c:pt idx="117">
                  <c:v>#N/A</c:v>
                </c:pt>
                <c:pt idx="118">
                  <c:v>#N/A</c:v>
                </c:pt>
                <c:pt idx="119">
                  <c:v>#N/A</c:v>
                </c:pt>
                <c:pt idx="120">
                  <c:v>#N/A</c:v>
                </c:pt>
                <c:pt idx="121">
                  <c:v>#N/A</c:v>
                </c:pt>
                <c:pt idx="122">
                  <c:v>#N/A</c:v>
                </c:pt>
                <c:pt idx="123">
                  <c:v>#N/A</c:v>
                </c:pt>
                <c:pt idx="124">
                  <c:v>#N/A</c:v>
                </c:pt>
                <c:pt idx="125">
                  <c:v>#N/A</c:v>
                </c:pt>
                <c:pt idx="126">
                  <c:v>#N/A</c:v>
                </c:pt>
                <c:pt idx="127">
                  <c:v>#N/A</c:v>
                </c:pt>
                <c:pt idx="128">
                  <c:v>#N/A</c:v>
                </c:pt>
                <c:pt idx="129">
                  <c:v>#N/A</c:v>
                </c:pt>
                <c:pt idx="130">
                  <c:v>#N/A</c:v>
                </c:pt>
                <c:pt idx="131">
                  <c:v>#N/A</c:v>
                </c:pt>
                <c:pt idx="132">
                  <c:v>#N/A</c:v>
                </c:pt>
                <c:pt idx="133">
                  <c:v>#N/A</c:v>
                </c:pt>
                <c:pt idx="134">
                  <c:v>#N/A</c:v>
                </c:pt>
                <c:pt idx="135">
                  <c:v>#N/A</c:v>
                </c:pt>
                <c:pt idx="136">
                  <c:v>#N/A</c:v>
                </c:pt>
                <c:pt idx="137">
                  <c:v>#N/A</c:v>
                </c:pt>
                <c:pt idx="138">
                  <c:v>#N/A</c:v>
                </c:pt>
                <c:pt idx="139">
                  <c:v>#N/A</c:v>
                </c:pt>
                <c:pt idx="140">
                  <c:v>#N/A</c:v>
                </c:pt>
                <c:pt idx="141">
                  <c:v>#N/A</c:v>
                </c:pt>
                <c:pt idx="142">
                  <c:v>#N/A</c:v>
                </c:pt>
                <c:pt idx="143">
                  <c:v>#N/A</c:v>
                </c:pt>
                <c:pt idx="144">
                  <c:v>#N/A</c:v>
                </c:pt>
                <c:pt idx="145">
                  <c:v>#N/A</c:v>
                </c:pt>
                <c:pt idx="146">
                  <c:v>#N/A</c:v>
                </c:pt>
                <c:pt idx="147">
                  <c:v>#N/A</c:v>
                </c:pt>
                <c:pt idx="148">
                  <c:v>#N/A</c:v>
                </c:pt>
                <c:pt idx="149">
                  <c:v>#N/A</c:v>
                </c:pt>
                <c:pt idx="150">
                  <c:v>#N/A</c:v>
                </c:pt>
                <c:pt idx="151">
                  <c:v>#N/A</c:v>
                </c:pt>
                <c:pt idx="152">
                  <c:v>#N/A</c:v>
                </c:pt>
                <c:pt idx="153">
                  <c:v>#N/A</c:v>
                </c:pt>
                <c:pt idx="154">
                  <c:v>#N/A</c:v>
                </c:pt>
                <c:pt idx="155">
                  <c:v>#N/A</c:v>
                </c:pt>
                <c:pt idx="156">
                  <c:v>#N/A</c:v>
                </c:pt>
                <c:pt idx="157">
                  <c:v>#N/A</c:v>
                </c:pt>
                <c:pt idx="158">
                  <c:v>#N/A</c:v>
                </c:pt>
                <c:pt idx="159">
                  <c:v>#N/A</c:v>
                </c:pt>
                <c:pt idx="160">
                  <c:v>#N/A</c:v>
                </c:pt>
                <c:pt idx="161">
                  <c:v>#N/A</c:v>
                </c:pt>
                <c:pt idx="162">
                  <c:v>#N/A</c:v>
                </c:pt>
                <c:pt idx="163">
                  <c:v>#N/A</c:v>
                </c:pt>
                <c:pt idx="164">
                  <c:v>#N/A</c:v>
                </c:pt>
                <c:pt idx="165">
                  <c:v>#N/A</c:v>
                </c:pt>
                <c:pt idx="166">
                  <c:v>#N/A</c:v>
                </c:pt>
                <c:pt idx="167">
                  <c:v>#N/A</c:v>
                </c:pt>
                <c:pt idx="168">
                  <c:v>#N/A</c:v>
                </c:pt>
                <c:pt idx="169">
                  <c:v>#N/A</c:v>
                </c:pt>
                <c:pt idx="170">
                  <c:v>#N/A</c:v>
                </c:pt>
                <c:pt idx="171">
                  <c:v>#N/A</c:v>
                </c:pt>
                <c:pt idx="172">
                  <c:v>#N/A</c:v>
                </c:pt>
                <c:pt idx="173">
                  <c:v>#N/A</c:v>
                </c:pt>
                <c:pt idx="174">
                  <c:v>#N/A</c:v>
                </c:pt>
                <c:pt idx="175">
                  <c:v>#N/A</c:v>
                </c:pt>
                <c:pt idx="176">
                  <c:v>#N/A</c:v>
                </c:pt>
                <c:pt idx="177">
                  <c:v>#N/A</c:v>
                </c:pt>
                <c:pt idx="178">
                  <c:v>#N/A</c:v>
                </c:pt>
                <c:pt idx="179">
                  <c:v>#N/A</c:v>
                </c:pt>
                <c:pt idx="180">
                  <c:v>#N/A</c:v>
                </c:pt>
                <c:pt idx="181">
                  <c:v>#N/A</c:v>
                </c:pt>
                <c:pt idx="182">
                  <c:v>#N/A</c:v>
                </c:pt>
                <c:pt idx="183">
                  <c:v>#N/A</c:v>
                </c:pt>
                <c:pt idx="184">
                  <c:v>#N/A</c:v>
                </c:pt>
                <c:pt idx="185">
                  <c:v>#N/A</c:v>
                </c:pt>
                <c:pt idx="186">
                  <c:v>#N/A</c:v>
                </c:pt>
                <c:pt idx="187">
                  <c:v>#N/A</c:v>
                </c:pt>
                <c:pt idx="188">
                  <c:v>#N/A</c:v>
                </c:pt>
                <c:pt idx="189">
                  <c:v>#N/A</c:v>
                </c:pt>
                <c:pt idx="190">
                  <c:v>#N/A</c:v>
                </c:pt>
                <c:pt idx="191">
                  <c:v>#N/A</c:v>
                </c:pt>
                <c:pt idx="192">
                  <c:v>#N/A</c:v>
                </c:pt>
                <c:pt idx="193">
                  <c:v>#N/A</c:v>
                </c:pt>
                <c:pt idx="194">
                  <c:v>#N/A</c:v>
                </c:pt>
                <c:pt idx="195">
                  <c:v>#N/A</c:v>
                </c:pt>
                <c:pt idx="196">
                  <c:v>#N/A</c:v>
                </c:pt>
                <c:pt idx="197">
                  <c:v>#N/A</c:v>
                </c:pt>
                <c:pt idx="198">
                  <c:v>#N/A</c:v>
                </c:pt>
                <c:pt idx="199">
                  <c:v>#N/A</c:v>
                </c:pt>
                <c:pt idx="200">
                  <c:v>#N/A</c:v>
                </c:pt>
                <c:pt idx="201">
                  <c:v>#N/A</c:v>
                </c:pt>
                <c:pt idx="202">
                  <c:v>#N/A</c:v>
                </c:pt>
                <c:pt idx="203">
                  <c:v>#N/A</c:v>
                </c:pt>
                <c:pt idx="204">
                  <c:v>#N/A</c:v>
                </c:pt>
                <c:pt idx="205">
                  <c:v>#N/A</c:v>
                </c:pt>
                <c:pt idx="206">
                  <c:v>#N/A</c:v>
                </c:pt>
                <c:pt idx="207">
                  <c:v>#N/A</c:v>
                </c:pt>
                <c:pt idx="208">
                  <c:v>#N/A</c:v>
                </c:pt>
                <c:pt idx="209">
                  <c:v>#N/A</c:v>
                </c:pt>
                <c:pt idx="210">
                  <c:v>#N/A</c:v>
                </c:pt>
                <c:pt idx="211">
                  <c:v>#N/A</c:v>
                </c:pt>
                <c:pt idx="212">
                  <c:v>#N/A</c:v>
                </c:pt>
                <c:pt idx="213">
                  <c:v>#N/A</c:v>
                </c:pt>
                <c:pt idx="214">
                  <c:v>#N/A</c:v>
                </c:pt>
                <c:pt idx="215">
                  <c:v>#N/A</c:v>
                </c:pt>
                <c:pt idx="216">
                  <c:v>#N/A</c:v>
                </c:pt>
                <c:pt idx="217">
                  <c:v>#N/A</c:v>
                </c:pt>
                <c:pt idx="218">
                  <c:v>#N/A</c:v>
                </c:pt>
                <c:pt idx="219">
                  <c:v>#N/A</c:v>
                </c:pt>
                <c:pt idx="220">
                  <c:v>#N/A</c:v>
                </c:pt>
                <c:pt idx="221">
                  <c:v>#N/A</c:v>
                </c:pt>
                <c:pt idx="222">
                  <c:v>#N/A</c:v>
                </c:pt>
                <c:pt idx="223">
                  <c:v>#N/A</c:v>
                </c:pt>
                <c:pt idx="224">
                  <c:v>#N/A</c:v>
                </c:pt>
                <c:pt idx="225">
                  <c:v>#N/A</c:v>
                </c:pt>
                <c:pt idx="226">
                  <c:v>#N/A</c:v>
                </c:pt>
                <c:pt idx="227">
                  <c:v>#N/A</c:v>
                </c:pt>
                <c:pt idx="228">
                  <c:v>#N/A</c:v>
                </c:pt>
                <c:pt idx="229">
                  <c:v>#N/A</c:v>
                </c:pt>
                <c:pt idx="230">
                  <c:v>#N/A</c:v>
                </c:pt>
                <c:pt idx="231">
                  <c:v>#N/A</c:v>
                </c:pt>
              </c:numCache>
            </c:numRef>
          </c:val>
          <c:extLst>
            <c:ext xmlns:c16="http://schemas.microsoft.com/office/drawing/2014/chart" uri="{C3380CC4-5D6E-409C-BE32-E72D297353CC}">
              <c16:uniqueId val="{0000000E-80DE-4B13-817B-BDD5E30760B7}"/>
            </c:ext>
          </c:extLst>
        </c:ser>
        <c:ser>
          <c:idx val="18"/>
          <c:order val="15"/>
          <c:tx>
            <c:strRef>
              <c:f>'Model Formatted'!$S$7:$S$8</c:f>
              <c:strCache>
                <c:ptCount val="2"/>
                <c:pt idx="0">
                  <c:v>TGA</c:v>
                </c:pt>
              </c:strCache>
            </c:strRef>
          </c:tx>
          <c:spPr>
            <a:solidFill>
              <a:schemeClr val="accent5">
                <a:lumMod val="40000"/>
                <a:lumOff val="60000"/>
              </a:schemeClr>
            </a:solidFill>
          </c:spPr>
          <c:invertIfNegative val="0"/>
          <c:cat>
            <c:numRef>
              <c:f>'Model Formatted'!$C$9:$C$240</c:f>
              <c:numCache>
                <c:formatCode>m/d/yyyy</c:formatCode>
                <c:ptCount val="232"/>
                <c:pt idx="0">
                  <c:v>45443</c:v>
                </c:pt>
                <c:pt idx="1">
                  <c:v>45412</c:v>
                </c:pt>
                <c:pt idx="2">
                  <c:v>45382</c:v>
                </c:pt>
                <c:pt idx="3">
                  <c:v>45351</c:v>
                </c:pt>
                <c:pt idx="4">
                  <c:v>45322</c:v>
                </c:pt>
                <c:pt idx="5">
                  <c:v>45291</c:v>
                </c:pt>
                <c:pt idx="6">
                  <c:v>45260</c:v>
                </c:pt>
                <c:pt idx="7">
                  <c:v>45230</c:v>
                </c:pt>
                <c:pt idx="8">
                  <c:v>45199</c:v>
                </c:pt>
                <c:pt idx="9">
                  <c:v>45169</c:v>
                </c:pt>
                <c:pt idx="10">
                  <c:v>45138</c:v>
                </c:pt>
                <c:pt idx="11">
                  <c:v>45107</c:v>
                </c:pt>
                <c:pt idx="12">
                  <c:v>45077</c:v>
                </c:pt>
                <c:pt idx="13">
                  <c:v>45046</c:v>
                </c:pt>
                <c:pt idx="14">
                  <c:v>45016</c:v>
                </c:pt>
                <c:pt idx="15">
                  <c:v>44985</c:v>
                </c:pt>
                <c:pt idx="16">
                  <c:v>44957</c:v>
                </c:pt>
                <c:pt idx="17">
                  <c:v>44926</c:v>
                </c:pt>
                <c:pt idx="18">
                  <c:v>44895</c:v>
                </c:pt>
                <c:pt idx="19">
                  <c:v>44865</c:v>
                </c:pt>
                <c:pt idx="20">
                  <c:v>44834</c:v>
                </c:pt>
                <c:pt idx="21">
                  <c:v>44804</c:v>
                </c:pt>
                <c:pt idx="22">
                  <c:v>44773</c:v>
                </c:pt>
                <c:pt idx="23">
                  <c:v>44742</c:v>
                </c:pt>
                <c:pt idx="24">
                  <c:v>44712</c:v>
                </c:pt>
                <c:pt idx="25">
                  <c:v>44681</c:v>
                </c:pt>
                <c:pt idx="26">
                  <c:v>44651</c:v>
                </c:pt>
                <c:pt idx="27">
                  <c:v>44620</c:v>
                </c:pt>
                <c:pt idx="28">
                  <c:v>44592</c:v>
                </c:pt>
                <c:pt idx="29">
                  <c:v>44561</c:v>
                </c:pt>
                <c:pt idx="30">
                  <c:v>44530</c:v>
                </c:pt>
                <c:pt idx="31">
                  <c:v>44500</c:v>
                </c:pt>
                <c:pt idx="32">
                  <c:v>44469</c:v>
                </c:pt>
                <c:pt idx="33">
                  <c:v>44439</c:v>
                </c:pt>
                <c:pt idx="34">
                  <c:v>44408</c:v>
                </c:pt>
                <c:pt idx="35">
                  <c:v>44377</c:v>
                </c:pt>
                <c:pt idx="36">
                  <c:v>44347</c:v>
                </c:pt>
                <c:pt idx="37">
                  <c:v>44316</c:v>
                </c:pt>
                <c:pt idx="38">
                  <c:v>44286</c:v>
                </c:pt>
                <c:pt idx="39">
                  <c:v>44255</c:v>
                </c:pt>
                <c:pt idx="40">
                  <c:v>44227</c:v>
                </c:pt>
                <c:pt idx="41">
                  <c:v>44196</c:v>
                </c:pt>
                <c:pt idx="42">
                  <c:v>44165</c:v>
                </c:pt>
                <c:pt idx="43">
                  <c:v>44135</c:v>
                </c:pt>
                <c:pt idx="44">
                  <c:v>44104</c:v>
                </c:pt>
                <c:pt idx="45">
                  <c:v>44074</c:v>
                </c:pt>
                <c:pt idx="46">
                  <c:v>44043</c:v>
                </c:pt>
                <c:pt idx="47">
                  <c:v>44012</c:v>
                </c:pt>
                <c:pt idx="48">
                  <c:v>43982</c:v>
                </c:pt>
                <c:pt idx="49">
                  <c:v>43951</c:v>
                </c:pt>
                <c:pt idx="50">
                  <c:v>43921</c:v>
                </c:pt>
                <c:pt idx="51">
                  <c:v>43890</c:v>
                </c:pt>
                <c:pt idx="52">
                  <c:v>43861</c:v>
                </c:pt>
                <c:pt idx="53">
                  <c:v>43830</c:v>
                </c:pt>
                <c:pt idx="54">
                  <c:v>43799</c:v>
                </c:pt>
                <c:pt idx="55">
                  <c:v>43769</c:v>
                </c:pt>
                <c:pt idx="56">
                  <c:v>43738</c:v>
                </c:pt>
                <c:pt idx="57">
                  <c:v>43708</c:v>
                </c:pt>
                <c:pt idx="58">
                  <c:v>43677</c:v>
                </c:pt>
                <c:pt idx="59">
                  <c:v>43646</c:v>
                </c:pt>
                <c:pt idx="60">
                  <c:v>43616</c:v>
                </c:pt>
                <c:pt idx="61">
                  <c:v>43585</c:v>
                </c:pt>
                <c:pt idx="62">
                  <c:v>43555</c:v>
                </c:pt>
                <c:pt idx="63">
                  <c:v>43524</c:v>
                </c:pt>
                <c:pt idx="64">
                  <c:v>43496</c:v>
                </c:pt>
                <c:pt idx="65">
                  <c:v>43465</c:v>
                </c:pt>
                <c:pt idx="66">
                  <c:v>43434</c:v>
                </c:pt>
                <c:pt idx="67">
                  <c:v>43404</c:v>
                </c:pt>
                <c:pt idx="68">
                  <c:v>43373</c:v>
                </c:pt>
                <c:pt idx="69">
                  <c:v>43343</c:v>
                </c:pt>
                <c:pt idx="70">
                  <c:v>43312</c:v>
                </c:pt>
                <c:pt idx="71">
                  <c:v>43281</c:v>
                </c:pt>
                <c:pt idx="72">
                  <c:v>43251</c:v>
                </c:pt>
                <c:pt idx="73">
                  <c:v>43220</c:v>
                </c:pt>
                <c:pt idx="74">
                  <c:v>43190</c:v>
                </c:pt>
                <c:pt idx="75">
                  <c:v>43159</c:v>
                </c:pt>
                <c:pt idx="76">
                  <c:v>43131</c:v>
                </c:pt>
                <c:pt idx="77">
                  <c:v>43100</c:v>
                </c:pt>
                <c:pt idx="78">
                  <c:v>43069</c:v>
                </c:pt>
                <c:pt idx="79">
                  <c:v>43039</c:v>
                </c:pt>
                <c:pt idx="80">
                  <c:v>43008</c:v>
                </c:pt>
                <c:pt idx="81">
                  <c:v>42978</c:v>
                </c:pt>
                <c:pt idx="82">
                  <c:v>42947</c:v>
                </c:pt>
                <c:pt idx="83">
                  <c:v>42916</c:v>
                </c:pt>
                <c:pt idx="84">
                  <c:v>42886</c:v>
                </c:pt>
                <c:pt idx="85">
                  <c:v>42855</c:v>
                </c:pt>
                <c:pt idx="86">
                  <c:v>42825</c:v>
                </c:pt>
                <c:pt idx="87">
                  <c:v>42794</c:v>
                </c:pt>
                <c:pt idx="88">
                  <c:v>42766</c:v>
                </c:pt>
                <c:pt idx="89">
                  <c:v>42735</c:v>
                </c:pt>
                <c:pt idx="90">
                  <c:v>42704</c:v>
                </c:pt>
                <c:pt idx="91">
                  <c:v>42674</c:v>
                </c:pt>
                <c:pt idx="92">
                  <c:v>42643</c:v>
                </c:pt>
                <c:pt idx="93">
                  <c:v>42613</c:v>
                </c:pt>
                <c:pt idx="94">
                  <c:v>42582</c:v>
                </c:pt>
                <c:pt idx="95">
                  <c:v>42551</c:v>
                </c:pt>
                <c:pt idx="96">
                  <c:v>42521</c:v>
                </c:pt>
                <c:pt idx="97">
                  <c:v>42490</c:v>
                </c:pt>
                <c:pt idx="98">
                  <c:v>42460</c:v>
                </c:pt>
                <c:pt idx="99">
                  <c:v>42429</c:v>
                </c:pt>
                <c:pt idx="100">
                  <c:v>42400</c:v>
                </c:pt>
                <c:pt idx="101">
                  <c:v>42369</c:v>
                </c:pt>
                <c:pt idx="102">
                  <c:v>42338</c:v>
                </c:pt>
                <c:pt idx="103">
                  <c:v>42308</c:v>
                </c:pt>
                <c:pt idx="104">
                  <c:v>42277</c:v>
                </c:pt>
                <c:pt idx="105">
                  <c:v>42247</c:v>
                </c:pt>
                <c:pt idx="106">
                  <c:v>42216</c:v>
                </c:pt>
                <c:pt idx="107">
                  <c:v>42185</c:v>
                </c:pt>
                <c:pt idx="108">
                  <c:v>42155</c:v>
                </c:pt>
                <c:pt idx="109">
                  <c:v>42124</c:v>
                </c:pt>
                <c:pt idx="110">
                  <c:v>42094</c:v>
                </c:pt>
                <c:pt idx="111">
                  <c:v>42063</c:v>
                </c:pt>
                <c:pt idx="112">
                  <c:v>42035</c:v>
                </c:pt>
                <c:pt idx="113">
                  <c:v>42004</c:v>
                </c:pt>
                <c:pt idx="114">
                  <c:v>41973</c:v>
                </c:pt>
                <c:pt idx="115">
                  <c:v>41943</c:v>
                </c:pt>
                <c:pt idx="116">
                  <c:v>41912</c:v>
                </c:pt>
                <c:pt idx="117">
                  <c:v>41882</c:v>
                </c:pt>
                <c:pt idx="118">
                  <c:v>41851</c:v>
                </c:pt>
                <c:pt idx="119">
                  <c:v>41820</c:v>
                </c:pt>
                <c:pt idx="120">
                  <c:v>41790</c:v>
                </c:pt>
                <c:pt idx="121">
                  <c:v>41759</c:v>
                </c:pt>
                <c:pt idx="122">
                  <c:v>41729</c:v>
                </c:pt>
                <c:pt idx="123">
                  <c:v>41698</c:v>
                </c:pt>
                <c:pt idx="124">
                  <c:v>41670</c:v>
                </c:pt>
                <c:pt idx="125">
                  <c:v>41639</c:v>
                </c:pt>
                <c:pt idx="126">
                  <c:v>41608</c:v>
                </c:pt>
                <c:pt idx="127">
                  <c:v>41578</c:v>
                </c:pt>
                <c:pt idx="128">
                  <c:v>41547</c:v>
                </c:pt>
                <c:pt idx="129">
                  <c:v>41517</c:v>
                </c:pt>
                <c:pt idx="130">
                  <c:v>41486</c:v>
                </c:pt>
                <c:pt idx="131">
                  <c:v>41455</c:v>
                </c:pt>
                <c:pt idx="132">
                  <c:v>41425</c:v>
                </c:pt>
                <c:pt idx="133">
                  <c:v>41394</c:v>
                </c:pt>
                <c:pt idx="134">
                  <c:v>41364</c:v>
                </c:pt>
                <c:pt idx="135">
                  <c:v>41333</c:v>
                </c:pt>
                <c:pt idx="136">
                  <c:v>41305</c:v>
                </c:pt>
                <c:pt idx="137">
                  <c:v>41274</c:v>
                </c:pt>
                <c:pt idx="138">
                  <c:v>41243</c:v>
                </c:pt>
                <c:pt idx="139">
                  <c:v>41213</c:v>
                </c:pt>
                <c:pt idx="140">
                  <c:v>41182</c:v>
                </c:pt>
                <c:pt idx="141">
                  <c:v>41152</c:v>
                </c:pt>
                <c:pt idx="142">
                  <c:v>41121</c:v>
                </c:pt>
                <c:pt idx="143">
                  <c:v>41090</c:v>
                </c:pt>
                <c:pt idx="144">
                  <c:v>41060</c:v>
                </c:pt>
                <c:pt idx="145">
                  <c:v>41029</c:v>
                </c:pt>
                <c:pt idx="146">
                  <c:v>40999</c:v>
                </c:pt>
                <c:pt idx="147">
                  <c:v>40968</c:v>
                </c:pt>
                <c:pt idx="148">
                  <c:v>40939</c:v>
                </c:pt>
                <c:pt idx="149">
                  <c:v>40908</c:v>
                </c:pt>
                <c:pt idx="150">
                  <c:v>40877</c:v>
                </c:pt>
                <c:pt idx="151">
                  <c:v>40847</c:v>
                </c:pt>
                <c:pt idx="152">
                  <c:v>40816</c:v>
                </c:pt>
                <c:pt idx="153">
                  <c:v>40786</c:v>
                </c:pt>
                <c:pt idx="154">
                  <c:v>40755</c:v>
                </c:pt>
                <c:pt idx="155">
                  <c:v>40724</c:v>
                </c:pt>
                <c:pt idx="156">
                  <c:v>40694</c:v>
                </c:pt>
                <c:pt idx="157">
                  <c:v>40663</c:v>
                </c:pt>
                <c:pt idx="158">
                  <c:v>40633</c:v>
                </c:pt>
                <c:pt idx="159">
                  <c:v>40602</c:v>
                </c:pt>
                <c:pt idx="160">
                  <c:v>40574</c:v>
                </c:pt>
                <c:pt idx="161">
                  <c:v>40543</c:v>
                </c:pt>
                <c:pt idx="162">
                  <c:v>40512</c:v>
                </c:pt>
                <c:pt idx="163">
                  <c:v>40482</c:v>
                </c:pt>
                <c:pt idx="164">
                  <c:v>40451</c:v>
                </c:pt>
                <c:pt idx="165">
                  <c:v>40421</c:v>
                </c:pt>
                <c:pt idx="166">
                  <c:v>40390</c:v>
                </c:pt>
                <c:pt idx="167">
                  <c:v>40359</c:v>
                </c:pt>
                <c:pt idx="168">
                  <c:v>40329</c:v>
                </c:pt>
                <c:pt idx="169">
                  <c:v>40298</c:v>
                </c:pt>
                <c:pt idx="170">
                  <c:v>40268</c:v>
                </c:pt>
                <c:pt idx="171">
                  <c:v>40237</c:v>
                </c:pt>
                <c:pt idx="172">
                  <c:v>40209</c:v>
                </c:pt>
                <c:pt idx="173">
                  <c:v>40178</c:v>
                </c:pt>
                <c:pt idx="174">
                  <c:v>40147</c:v>
                </c:pt>
                <c:pt idx="175">
                  <c:v>40117</c:v>
                </c:pt>
                <c:pt idx="176">
                  <c:v>40086</c:v>
                </c:pt>
                <c:pt idx="177">
                  <c:v>40056</c:v>
                </c:pt>
                <c:pt idx="178">
                  <c:v>40025</c:v>
                </c:pt>
                <c:pt idx="179">
                  <c:v>39994</c:v>
                </c:pt>
                <c:pt idx="180">
                  <c:v>39964</c:v>
                </c:pt>
                <c:pt idx="181">
                  <c:v>39933</c:v>
                </c:pt>
                <c:pt idx="182">
                  <c:v>39903</c:v>
                </c:pt>
                <c:pt idx="183">
                  <c:v>39872</c:v>
                </c:pt>
                <c:pt idx="184">
                  <c:v>39844</c:v>
                </c:pt>
                <c:pt idx="185">
                  <c:v>39813</c:v>
                </c:pt>
                <c:pt idx="186">
                  <c:v>39782</c:v>
                </c:pt>
                <c:pt idx="187">
                  <c:v>39752</c:v>
                </c:pt>
                <c:pt idx="188">
                  <c:v>39721</c:v>
                </c:pt>
                <c:pt idx="189">
                  <c:v>39691</c:v>
                </c:pt>
                <c:pt idx="190">
                  <c:v>39660</c:v>
                </c:pt>
                <c:pt idx="191">
                  <c:v>39629</c:v>
                </c:pt>
                <c:pt idx="192">
                  <c:v>39599</c:v>
                </c:pt>
                <c:pt idx="193">
                  <c:v>39568</c:v>
                </c:pt>
                <c:pt idx="194">
                  <c:v>39538</c:v>
                </c:pt>
                <c:pt idx="195">
                  <c:v>39507</c:v>
                </c:pt>
                <c:pt idx="196">
                  <c:v>39478</c:v>
                </c:pt>
                <c:pt idx="197">
                  <c:v>39447</c:v>
                </c:pt>
                <c:pt idx="198">
                  <c:v>39416</c:v>
                </c:pt>
                <c:pt idx="199">
                  <c:v>39386</c:v>
                </c:pt>
                <c:pt idx="200">
                  <c:v>39355</c:v>
                </c:pt>
                <c:pt idx="201">
                  <c:v>39325</c:v>
                </c:pt>
                <c:pt idx="202">
                  <c:v>39294</c:v>
                </c:pt>
                <c:pt idx="203">
                  <c:v>39263</c:v>
                </c:pt>
                <c:pt idx="204">
                  <c:v>39233</c:v>
                </c:pt>
                <c:pt idx="205">
                  <c:v>39202</c:v>
                </c:pt>
                <c:pt idx="206">
                  <c:v>39172</c:v>
                </c:pt>
                <c:pt idx="207">
                  <c:v>39141</c:v>
                </c:pt>
                <c:pt idx="208">
                  <c:v>39113</c:v>
                </c:pt>
                <c:pt idx="209">
                  <c:v>39082</c:v>
                </c:pt>
                <c:pt idx="210">
                  <c:v>39051</c:v>
                </c:pt>
                <c:pt idx="211">
                  <c:v>39021</c:v>
                </c:pt>
                <c:pt idx="212">
                  <c:v>38990</c:v>
                </c:pt>
                <c:pt idx="213">
                  <c:v>38960</c:v>
                </c:pt>
                <c:pt idx="214">
                  <c:v>38929</c:v>
                </c:pt>
                <c:pt idx="215">
                  <c:v>38898</c:v>
                </c:pt>
                <c:pt idx="216">
                  <c:v>38868</c:v>
                </c:pt>
                <c:pt idx="217">
                  <c:v>38837</c:v>
                </c:pt>
                <c:pt idx="218">
                  <c:v>38807</c:v>
                </c:pt>
                <c:pt idx="219">
                  <c:v>38776</c:v>
                </c:pt>
                <c:pt idx="220">
                  <c:v>38748</c:v>
                </c:pt>
                <c:pt idx="221">
                  <c:v>38717</c:v>
                </c:pt>
                <c:pt idx="222">
                  <c:v>38686</c:v>
                </c:pt>
                <c:pt idx="223">
                  <c:v>38656</c:v>
                </c:pt>
                <c:pt idx="224">
                  <c:v>38625</c:v>
                </c:pt>
                <c:pt idx="225">
                  <c:v>38595</c:v>
                </c:pt>
                <c:pt idx="226">
                  <c:v>38564</c:v>
                </c:pt>
                <c:pt idx="227">
                  <c:v>38533</c:v>
                </c:pt>
                <c:pt idx="228">
                  <c:v>38503</c:v>
                </c:pt>
                <c:pt idx="229">
                  <c:v>38472</c:v>
                </c:pt>
                <c:pt idx="230">
                  <c:v>38442</c:v>
                </c:pt>
                <c:pt idx="231">
                  <c:v>38411</c:v>
                </c:pt>
              </c:numCache>
            </c:numRef>
          </c:cat>
          <c:val>
            <c:numRef>
              <c:f>'Model Formatted'!$S$9:$S$240</c:f>
              <c:numCache>
                <c:formatCode>General</c:formatCode>
                <c:ptCount val="232"/>
                <c:pt idx="0">
                  <c:v>-600000</c:v>
                </c:pt>
                <c:pt idx="1">
                  <c:v>-600000</c:v>
                </c:pt>
                <c:pt idx="2">
                  <c:v>-600000</c:v>
                </c:pt>
                <c:pt idx="3">
                  <c:v>-600000</c:v>
                </c:pt>
                <c:pt idx="4">
                  <c:v>-600000</c:v>
                </c:pt>
                <c:pt idx="5">
                  <c:v>-600000</c:v>
                </c:pt>
                <c:pt idx="6">
                  <c:v>-600000</c:v>
                </c:pt>
                <c:pt idx="7">
                  <c:v>-600000</c:v>
                </c:pt>
                <c:pt idx="8">
                  <c:v>-600000</c:v>
                </c:pt>
                <c:pt idx="9">
                  <c:v>-600000</c:v>
                </c:pt>
                <c:pt idx="10">
                  <c:v>-600000</c:v>
                </c:pt>
                <c:pt idx="11">
                  <c:v>-600000</c:v>
                </c:pt>
                <c:pt idx="12">
                  <c:v>#N/A</c:v>
                </c:pt>
                <c:pt idx="13">
                  <c:v>#N/A</c:v>
                </c:pt>
                <c:pt idx="14">
                  <c:v>#N/A</c:v>
                </c:pt>
                <c:pt idx="15">
                  <c:v>#N/A</c:v>
                </c:pt>
                <c:pt idx="16">
                  <c:v>#N/A</c:v>
                </c:pt>
                <c:pt idx="17">
                  <c:v>#N/A</c:v>
                </c:pt>
                <c:pt idx="18">
                  <c:v>#N/A</c:v>
                </c:pt>
                <c:pt idx="19">
                  <c:v>#N/A</c:v>
                </c:pt>
                <c:pt idx="20">
                  <c:v>#N/A</c:v>
                </c:pt>
                <c:pt idx="21">
                  <c:v>#N/A</c:v>
                </c:pt>
                <c:pt idx="22">
                  <c:v>#N/A</c:v>
                </c:pt>
                <c:pt idx="23">
                  <c:v>#N/A</c:v>
                </c:pt>
                <c:pt idx="24">
                  <c:v>#N/A</c:v>
                </c:pt>
                <c:pt idx="25">
                  <c:v>#N/A</c:v>
                </c:pt>
                <c:pt idx="26">
                  <c:v>#N/A</c:v>
                </c:pt>
                <c:pt idx="27">
                  <c:v>#N/A</c:v>
                </c:pt>
                <c:pt idx="28">
                  <c:v>#N/A</c:v>
                </c:pt>
                <c:pt idx="29">
                  <c:v>#N/A</c:v>
                </c:pt>
                <c:pt idx="30">
                  <c:v>#N/A</c:v>
                </c:pt>
                <c:pt idx="31">
                  <c:v>#N/A</c:v>
                </c:pt>
                <c:pt idx="32">
                  <c:v>#N/A</c:v>
                </c:pt>
                <c:pt idx="33">
                  <c:v>#N/A</c:v>
                </c:pt>
                <c:pt idx="34">
                  <c:v>#N/A</c:v>
                </c:pt>
                <c:pt idx="35">
                  <c:v>#N/A</c:v>
                </c:pt>
                <c:pt idx="36">
                  <c:v>#N/A</c:v>
                </c:pt>
                <c:pt idx="37">
                  <c:v>#N/A</c:v>
                </c:pt>
                <c:pt idx="38">
                  <c:v>#N/A</c:v>
                </c:pt>
                <c:pt idx="39">
                  <c:v>#N/A</c:v>
                </c:pt>
                <c:pt idx="40">
                  <c:v>#N/A</c:v>
                </c:pt>
                <c:pt idx="41">
                  <c:v>#N/A</c:v>
                </c:pt>
                <c:pt idx="42">
                  <c:v>#N/A</c:v>
                </c:pt>
                <c:pt idx="43">
                  <c:v>#N/A</c:v>
                </c:pt>
                <c:pt idx="44">
                  <c:v>#N/A</c:v>
                </c:pt>
                <c:pt idx="45">
                  <c:v>#N/A</c:v>
                </c:pt>
                <c:pt idx="46">
                  <c:v>#N/A</c:v>
                </c:pt>
                <c:pt idx="47">
                  <c:v>#N/A</c:v>
                </c:pt>
                <c:pt idx="48">
                  <c:v>#N/A</c:v>
                </c:pt>
                <c:pt idx="49">
                  <c:v>#N/A</c:v>
                </c:pt>
                <c:pt idx="50">
                  <c:v>#N/A</c:v>
                </c:pt>
                <c:pt idx="51">
                  <c:v>#N/A</c:v>
                </c:pt>
                <c:pt idx="52">
                  <c:v>#N/A</c:v>
                </c:pt>
                <c:pt idx="53">
                  <c:v>#N/A</c:v>
                </c:pt>
                <c:pt idx="54">
                  <c:v>#N/A</c:v>
                </c:pt>
                <c:pt idx="55">
                  <c:v>#N/A</c:v>
                </c:pt>
                <c:pt idx="56">
                  <c:v>#N/A</c:v>
                </c:pt>
                <c:pt idx="57">
                  <c:v>#N/A</c:v>
                </c:pt>
                <c:pt idx="58">
                  <c:v>#N/A</c:v>
                </c:pt>
                <c:pt idx="59">
                  <c:v>#N/A</c:v>
                </c:pt>
                <c:pt idx="60">
                  <c:v>#N/A</c:v>
                </c:pt>
                <c:pt idx="61">
                  <c:v>#N/A</c:v>
                </c:pt>
                <c:pt idx="62">
                  <c:v>#N/A</c:v>
                </c:pt>
                <c:pt idx="63">
                  <c:v>#N/A</c:v>
                </c:pt>
                <c:pt idx="64">
                  <c:v>#N/A</c:v>
                </c:pt>
                <c:pt idx="65">
                  <c:v>#N/A</c:v>
                </c:pt>
                <c:pt idx="66">
                  <c:v>#N/A</c:v>
                </c:pt>
                <c:pt idx="67">
                  <c:v>#N/A</c:v>
                </c:pt>
                <c:pt idx="68">
                  <c:v>#N/A</c:v>
                </c:pt>
                <c:pt idx="69">
                  <c:v>#N/A</c:v>
                </c:pt>
                <c:pt idx="70">
                  <c:v>#N/A</c:v>
                </c:pt>
                <c:pt idx="71">
                  <c:v>#N/A</c:v>
                </c:pt>
                <c:pt idx="72">
                  <c:v>#N/A</c:v>
                </c:pt>
                <c:pt idx="73">
                  <c:v>#N/A</c:v>
                </c:pt>
                <c:pt idx="74">
                  <c:v>#N/A</c:v>
                </c:pt>
                <c:pt idx="75">
                  <c:v>#N/A</c:v>
                </c:pt>
                <c:pt idx="76">
                  <c:v>#N/A</c:v>
                </c:pt>
                <c:pt idx="77">
                  <c:v>#N/A</c:v>
                </c:pt>
                <c:pt idx="78">
                  <c:v>#N/A</c:v>
                </c:pt>
                <c:pt idx="79">
                  <c:v>#N/A</c:v>
                </c:pt>
                <c:pt idx="80">
                  <c:v>#N/A</c:v>
                </c:pt>
                <c:pt idx="81">
                  <c:v>#N/A</c:v>
                </c:pt>
                <c:pt idx="82">
                  <c:v>#N/A</c:v>
                </c:pt>
                <c:pt idx="83">
                  <c:v>#N/A</c:v>
                </c:pt>
                <c:pt idx="84">
                  <c:v>#N/A</c:v>
                </c:pt>
                <c:pt idx="85">
                  <c:v>#N/A</c:v>
                </c:pt>
                <c:pt idx="86">
                  <c:v>#N/A</c:v>
                </c:pt>
                <c:pt idx="87">
                  <c:v>#N/A</c:v>
                </c:pt>
                <c:pt idx="88">
                  <c:v>#N/A</c:v>
                </c:pt>
                <c:pt idx="89">
                  <c:v>#N/A</c:v>
                </c:pt>
                <c:pt idx="90">
                  <c:v>#N/A</c:v>
                </c:pt>
                <c:pt idx="91">
                  <c:v>#N/A</c:v>
                </c:pt>
                <c:pt idx="92">
                  <c:v>#N/A</c:v>
                </c:pt>
                <c:pt idx="93">
                  <c:v>#N/A</c:v>
                </c:pt>
                <c:pt idx="94">
                  <c:v>#N/A</c:v>
                </c:pt>
                <c:pt idx="95">
                  <c:v>#N/A</c:v>
                </c:pt>
                <c:pt idx="96">
                  <c:v>#N/A</c:v>
                </c:pt>
                <c:pt idx="97">
                  <c:v>#N/A</c:v>
                </c:pt>
                <c:pt idx="98">
                  <c:v>#N/A</c:v>
                </c:pt>
                <c:pt idx="99">
                  <c:v>#N/A</c:v>
                </c:pt>
                <c:pt idx="100">
                  <c:v>#N/A</c:v>
                </c:pt>
                <c:pt idx="101">
                  <c:v>#N/A</c:v>
                </c:pt>
                <c:pt idx="102">
                  <c:v>#N/A</c:v>
                </c:pt>
                <c:pt idx="103">
                  <c:v>#N/A</c:v>
                </c:pt>
                <c:pt idx="104">
                  <c:v>#N/A</c:v>
                </c:pt>
                <c:pt idx="105">
                  <c:v>#N/A</c:v>
                </c:pt>
                <c:pt idx="106">
                  <c:v>#N/A</c:v>
                </c:pt>
                <c:pt idx="107">
                  <c:v>#N/A</c:v>
                </c:pt>
                <c:pt idx="108">
                  <c:v>#N/A</c:v>
                </c:pt>
                <c:pt idx="109">
                  <c:v>#N/A</c:v>
                </c:pt>
                <c:pt idx="110">
                  <c:v>#N/A</c:v>
                </c:pt>
                <c:pt idx="111">
                  <c:v>#N/A</c:v>
                </c:pt>
                <c:pt idx="112">
                  <c:v>#N/A</c:v>
                </c:pt>
                <c:pt idx="113">
                  <c:v>#N/A</c:v>
                </c:pt>
                <c:pt idx="114">
                  <c:v>#N/A</c:v>
                </c:pt>
                <c:pt idx="115">
                  <c:v>#N/A</c:v>
                </c:pt>
                <c:pt idx="116">
                  <c:v>#N/A</c:v>
                </c:pt>
                <c:pt idx="117">
                  <c:v>#N/A</c:v>
                </c:pt>
                <c:pt idx="118">
                  <c:v>#N/A</c:v>
                </c:pt>
                <c:pt idx="119">
                  <c:v>#N/A</c:v>
                </c:pt>
                <c:pt idx="120">
                  <c:v>#N/A</c:v>
                </c:pt>
                <c:pt idx="121">
                  <c:v>#N/A</c:v>
                </c:pt>
                <c:pt idx="122">
                  <c:v>#N/A</c:v>
                </c:pt>
                <c:pt idx="123">
                  <c:v>#N/A</c:v>
                </c:pt>
                <c:pt idx="124">
                  <c:v>#N/A</c:v>
                </c:pt>
                <c:pt idx="125">
                  <c:v>#N/A</c:v>
                </c:pt>
                <c:pt idx="126">
                  <c:v>#N/A</c:v>
                </c:pt>
                <c:pt idx="127">
                  <c:v>#N/A</c:v>
                </c:pt>
                <c:pt idx="128">
                  <c:v>#N/A</c:v>
                </c:pt>
                <c:pt idx="129">
                  <c:v>#N/A</c:v>
                </c:pt>
                <c:pt idx="130">
                  <c:v>#N/A</c:v>
                </c:pt>
                <c:pt idx="131">
                  <c:v>#N/A</c:v>
                </c:pt>
                <c:pt idx="132">
                  <c:v>#N/A</c:v>
                </c:pt>
                <c:pt idx="133">
                  <c:v>#N/A</c:v>
                </c:pt>
                <c:pt idx="134">
                  <c:v>#N/A</c:v>
                </c:pt>
                <c:pt idx="135">
                  <c:v>#N/A</c:v>
                </c:pt>
                <c:pt idx="136">
                  <c:v>#N/A</c:v>
                </c:pt>
                <c:pt idx="137">
                  <c:v>#N/A</c:v>
                </c:pt>
                <c:pt idx="138">
                  <c:v>#N/A</c:v>
                </c:pt>
                <c:pt idx="139">
                  <c:v>#N/A</c:v>
                </c:pt>
                <c:pt idx="140">
                  <c:v>#N/A</c:v>
                </c:pt>
                <c:pt idx="141">
                  <c:v>#N/A</c:v>
                </c:pt>
                <c:pt idx="142">
                  <c:v>#N/A</c:v>
                </c:pt>
                <c:pt idx="143">
                  <c:v>#N/A</c:v>
                </c:pt>
                <c:pt idx="144">
                  <c:v>#N/A</c:v>
                </c:pt>
                <c:pt idx="145">
                  <c:v>#N/A</c:v>
                </c:pt>
                <c:pt idx="146">
                  <c:v>#N/A</c:v>
                </c:pt>
                <c:pt idx="147">
                  <c:v>#N/A</c:v>
                </c:pt>
                <c:pt idx="148">
                  <c:v>#N/A</c:v>
                </c:pt>
                <c:pt idx="149">
                  <c:v>#N/A</c:v>
                </c:pt>
                <c:pt idx="150">
                  <c:v>#N/A</c:v>
                </c:pt>
                <c:pt idx="151">
                  <c:v>#N/A</c:v>
                </c:pt>
                <c:pt idx="152">
                  <c:v>#N/A</c:v>
                </c:pt>
                <c:pt idx="153">
                  <c:v>#N/A</c:v>
                </c:pt>
                <c:pt idx="154">
                  <c:v>#N/A</c:v>
                </c:pt>
                <c:pt idx="155">
                  <c:v>#N/A</c:v>
                </c:pt>
                <c:pt idx="156">
                  <c:v>#N/A</c:v>
                </c:pt>
                <c:pt idx="157">
                  <c:v>#N/A</c:v>
                </c:pt>
                <c:pt idx="158">
                  <c:v>#N/A</c:v>
                </c:pt>
                <c:pt idx="159">
                  <c:v>#N/A</c:v>
                </c:pt>
                <c:pt idx="160">
                  <c:v>#N/A</c:v>
                </c:pt>
                <c:pt idx="161">
                  <c:v>#N/A</c:v>
                </c:pt>
                <c:pt idx="162">
                  <c:v>#N/A</c:v>
                </c:pt>
                <c:pt idx="163">
                  <c:v>#N/A</c:v>
                </c:pt>
                <c:pt idx="164">
                  <c:v>#N/A</c:v>
                </c:pt>
                <c:pt idx="165">
                  <c:v>#N/A</c:v>
                </c:pt>
                <c:pt idx="166">
                  <c:v>#N/A</c:v>
                </c:pt>
                <c:pt idx="167">
                  <c:v>#N/A</c:v>
                </c:pt>
                <c:pt idx="168">
                  <c:v>#N/A</c:v>
                </c:pt>
                <c:pt idx="169">
                  <c:v>#N/A</c:v>
                </c:pt>
                <c:pt idx="170">
                  <c:v>#N/A</c:v>
                </c:pt>
                <c:pt idx="171">
                  <c:v>#N/A</c:v>
                </c:pt>
                <c:pt idx="172">
                  <c:v>#N/A</c:v>
                </c:pt>
                <c:pt idx="173">
                  <c:v>#N/A</c:v>
                </c:pt>
                <c:pt idx="174">
                  <c:v>#N/A</c:v>
                </c:pt>
                <c:pt idx="175">
                  <c:v>#N/A</c:v>
                </c:pt>
                <c:pt idx="176">
                  <c:v>#N/A</c:v>
                </c:pt>
                <c:pt idx="177">
                  <c:v>#N/A</c:v>
                </c:pt>
                <c:pt idx="178">
                  <c:v>#N/A</c:v>
                </c:pt>
                <c:pt idx="179">
                  <c:v>#N/A</c:v>
                </c:pt>
                <c:pt idx="180">
                  <c:v>#N/A</c:v>
                </c:pt>
                <c:pt idx="181">
                  <c:v>#N/A</c:v>
                </c:pt>
                <c:pt idx="182">
                  <c:v>#N/A</c:v>
                </c:pt>
                <c:pt idx="183">
                  <c:v>#N/A</c:v>
                </c:pt>
                <c:pt idx="184">
                  <c:v>#N/A</c:v>
                </c:pt>
                <c:pt idx="185">
                  <c:v>#N/A</c:v>
                </c:pt>
                <c:pt idx="186">
                  <c:v>#N/A</c:v>
                </c:pt>
                <c:pt idx="187">
                  <c:v>#N/A</c:v>
                </c:pt>
                <c:pt idx="188">
                  <c:v>#N/A</c:v>
                </c:pt>
                <c:pt idx="189">
                  <c:v>#N/A</c:v>
                </c:pt>
                <c:pt idx="190">
                  <c:v>#N/A</c:v>
                </c:pt>
                <c:pt idx="191">
                  <c:v>#N/A</c:v>
                </c:pt>
                <c:pt idx="192">
                  <c:v>#N/A</c:v>
                </c:pt>
                <c:pt idx="193">
                  <c:v>#N/A</c:v>
                </c:pt>
                <c:pt idx="194">
                  <c:v>#N/A</c:v>
                </c:pt>
                <c:pt idx="195">
                  <c:v>#N/A</c:v>
                </c:pt>
                <c:pt idx="196">
                  <c:v>#N/A</c:v>
                </c:pt>
                <c:pt idx="197">
                  <c:v>#N/A</c:v>
                </c:pt>
                <c:pt idx="198">
                  <c:v>#N/A</c:v>
                </c:pt>
                <c:pt idx="199">
                  <c:v>#N/A</c:v>
                </c:pt>
                <c:pt idx="200">
                  <c:v>#N/A</c:v>
                </c:pt>
                <c:pt idx="201">
                  <c:v>#N/A</c:v>
                </c:pt>
                <c:pt idx="202">
                  <c:v>#N/A</c:v>
                </c:pt>
                <c:pt idx="203">
                  <c:v>#N/A</c:v>
                </c:pt>
                <c:pt idx="204">
                  <c:v>#N/A</c:v>
                </c:pt>
                <c:pt idx="205">
                  <c:v>#N/A</c:v>
                </c:pt>
                <c:pt idx="206">
                  <c:v>#N/A</c:v>
                </c:pt>
                <c:pt idx="207">
                  <c:v>#N/A</c:v>
                </c:pt>
                <c:pt idx="208">
                  <c:v>#N/A</c:v>
                </c:pt>
                <c:pt idx="209">
                  <c:v>#N/A</c:v>
                </c:pt>
                <c:pt idx="210">
                  <c:v>#N/A</c:v>
                </c:pt>
                <c:pt idx="211">
                  <c:v>#N/A</c:v>
                </c:pt>
                <c:pt idx="212">
                  <c:v>#N/A</c:v>
                </c:pt>
                <c:pt idx="213">
                  <c:v>#N/A</c:v>
                </c:pt>
                <c:pt idx="214">
                  <c:v>#N/A</c:v>
                </c:pt>
                <c:pt idx="215">
                  <c:v>#N/A</c:v>
                </c:pt>
                <c:pt idx="216">
                  <c:v>#N/A</c:v>
                </c:pt>
                <c:pt idx="217">
                  <c:v>#N/A</c:v>
                </c:pt>
                <c:pt idx="218">
                  <c:v>#N/A</c:v>
                </c:pt>
                <c:pt idx="219">
                  <c:v>#N/A</c:v>
                </c:pt>
                <c:pt idx="220">
                  <c:v>#N/A</c:v>
                </c:pt>
                <c:pt idx="221">
                  <c:v>#N/A</c:v>
                </c:pt>
                <c:pt idx="222">
                  <c:v>#N/A</c:v>
                </c:pt>
                <c:pt idx="223">
                  <c:v>#N/A</c:v>
                </c:pt>
                <c:pt idx="224">
                  <c:v>#N/A</c:v>
                </c:pt>
                <c:pt idx="225">
                  <c:v>#N/A</c:v>
                </c:pt>
                <c:pt idx="226">
                  <c:v>#N/A</c:v>
                </c:pt>
                <c:pt idx="227">
                  <c:v>#N/A</c:v>
                </c:pt>
                <c:pt idx="228">
                  <c:v>#N/A</c:v>
                </c:pt>
                <c:pt idx="229">
                  <c:v>#N/A</c:v>
                </c:pt>
                <c:pt idx="230">
                  <c:v>#N/A</c:v>
                </c:pt>
                <c:pt idx="231">
                  <c:v>#N/A</c:v>
                </c:pt>
              </c:numCache>
            </c:numRef>
          </c:val>
          <c:extLst>
            <c:ext xmlns:c16="http://schemas.microsoft.com/office/drawing/2014/chart" uri="{C3380CC4-5D6E-409C-BE32-E72D297353CC}">
              <c16:uniqueId val="{0000000F-80DE-4B13-817B-BDD5E30760B7}"/>
            </c:ext>
          </c:extLst>
        </c:ser>
        <c:ser>
          <c:idx val="19"/>
          <c:order val="16"/>
          <c:tx>
            <c:strRef>
              <c:f>'Model Formatted'!$T$7:$T$8</c:f>
              <c:strCache>
                <c:ptCount val="2"/>
                <c:pt idx="0">
                  <c:v>Reserves</c:v>
                </c:pt>
              </c:strCache>
            </c:strRef>
          </c:tx>
          <c:spPr>
            <a:solidFill>
              <a:srgbClr val="FAC0BC"/>
            </a:solidFill>
          </c:spPr>
          <c:invertIfNegative val="0"/>
          <c:cat>
            <c:numRef>
              <c:f>'Model Formatted'!$C$9:$C$240</c:f>
              <c:numCache>
                <c:formatCode>m/d/yyyy</c:formatCode>
                <c:ptCount val="232"/>
                <c:pt idx="0">
                  <c:v>45443</c:v>
                </c:pt>
                <c:pt idx="1">
                  <c:v>45412</c:v>
                </c:pt>
                <c:pt idx="2">
                  <c:v>45382</c:v>
                </c:pt>
                <c:pt idx="3">
                  <c:v>45351</c:v>
                </c:pt>
                <c:pt idx="4">
                  <c:v>45322</c:v>
                </c:pt>
                <c:pt idx="5">
                  <c:v>45291</c:v>
                </c:pt>
                <c:pt idx="6">
                  <c:v>45260</c:v>
                </c:pt>
                <c:pt idx="7">
                  <c:v>45230</c:v>
                </c:pt>
                <c:pt idx="8">
                  <c:v>45199</c:v>
                </c:pt>
                <c:pt idx="9">
                  <c:v>45169</c:v>
                </c:pt>
                <c:pt idx="10">
                  <c:v>45138</c:v>
                </c:pt>
                <c:pt idx="11">
                  <c:v>45107</c:v>
                </c:pt>
                <c:pt idx="12">
                  <c:v>45077</c:v>
                </c:pt>
                <c:pt idx="13">
                  <c:v>45046</c:v>
                </c:pt>
                <c:pt idx="14">
                  <c:v>45016</c:v>
                </c:pt>
                <c:pt idx="15">
                  <c:v>44985</c:v>
                </c:pt>
                <c:pt idx="16">
                  <c:v>44957</c:v>
                </c:pt>
                <c:pt idx="17">
                  <c:v>44926</c:v>
                </c:pt>
                <c:pt idx="18">
                  <c:v>44895</c:v>
                </c:pt>
                <c:pt idx="19">
                  <c:v>44865</c:v>
                </c:pt>
                <c:pt idx="20">
                  <c:v>44834</c:v>
                </c:pt>
                <c:pt idx="21">
                  <c:v>44804</c:v>
                </c:pt>
                <c:pt idx="22">
                  <c:v>44773</c:v>
                </c:pt>
                <c:pt idx="23">
                  <c:v>44742</c:v>
                </c:pt>
                <c:pt idx="24">
                  <c:v>44712</c:v>
                </c:pt>
                <c:pt idx="25">
                  <c:v>44681</c:v>
                </c:pt>
                <c:pt idx="26">
                  <c:v>44651</c:v>
                </c:pt>
                <c:pt idx="27">
                  <c:v>44620</c:v>
                </c:pt>
                <c:pt idx="28">
                  <c:v>44592</c:v>
                </c:pt>
                <c:pt idx="29">
                  <c:v>44561</c:v>
                </c:pt>
                <c:pt idx="30">
                  <c:v>44530</c:v>
                </c:pt>
                <c:pt idx="31">
                  <c:v>44500</c:v>
                </c:pt>
                <c:pt idx="32">
                  <c:v>44469</c:v>
                </c:pt>
                <c:pt idx="33">
                  <c:v>44439</c:v>
                </c:pt>
                <c:pt idx="34">
                  <c:v>44408</c:v>
                </c:pt>
                <c:pt idx="35">
                  <c:v>44377</c:v>
                </c:pt>
                <c:pt idx="36">
                  <c:v>44347</c:v>
                </c:pt>
                <c:pt idx="37">
                  <c:v>44316</c:v>
                </c:pt>
                <c:pt idx="38">
                  <c:v>44286</c:v>
                </c:pt>
                <c:pt idx="39">
                  <c:v>44255</c:v>
                </c:pt>
                <c:pt idx="40">
                  <c:v>44227</c:v>
                </c:pt>
                <c:pt idx="41">
                  <c:v>44196</c:v>
                </c:pt>
                <c:pt idx="42">
                  <c:v>44165</c:v>
                </c:pt>
                <c:pt idx="43">
                  <c:v>44135</c:v>
                </c:pt>
                <c:pt idx="44">
                  <c:v>44104</c:v>
                </c:pt>
                <c:pt idx="45">
                  <c:v>44074</c:v>
                </c:pt>
                <c:pt idx="46">
                  <c:v>44043</c:v>
                </c:pt>
                <c:pt idx="47">
                  <c:v>44012</c:v>
                </c:pt>
                <c:pt idx="48">
                  <c:v>43982</c:v>
                </c:pt>
                <c:pt idx="49">
                  <c:v>43951</c:v>
                </c:pt>
                <c:pt idx="50">
                  <c:v>43921</c:v>
                </c:pt>
                <c:pt idx="51">
                  <c:v>43890</c:v>
                </c:pt>
                <c:pt idx="52">
                  <c:v>43861</c:v>
                </c:pt>
                <c:pt idx="53">
                  <c:v>43830</c:v>
                </c:pt>
                <c:pt idx="54">
                  <c:v>43799</c:v>
                </c:pt>
                <c:pt idx="55">
                  <c:v>43769</c:v>
                </c:pt>
                <c:pt idx="56">
                  <c:v>43738</c:v>
                </c:pt>
                <c:pt idx="57">
                  <c:v>43708</c:v>
                </c:pt>
                <c:pt idx="58">
                  <c:v>43677</c:v>
                </c:pt>
                <c:pt idx="59">
                  <c:v>43646</c:v>
                </c:pt>
                <c:pt idx="60">
                  <c:v>43616</c:v>
                </c:pt>
                <c:pt idx="61">
                  <c:v>43585</c:v>
                </c:pt>
                <c:pt idx="62">
                  <c:v>43555</c:v>
                </c:pt>
                <c:pt idx="63">
                  <c:v>43524</c:v>
                </c:pt>
                <c:pt idx="64">
                  <c:v>43496</c:v>
                </c:pt>
                <c:pt idx="65">
                  <c:v>43465</c:v>
                </c:pt>
                <c:pt idx="66">
                  <c:v>43434</c:v>
                </c:pt>
                <c:pt idx="67">
                  <c:v>43404</c:v>
                </c:pt>
                <c:pt idx="68">
                  <c:v>43373</c:v>
                </c:pt>
                <c:pt idx="69">
                  <c:v>43343</c:v>
                </c:pt>
                <c:pt idx="70">
                  <c:v>43312</c:v>
                </c:pt>
                <c:pt idx="71">
                  <c:v>43281</c:v>
                </c:pt>
                <c:pt idx="72">
                  <c:v>43251</c:v>
                </c:pt>
                <c:pt idx="73">
                  <c:v>43220</c:v>
                </c:pt>
                <c:pt idx="74">
                  <c:v>43190</c:v>
                </c:pt>
                <c:pt idx="75">
                  <c:v>43159</c:v>
                </c:pt>
                <c:pt idx="76">
                  <c:v>43131</c:v>
                </c:pt>
                <c:pt idx="77">
                  <c:v>43100</c:v>
                </c:pt>
                <c:pt idx="78">
                  <c:v>43069</c:v>
                </c:pt>
                <c:pt idx="79">
                  <c:v>43039</c:v>
                </c:pt>
                <c:pt idx="80">
                  <c:v>43008</c:v>
                </c:pt>
                <c:pt idx="81">
                  <c:v>42978</c:v>
                </c:pt>
                <c:pt idx="82">
                  <c:v>42947</c:v>
                </c:pt>
                <c:pt idx="83">
                  <c:v>42916</c:v>
                </c:pt>
                <c:pt idx="84">
                  <c:v>42886</c:v>
                </c:pt>
                <c:pt idx="85">
                  <c:v>42855</c:v>
                </c:pt>
                <c:pt idx="86">
                  <c:v>42825</c:v>
                </c:pt>
                <c:pt idx="87">
                  <c:v>42794</c:v>
                </c:pt>
                <c:pt idx="88">
                  <c:v>42766</c:v>
                </c:pt>
                <c:pt idx="89">
                  <c:v>42735</c:v>
                </c:pt>
                <c:pt idx="90">
                  <c:v>42704</c:v>
                </c:pt>
                <c:pt idx="91">
                  <c:v>42674</c:v>
                </c:pt>
                <c:pt idx="92">
                  <c:v>42643</c:v>
                </c:pt>
                <c:pt idx="93">
                  <c:v>42613</c:v>
                </c:pt>
                <c:pt idx="94">
                  <c:v>42582</c:v>
                </c:pt>
                <c:pt idx="95">
                  <c:v>42551</c:v>
                </c:pt>
                <c:pt idx="96">
                  <c:v>42521</c:v>
                </c:pt>
                <c:pt idx="97">
                  <c:v>42490</c:v>
                </c:pt>
                <c:pt idx="98">
                  <c:v>42460</c:v>
                </c:pt>
                <c:pt idx="99">
                  <c:v>42429</c:v>
                </c:pt>
                <c:pt idx="100">
                  <c:v>42400</c:v>
                </c:pt>
                <c:pt idx="101">
                  <c:v>42369</c:v>
                </c:pt>
                <c:pt idx="102">
                  <c:v>42338</c:v>
                </c:pt>
                <c:pt idx="103">
                  <c:v>42308</c:v>
                </c:pt>
                <c:pt idx="104">
                  <c:v>42277</c:v>
                </c:pt>
                <c:pt idx="105">
                  <c:v>42247</c:v>
                </c:pt>
                <c:pt idx="106">
                  <c:v>42216</c:v>
                </c:pt>
                <c:pt idx="107">
                  <c:v>42185</c:v>
                </c:pt>
                <c:pt idx="108">
                  <c:v>42155</c:v>
                </c:pt>
                <c:pt idx="109">
                  <c:v>42124</c:v>
                </c:pt>
                <c:pt idx="110">
                  <c:v>42094</c:v>
                </c:pt>
                <c:pt idx="111">
                  <c:v>42063</c:v>
                </c:pt>
                <c:pt idx="112">
                  <c:v>42035</c:v>
                </c:pt>
                <c:pt idx="113">
                  <c:v>42004</c:v>
                </c:pt>
                <c:pt idx="114">
                  <c:v>41973</c:v>
                </c:pt>
                <c:pt idx="115">
                  <c:v>41943</c:v>
                </c:pt>
                <c:pt idx="116">
                  <c:v>41912</c:v>
                </c:pt>
                <c:pt idx="117">
                  <c:v>41882</c:v>
                </c:pt>
                <c:pt idx="118">
                  <c:v>41851</c:v>
                </c:pt>
                <c:pt idx="119">
                  <c:v>41820</c:v>
                </c:pt>
                <c:pt idx="120">
                  <c:v>41790</c:v>
                </c:pt>
                <c:pt idx="121">
                  <c:v>41759</c:v>
                </c:pt>
                <c:pt idx="122">
                  <c:v>41729</c:v>
                </c:pt>
                <c:pt idx="123">
                  <c:v>41698</c:v>
                </c:pt>
                <c:pt idx="124">
                  <c:v>41670</c:v>
                </c:pt>
                <c:pt idx="125">
                  <c:v>41639</c:v>
                </c:pt>
                <c:pt idx="126">
                  <c:v>41608</c:v>
                </c:pt>
                <c:pt idx="127">
                  <c:v>41578</c:v>
                </c:pt>
                <c:pt idx="128">
                  <c:v>41547</c:v>
                </c:pt>
                <c:pt idx="129">
                  <c:v>41517</c:v>
                </c:pt>
                <c:pt idx="130">
                  <c:v>41486</c:v>
                </c:pt>
                <c:pt idx="131">
                  <c:v>41455</c:v>
                </c:pt>
                <c:pt idx="132">
                  <c:v>41425</c:v>
                </c:pt>
                <c:pt idx="133">
                  <c:v>41394</c:v>
                </c:pt>
                <c:pt idx="134">
                  <c:v>41364</c:v>
                </c:pt>
                <c:pt idx="135">
                  <c:v>41333</c:v>
                </c:pt>
                <c:pt idx="136">
                  <c:v>41305</c:v>
                </c:pt>
                <c:pt idx="137">
                  <c:v>41274</c:v>
                </c:pt>
                <c:pt idx="138">
                  <c:v>41243</c:v>
                </c:pt>
                <c:pt idx="139">
                  <c:v>41213</c:v>
                </c:pt>
                <c:pt idx="140">
                  <c:v>41182</c:v>
                </c:pt>
                <c:pt idx="141">
                  <c:v>41152</c:v>
                </c:pt>
                <c:pt idx="142">
                  <c:v>41121</c:v>
                </c:pt>
                <c:pt idx="143">
                  <c:v>41090</c:v>
                </c:pt>
                <c:pt idx="144">
                  <c:v>41060</c:v>
                </c:pt>
                <c:pt idx="145">
                  <c:v>41029</c:v>
                </c:pt>
                <c:pt idx="146">
                  <c:v>40999</c:v>
                </c:pt>
                <c:pt idx="147">
                  <c:v>40968</c:v>
                </c:pt>
                <c:pt idx="148">
                  <c:v>40939</c:v>
                </c:pt>
                <c:pt idx="149">
                  <c:v>40908</c:v>
                </c:pt>
                <c:pt idx="150">
                  <c:v>40877</c:v>
                </c:pt>
                <c:pt idx="151">
                  <c:v>40847</c:v>
                </c:pt>
                <c:pt idx="152">
                  <c:v>40816</c:v>
                </c:pt>
                <c:pt idx="153">
                  <c:v>40786</c:v>
                </c:pt>
                <c:pt idx="154">
                  <c:v>40755</c:v>
                </c:pt>
                <c:pt idx="155">
                  <c:v>40724</c:v>
                </c:pt>
                <c:pt idx="156">
                  <c:v>40694</c:v>
                </c:pt>
                <c:pt idx="157">
                  <c:v>40663</c:v>
                </c:pt>
                <c:pt idx="158">
                  <c:v>40633</c:v>
                </c:pt>
                <c:pt idx="159">
                  <c:v>40602</c:v>
                </c:pt>
                <c:pt idx="160">
                  <c:v>40574</c:v>
                </c:pt>
                <c:pt idx="161">
                  <c:v>40543</c:v>
                </c:pt>
                <c:pt idx="162">
                  <c:v>40512</c:v>
                </c:pt>
                <c:pt idx="163">
                  <c:v>40482</c:v>
                </c:pt>
                <c:pt idx="164">
                  <c:v>40451</c:v>
                </c:pt>
                <c:pt idx="165">
                  <c:v>40421</c:v>
                </c:pt>
                <c:pt idx="166">
                  <c:v>40390</c:v>
                </c:pt>
                <c:pt idx="167">
                  <c:v>40359</c:v>
                </c:pt>
                <c:pt idx="168">
                  <c:v>40329</c:v>
                </c:pt>
                <c:pt idx="169">
                  <c:v>40298</c:v>
                </c:pt>
                <c:pt idx="170">
                  <c:v>40268</c:v>
                </c:pt>
                <c:pt idx="171">
                  <c:v>40237</c:v>
                </c:pt>
                <c:pt idx="172">
                  <c:v>40209</c:v>
                </c:pt>
                <c:pt idx="173">
                  <c:v>40178</c:v>
                </c:pt>
                <c:pt idx="174">
                  <c:v>40147</c:v>
                </c:pt>
                <c:pt idx="175">
                  <c:v>40117</c:v>
                </c:pt>
                <c:pt idx="176">
                  <c:v>40086</c:v>
                </c:pt>
                <c:pt idx="177">
                  <c:v>40056</c:v>
                </c:pt>
                <c:pt idx="178">
                  <c:v>40025</c:v>
                </c:pt>
                <c:pt idx="179">
                  <c:v>39994</c:v>
                </c:pt>
                <c:pt idx="180">
                  <c:v>39964</c:v>
                </c:pt>
                <c:pt idx="181">
                  <c:v>39933</c:v>
                </c:pt>
                <c:pt idx="182">
                  <c:v>39903</c:v>
                </c:pt>
                <c:pt idx="183">
                  <c:v>39872</c:v>
                </c:pt>
                <c:pt idx="184">
                  <c:v>39844</c:v>
                </c:pt>
                <c:pt idx="185">
                  <c:v>39813</c:v>
                </c:pt>
                <c:pt idx="186">
                  <c:v>39782</c:v>
                </c:pt>
                <c:pt idx="187">
                  <c:v>39752</c:v>
                </c:pt>
                <c:pt idx="188">
                  <c:v>39721</c:v>
                </c:pt>
                <c:pt idx="189">
                  <c:v>39691</c:v>
                </c:pt>
                <c:pt idx="190">
                  <c:v>39660</c:v>
                </c:pt>
                <c:pt idx="191">
                  <c:v>39629</c:v>
                </c:pt>
                <c:pt idx="192">
                  <c:v>39599</c:v>
                </c:pt>
                <c:pt idx="193">
                  <c:v>39568</c:v>
                </c:pt>
                <c:pt idx="194">
                  <c:v>39538</c:v>
                </c:pt>
                <c:pt idx="195">
                  <c:v>39507</c:v>
                </c:pt>
                <c:pt idx="196">
                  <c:v>39478</c:v>
                </c:pt>
                <c:pt idx="197">
                  <c:v>39447</c:v>
                </c:pt>
                <c:pt idx="198">
                  <c:v>39416</c:v>
                </c:pt>
                <c:pt idx="199">
                  <c:v>39386</c:v>
                </c:pt>
                <c:pt idx="200">
                  <c:v>39355</c:v>
                </c:pt>
                <c:pt idx="201">
                  <c:v>39325</c:v>
                </c:pt>
                <c:pt idx="202">
                  <c:v>39294</c:v>
                </c:pt>
                <c:pt idx="203">
                  <c:v>39263</c:v>
                </c:pt>
                <c:pt idx="204">
                  <c:v>39233</c:v>
                </c:pt>
                <c:pt idx="205">
                  <c:v>39202</c:v>
                </c:pt>
                <c:pt idx="206">
                  <c:v>39172</c:v>
                </c:pt>
                <c:pt idx="207">
                  <c:v>39141</c:v>
                </c:pt>
                <c:pt idx="208">
                  <c:v>39113</c:v>
                </c:pt>
                <c:pt idx="209">
                  <c:v>39082</c:v>
                </c:pt>
                <c:pt idx="210">
                  <c:v>39051</c:v>
                </c:pt>
                <c:pt idx="211">
                  <c:v>39021</c:v>
                </c:pt>
                <c:pt idx="212">
                  <c:v>38990</c:v>
                </c:pt>
                <c:pt idx="213">
                  <c:v>38960</c:v>
                </c:pt>
                <c:pt idx="214">
                  <c:v>38929</c:v>
                </c:pt>
                <c:pt idx="215">
                  <c:v>38898</c:v>
                </c:pt>
                <c:pt idx="216">
                  <c:v>38868</c:v>
                </c:pt>
                <c:pt idx="217">
                  <c:v>38837</c:v>
                </c:pt>
                <c:pt idx="218">
                  <c:v>38807</c:v>
                </c:pt>
                <c:pt idx="219">
                  <c:v>38776</c:v>
                </c:pt>
                <c:pt idx="220">
                  <c:v>38748</c:v>
                </c:pt>
                <c:pt idx="221">
                  <c:v>38717</c:v>
                </c:pt>
                <c:pt idx="222">
                  <c:v>38686</c:v>
                </c:pt>
                <c:pt idx="223">
                  <c:v>38656</c:v>
                </c:pt>
                <c:pt idx="224">
                  <c:v>38625</c:v>
                </c:pt>
                <c:pt idx="225">
                  <c:v>38595</c:v>
                </c:pt>
                <c:pt idx="226">
                  <c:v>38564</c:v>
                </c:pt>
                <c:pt idx="227">
                  <c:v>38533</c:v>
                </c:pt>
                <c:pt idx="228">
                  <c:v>38503</c:v>
                </c:pt>
                <c:pt idx="229">
                  <c:v>38472</c:v>
                </c:pt>
                <c:pt idx="230">
                  <c:v>38442</c:v>
                </c:pt>
                <c:pt idx="231">
                  <c:v>38411</c:v>
                </c:pt>
              </c:numCache>
            </c:numRef>
          </c:cat>
          <c:val>
            <c:numRef>
              <c:f>'Model Formatted'!$T$9:$T$240</c:f>
              <c:numCache>
                <c:formatCode>General</c:formatCode>
                <c:ptCount val="232"/>
                <c:pt idx="0">
                  <c:v>-2743967.802458012</c:v>
                </c:pt>
                <c:pt idx="1">
                  <c:v>-2743967.802458012</c:v>
                </c:pt>
                <c:pt idx="2">
                  <c:v>-2753894.5884578545</c:v>
                </c:pt>
                <c:pt idx="3">
                  <c:v>-2763768.6438479433</c:v>
                </c:pt>
                <c:pt idx="4">
                  <c:v>-2773590.2487307414</c:v>
                </c:pt>
                <c:pt idx="5">
                  <c:v>-2783359.6817208203</c:v>
                </c:pt>
                <c:pt idx="6">
                  <c:v>-2854647.4255979024</c:v>
                </c:pt>
                <c:pt idx="7">
                  <c:v>-2926036.849169971</c:v>
                </c:pt>
                <c:pt idx="8">
                  <c:v>-2997529.6448746212</c:v>
                </c:pt>
                <c:pt idx="9">
                  <c:v>-3069127.5168137238</c:v>
                </c:pt>
                <c:pt idx="10">
                  <c:v>-3140832.1808825494</c:v>
                </c:pt>
                <c:pt idx="11">
                  <c:v>-3150407.2720848722</c:v>
                </c:pt>
                <c:pt idx="12">
                  <c:v>#N/A</c:v>
                </c:pt>
                <c:pt idx="13">
                  <c:v>#N/A</c:v>
                </c:pt>
                <c:pt idx="14">
                  <c:v>#N/A</c:v>
                </c:pt>
                <c:pt idx="15">
                  <c:v>#N/A</c:v>
                </c:pt>
                <c:pt idx="16">
                  <c:v>#N/A</c:v>
                </c:pt>
                <c:pt idx="17">
                  <c:v>#N/A</c:v>
                </c:pt>
                <c:pt idx="18">
                  <c:v>#N/A</c:v>
                </c:pt>
                <c:pt idx="19">
                  <c:v>#N/A</c:v>
                </c:pt>
                <c:pt idx="20">
                  <c:v>#N/A</c:v>
                </c:pt>
                <c:pt idx="21">
                  <c:v>#N/A</c:v>
                </c:pt>
                <c:pt idx="22">
                  <c:v>#N/A</c:v>
                </c:pt>
                <c:pt idx="23">
                  <c:v>#N/A</c:v>
                </c:pt>
                <c:pt idx="24">
                  <c:v>#N/A</c:v>
                </c:pt>
                <c:pt idx="25">
                  <c:v>#N/A</c:v>
                </c:pt>
                <c:pt idx="26">
                  <c:v>#N/A</c:v>
                </c:pt>
                <c:pt idx="27">
                  <c:v>#N/A</c:v>
                </c:pt>
                <c:pt idx="28">
                  <c:v>#N/A</c:v>
                </c:pt>
                <c:pt idx="29">
                  <c:v>#N/A</c:v>
                </c:pt>
                <c:pt idx="30">
                  <c:v>#N/A</c:v>
                </c:pt>
                <c:pt idx="31">
                  <c:v>#N/A</c:v>
                </c:pt>
                <c:pt idx="32">
                  <c:v>#N/A</c:v>
                </c:pt>
                <c:pt idx="33">
                  <c:v>#N/A</c:v>
                </c:pt>
                <c:pt idx="34">
                  <c:v>#N/A</c:v>
                </c:pt>
                <c:pt idx="35">
                  <c:v>#N/A</c:v>
                </c:pt>
                <c:pt idx="36">
                  <c:v>#N/A</c:v>
                </c:pt>
                <c:pt idx="37">
                  <c:v>#N/A</c:v>
                </c:pt>
                <c:pt idx="38">
                  <c:v>#N/A</c:v>
                </c:pt>
                <c:pt idx="39">
                  <c:v>#N/A</c:v>
                </c:pt>
                <c:pt idx="40">
                  <c:v>#N/A</c:v>
                </c:pt>
                <c:pt idx="41">
                  <c:v>#N/A</c:v>
                </c:pt>
                <c:pt idx="42">
                  <c:v>#N/A</c:v>
                </c:pt>
                <c:pt idx="43">
                  <c:v>#N/A</c:v>
                </c:pt>
                <c:pt idx="44">
                  <c:v>#N/A</c:v>
                </c:pt>
                <c:pt idx="45">
                  <c:v>#N/A</c:v>
                </c:pt>
                <c:pt idx="46">
                  <c:v>#N/A</c:v>
                </c:pt>
                <c:pt idx="47">
                  <c:v>#N/A</c:v>
                </c:pt>
                <c:pt idx="48">
                  <c:v>#N/A</c:v>
                </c:pt>
                <c:pt idx="49">
                  <c:v>#N/A</c:v>
                </c:pt>
                <c:pt idx="50">
                  <c:v>#N/A</c:v>
                </c:pt>
                <c:pt idx="51">
                  <c:v>#N/A</c:v>
                </c:pt>
                <c:pt idx="52">
                  <c:v>#N/A</c:v>
                </c:pt>
                <c:pt idx="53">
                  <c:v>#N/A</c:v>
                </c:pt>
                <c:pt idx="54">
                  <c:v>#N/A</c:v>
                </c:pt>
                <c:pt idx="55">
                  <c:v>#N/A</c:v>
                </c:pt>
                <c:pt idx="56">
                  <c:v>#N/A</c:v>
                </c:pt>
                <c:pt idx="57">
                  <c:v>#N/A</c:v>
                </c:pt>
                <c:pt idx="58">
                  <c:v>#N/A</c:v>
                </c:pt>
                <c:pt idx="59">
                  <c:v>#N/A</c:v>
                </c:pt>
                <c:pt idx="60">
                  <c:v>#N/A</c:v>
                </c:pt>
                <c:pt idx="61">
                  <c:v>#N/A</c:v>
                </c:pt>
                <c:pt idx="62">
                  <c:v>#N/A</c:v>
                </c:pt>
                <c:pt idx="63">
                  <c:v>#N/A</c:v>
                </c:pt>
                <c:pt idx="64">
                  <c:v>#N/A</c:v>
                </c:pt>
                <c:pt idx="65">
                  <c:v>#N/A</c:v>
                </c:pt>
                <c:pt idx="66">
                  <c:v>#N/A</c:v>
                </c:pt>
                <c:pt idx="67">
                  <c:v>#N/A</c:v>
                </c:pt>
                <c:pt idx="68">
                  <c:v>#N/A</c:v>
                </c:pt>
                <c:pt idx="69">
                  <c:v>#N/A</c:v>
                </c:pt>
                <c:pt idx="70">
                  <c:v>#N/A</c:v>
                </c:pt>
                <c:pt idx="71">
                  <c:v>#N/A</c:v>
                </c:pt>
                <c:pt idx="72">
                  <c:v>#N/A</c:v>
                </c:pt>
                <c:pt idx="73">
                  <c:v>#N/A</c:v>
                </c:pt>
                <c:pt idx="74">
                  <c:v>#N/A</c:v>
                </c:pt>
                <c:pt idx="75">
                  <c:v>#N/A</c:v>
                </c:pt>
                <c:pt idx="76">
                  <c:v>#N/A</c:v>
                </c:pt>
                <c:pt idx="77">
                  <c:v>#N/A</c:v>
                </c:pt>
                <c:pt idx="78">
                  <c:v>#N/A</c:v>
                </c:pt>
                <c:pt idx="79">
                  <c:v>#N/A</c:v>
                </c:pt>
                <c:pt idx="80">
                  <c:v>#N/A</c:v>
                </c:pt>
                <c:pt idx="81">
                  <c:v>#N/A</c:v>
                </c:pt>
                <c:pt idx="82">
                  <c:v>#N/A</c:v>
                </c:pt>
                <c:pt idx="83">
                  <c:v>#N/A</c:v>
                </c:pt>
                <c:pt idx="84">
                  <c:v>#N/A</c:v>
                </c:pt>
                <c:pt idx="85">
                  <c:v>#N/A</c:v>
                </c:pt>
                <c:pt idx="86">
                  <c:v>#N/A</c:v>
                </c:pt>
                <c:pt idx="87">
                  <c:v>#N/A</c:v>
                </c:pt>
                <c:pt idx="88">
                  <c:v>#N/A</c:v>
                </c:pt>
                <c:pt idx="89">
                  <c:v>#N/A</c:v>
                </c:pt>
                <c:pt idx="90">
                  <c:v>#N/A</c:v>
                </c:pt>
                <c:pt idx="91">
                  <c:v>#N/A</c:v>
                </c:pt>
                <c:pt idx="92">
                  <c:v>#N/A</c:v>
                </c:pt>
                <c:pt idx="93">
                  <c:v>#N/A</c:v>
                </c:pt>
                <c:pt idx="94">
                  <c:v>#N/A</c:v>
                </c:pt>
                <c:pt idx="95">
                  <c:v>#N/A</c:v>
                </c:pt>
                <c:pt idx="96">
                  <c:v>#N/A</c:v>
                </c:pt>
                <c:pt idx="97">
                  <c:v>#N/A</c:v>
                </c:pt>
                <c:pt idx="98">
                  <c:v>#N/A</c:v>
                </c:pt>
                <c:pt idx="99">
                  <c:v>#N/A</c:v>
                </c:pt>
                <c:pt idx="100">
                  <c:v>#N/A</c:v>
                </c:pt>
                <c:pt idx="101">
                  <c:v>#N/A</c:v>
                </c:pt>
                <c:pt idx="102">
                  <c:v>#N/A</c:v>
                </c:pt>
                <c:pt idx="103">
                  <c:v>#N/A</c:v>
                </c:pt>
                <c:pt idx="104">
                  <c:v>#N/A</c:v>
                </c:pt>
                <c:pt idx="105">
                  <c:v>#N/A</c:v>
                </c:pt>
                <c:pt idx="106">
                  <c:v>#N/A</c:v>
                </c:pt>
                <c:pt idx="107">
                  <c:v>#N/A</c:v>
                </c:pt>
                <c:pt idx="108">
                  <c:v>#N/A</c:v>
                </c:pt>
                <c:pt idx="109">
                  <c:v>#N/A</c:v>
                </c:pt>
                <c:pt idx="110">
                  <c:v>#N/A</c:v>
                </c:pt>
                <c:pt idx="111">
                  <c:v>#N/A</c:v>
                </c:pt>
                <c:pt idx="112">
                  <c:v>#N/A</c:v>
                </c:pt>
                <c:pt idx="113">
                  <c:v>#N/A</c:v>
                </c:pt>
                <c:pt idx="114">
                  <c:v>#N/A</c:v>
                </c:pt>
                <c:pt idx="115">
                  <c:v>#N/A</c:v>
                </c:pt>
                <c:pt idx="116">
                  <c:v>#N/A</c:v>
                </c:pt>
                <c:pt idx="117">
                  <c:v>#N/A</c:v>
                </c:pt>
                <c:pt idx="118">
                  <c:v>#N/A</c:v>
                </c:pt>
                <c:pt idx="119">
                  <c:v>#N/A</c:v>
                </c:pt>
                <c:pt idx="120">
                  <c:v>#N/A</c:v>
                </c:pt>
                <c:pt idx="121">
                  <c:v>#N/A</c:v>
                </c:pt>
                <c:pt idx="122">
                  <c:v>#N/A</c:v>
                </c:pt>
                <c:pt idx="123">
                  <c:v>#N/A</c:v>
                </c:pt>
                <c:pt idx="124">
                  <c:v>#N/A</c:v>
                </c:pt>
                <c:pt idx="125">
                  <c:v>#N/A</c:v>
                </c:pt>
                <c:pt idx="126">
                  <c:v>#N/A</c:v>
                </c:pt>
                <c:pt idx="127">
                  <c:v>#N/A</c:v>
                </c:pt>
                <c:pt idx="128">
                  <c:v>#N/A</c:v>
                </c:pt>
                <c:pt idx="129">
                  <c:v>#N/A</c:v>
                </c:pt>
                <c:pt idx="130">
                  <c:v>#N/A</c:v>
                </c:pt>
                <c:pt idx="131">
                  <c:v>#N/A</c:v>
                </c:pt>
                <c:pt idx="132">
                  <c:v>#N/A</c:v>
                </c:pt>
                <c:pt idx="133">
                  <c:v>#N/A</c:v>
                </c:pt>
                <c:pt idx="134">
                  <c:v>#N/A</c:v>
                </c:pt>
                <c:pt idx="135">
                  <c:v>#N/A</c:v>
                </c:pt>
                <c:pt idx="136">
                  <c:v>#N/A</c:v>
                </c:pt>
                <c:pt idx="137">
                  <c:v>#N/A</c:v>
                </c:pt>
                <c:pt idx="138">
                  <c:v>#N/A</c:v>
                </c:pt>
                <c:pt idx="139">
                  <c:v>#N/A</c:v>
                </c:pt>
                <c:pt idx="140">
                  <c:v>#N/A</c:v>
                </c:pt>
                <c:pt idx="141">
                  <c:v>#N/A</c:v>
                </c:pt>
                <c:pt idx="142">
                  <c:v>#N/A</c:v>
                </c:pt>
                <c:pt idx="143">
                  <c:v>#N/A</c:v>
                </c:pt>
                <c:pt idx="144">
                  <c:v>#N/A</c:v>
                </c:pt>
                <c:pt idx="145">
                  <c:v>#N/A</c:v>
                </c:pt>
                <c:pt idx="146">
                  <c:v>#N/A</c:v>
                </c:pt>
                <c:pt idx="147">
                  <c:v>#N/A</c:v>
                </c:pt>
                <c:pt idx="148">
                  <c:v>#N/A</c:v>
                </c:pt>
                <c:pt idx="149">
                  <c:v>#N/A</c:v>
                </c:pt>
                <c:pt idx="150">
                  <c:v>#N/A</c:v>
                </c:pt>
                <c:pt idx="151">
                  <c:v>#N/A</c:v>
                </c:pt>
                <c:pt idx="152">
                  <c:v>#N/A</c:v>
                </c:pt>
                <c:pt idx="153">
                  <c:v>#N/A</c:v>
                </c:pt>
                <c:pt idx="154">
                  <c:v>#N/A</c:v>
                </c:pt>
                <c:pt idx="155">
                  <c:v>#N/A</c:v>
                </c:pt>
                <c:pt idx="156">
                  <c:v>#N/A</c:v>
                </c:pt>
                <c:pt idx="157">
                  <c:v>#N/A</c:v>
                </c:pt>
                <c:pt idx="158">
                  <c:v>#N/A</c:v>
                </c:pt>
                <c:pt idx="159">
                  <c:v>#N/A</c:v>
                </c:pt>
                <c:pt idx="160">
                  <c:v>#N/A</c:v>
                </c:pt>
                <c:pt idx="161">
                  <c:v>#N/A</c:v>
                </c:pt>
                <c:pt idx="162">
                  <c:v>#N/A</c:v>
                </c:pt>
                <c:pt idx="163">
                  <c:v>#N/A</c:v>
                </c:pt>
                <c:pt idx="164">
                  <c:v>#N/A</c:v>
                </c:pt>
                <c:pt idx="165">
                  <c:v>#N/A</c:v>
                </c:pt>
                <c:pt idx="166">
                  <c:v>#N/A</c:v>
                </c:pt>
                <c:pt idx="167">
                  <c:v>#N/A</c:v>
                </c:pt>
                <c:pt idx="168">
                  <c:v>#N/A</c:v>
                </c:pt>
                <c:pt idx="169">
                  <c:v>#N/A</c:v>
                </c:pt>
                <c:pt idx="170">
                  <c:v>#N/A</c:v>
                </c:pt>
                <c:pt idx="171">
                  <c:v>#N/A</c:v>
                </c:pt>
                <c:pt idx="172">
                  <c:v>#N/A</c:v>
                </c:pt>
                <c:pt idx="173">
                  <c:v>#N/A</c:v>
                </c:pt>
                <c:pt idx="174">
                  <c:v>#N/A</c:v>
                </c:pt>
                <c:pt idx="175">
                  <c:v>#N/A</c:v>
                </c:pt>
                <c:pt idx="176">
                  <c:v>#N/A</c:v>
                </c:pt>
                <c:pt idx="177">
                  <c:v>#N/A</c:v>
                </c:pt>
                <c:pt idx="178">
                  <c:v>#N/A</c:v>
                </c:pt>
                <c:pt idx="179">
                  <c:v>#N/A</c:v>
                </c:pt>
                <c:pt idx="180">
                  <c:v>#N/A</c:v>
                </c:pt>
                <c:pt idx="181">
                  <c:v>#N/A</c:v>
                </c:pt>
                <c:pt idx="182">
                  <c:v>#N/A</c:v>
                </c:pt>
                <c:pt idx="183">
                  <c:v>#N/A</c:v>
                </c:pt>
                <c:pt idx="184">
                  <c:v>#N/A</c:v>
                </c:pt>
                <c:pt idx="185">
                  <c:v>#N/A</c:v>
                </c:pt>
                <c:pt idx="186">
                  <c:v>#N/A</c:v>
                </c:pt>
                <c:pt idx="187">
                  <c:v>#N/A</c:v>
                </c:pt>
                <c:pt idx="188">
                  <c:v>#N/A</c:v>
                </c:pt>
                <c:pt idx="189">
                  <c:v>#N/A</c:v>
                </c:pt>
                <c:pt idx="190">
                  <c:v>#N/A</c:v>
                </c:pt>
                <c:pt idx="191">
                  <c:v>#N/A</c:v>
                </c:pt>
                <c:pt idx="192">
                  <c:v>#N/A</c:v>
                </c:pt>
                <c:pt idx="193">
                  <c:v>#N/A</c:v>
                </c:pt>
                <c:pt idx="194">
                  <c:v>#N/A</c:v>
                </c:pt>
                <c:pt idx="195">
                  <c:v>#N/A</c:v>
                </c:pt>
                <c:pt idx="196">
                  <c:v>#N/A</c:v>
                </c:pt>
                <c:pt idx="197">
                  <c:v>#N/A</c:v>
                </c:pt>
                <c:pt idx="198">
                  <c:v>#N/A</c:v>
                </c:pt>
                <c:pt idx="199">
                  <c:v>#N/A</c:v>
                </c:pt>
                <c:pt idx="200">
                  <c:v>#N/A</c:v>
                </c:pt>
                <c:pt idx="201">
                  <c:v>#N/A</c:v>
                </c:pt>
                <c:pt idx="202">
                  <c:v>#N/A</c:v>
                </c:pt>
                <c:pt idx="203">
                  <c:v>#N/A</c:v>
                </c:pt>
                <c:pt idx="204">
                  <c:v>#N/A</c:v>
                </c:pt>
                <c:pt idx="205">
                  <c:v>#N/A</c:v>
                </c:pt>
                <c:pt idx="206">
                  <c:v>#N/A</c:v>
                </c:pt>
                <c:pt idx="207">
                  <c:v>#N/A</c:v>
                </c:pt>
                <c:pt idx="208">
                  <c:v>#N/A</c:v>
                </c:pt>
                <c:pt idx="209">
                  <c:v>#N/A</c:v>
                </c:pt>
                <c:pt idx="210">
                  <c:v>#N/A</c:v>
                </c:pt>
                <c:pt idx="211">
                  <c:v>#N/A</c:v>
                </c:pt>
                <c:pt idx="212">
                  <c:v>#N/A</c:v>
                </c:pt>
                <c:pt idx="213">
                  <c:v>#N/A</c:v>
                </c:pt>
                <c:pt idx="214">
                  <c:v>#N/A</c:v>
                </c:pt>
                <c:pt idx="215">
                  <c:v>#N/A</c:v>
                </c:pt>
                <c:pt idx="216">
                  <c:v>#N/A</c:v>
                </c:pt>
                <c:pt idx="217">
                  <c:v>#N/A</c:v>
                </c:pt>
                <c:pt idx="218">
                  <c:v>#N/A</c:v>
                </c:pt>
                <c:pt idx="219">
                  <c:v>#N/A</c:v>
                </c:pt>
                <c:pt idx="220">
                  <c:v>#N/A</c:v>
                </c:pt>
                <c:pt idx="221">
                  <c:v>#N/A</c:v>
                </c:pt>
                <c:pt idx="222">
                  <c:v>#N/A</c:v>
                </c:pt>
                <c:pt idx="223">
                  <c:v>#N/A</c:v>
                </c:pt>
                <c:pt idx="224">
                  <c:v>#N/A</c:v>
                </c:pt>
                <c:pt idx="225">
                  <c:v>#N/A</c:v>
                </c:pt>
                <c:pt idx="226">
                  <c:v>#N/A</c:v>
                </c:pt>
                <c:pt idx="227">
                  <c:v>#N/A</c:v>
                </c:pt>
                <c:pt idx="228">
                  <c:v>#N/A</c:v>
                </c:pt>
                <c:pt idx="229">
                  <c:v>#N/A</c:v>
                </c:pt>
                <c:pt idx="230">
                  <c:v>#N/A</c:v>
                </c:pt>
                <c:pt idx="231">
                  <c:v>#N/A</c:v>
                </c:pt>
              </c:numCache>
            </c:numRef>
          </c:val>
          <c:extLst>
            <c:ext xmlns:c16="http://schemas.microsoft.com/office/drawing/2014/chart" uri="{C3380CC4-5D6E-409C-BE32-E72D297353CC}">
              <c16:uniqueId val="{00000010-80DE-4B13-817B-BDD5E30760B7}"/>
            </c:ext>
          </c:extLst>
        </c:ser>
        <c:ser>
          <c:idx val="21"/>
          <c:order val="17"/>
          <c:tx>
            <c:strRef>
              <c:f>'Model Formatted'!$U$7:$U$8</c:f>
              <c:strCache>
                <c:ptCount val="2"/>
                <c:pt idx="0">
                  <c:v>Other Liabilities</c:v>
                </c:pt>
              </c:strCache>
            </c:strRef>
          </c:tx>
          <c:spPr>
            <a:solidFill>
              <a:schemeClr val="bg1">
                <a:lumMod val="85000"/>
              </a:schemeClr>
            </a:solidFill>
            <a:ln>
              <a:noFill/>
            </a:ln>
          </c:spPr>
          <c:invertIfNegative val="0"/>
          <c:cat>
            <c:numRef>
              <c:f>'Model Formatted'!$C$9:$C$240</c:f>
              <c:numCache>
                <c:formatCode>m/d/yyyy</c:formatCode>
                <c:ptCount val="232"/>
                <c:pt idx="0">
                  <c:v>45443</c:v>
                </c:pt>
                <c:pt idx="1">
                  <c:v>45412</c:v>
                </c:pt>
                <c:pt idx="2">
                  <c:v>45382</c:v>
                </c:pt>
                <c:pt idx="3">
                  <c:v>45351</c:v>
                </c:pt>
                <c:pt idx="4">
                  <c:v>45322</c:v>
                </c:pt>
                <c:pt idx="5">
                  <c:v>45291</c:v>
                </c:pt>
                <c:pt idx="6">
                  <c:v>45260</c:v>
                </c:pt>
                <c:pt idx="7">
                  <c:v>45230</c:v>
                </c:pt>
                <c:pt idx="8">
                  <c:v>45199</c:v>
                </c:pt>
                <c:pt idx="9">
                  <c:v>45169</c:v>
                </c:pt>
                <c:pt idx="10">
                  <c:v>45138</c:v>
                </c:pt>
                <c:pt idx="11">
                  <c:v>45107</c:v>
                </c:pt>
                <c:pt idx="12">
                  <c:v>45077</c:v>
                </c:pt>
                <c:pt idx="13">
                  <c:v>45046</c:v>
                </c:pt>
                <c:pt idx="14">
                  <c:v>45016</c:v>
                </c:pt>
                <c:pt idx="15">
                  <c:v>44985</c:v>
                </c:pt>
                <c:pt idx="16">
                  <c:v>44957</c:v>
                </c:pt>
                <c:pt idx="17">
                  <c:v>44926</c:v>
                </c:pt>
                <c:pt idx="18">
                  <c:v>44895</c:v>
                </c:pt>
                <c:pt idx="19">
                  <c:v>44865</c:v>
                </c:pt>
                <c:pt idx="20">
                  <c:v>44834</c:v>
                </c:pt>
                <c:pt idx="21">
                  <c:v>44804</c:v>
                </c:pt>
                <c:pt idx="22">
                  <c:v>44773</c:v>
                </c:pt>
                <c:pt idx="23">
                  <c:v>44742</c:v>
                </c:pt>
                <c:pt idx="24">
                  <c:v>44712</c:v>
                </c:pt>
                <c:pt idx="25">
                  <c:v>44681</c:v>
                </c:pt>
                <c:pt idx="26">
                  <c:v>44651</c:v>
                </c:pt>
                <c:pt idx="27">
                  <c:v>44620</c:v>
                </c:pt>
                <c:pt idx="28">
                  <c:v>44592</c:v>
                </c:pt>
                <c:pt idx="29">
                  <c:v>44561</c:v>
                </c:pt>
                <c:pt idx="30">
                  <c:v>44530</c:v>
                </c:pt>
                <c:pt idx="31">
                  <c:v>44500</c:v>
                </c:pt>
                <c:pt idx="32">
                  <c:v>44469</c:v>
                </c:pt>
                <c:pt idx="33">
                  <c:v>44439</c:v>
                </c:pt>
                <c:pt idx="34">
                  <c:v>44408</c:v>
                </c:pt>
                <c:pt idx="35">
                  <c:v>44377</c:v>
                </c:pt>
                <c:pt idx="36">
                  <c:v>44347</c:v>
                </c:pt>
                <c:pt idx="37">
                  <c:v>44316</c:v>
                </c:pt>
                <c:pt idx="38">
                  <c:v>44286</c:v>
                </c:pt>
                <c:pt idx="39">
                  <c:v>44255</c:v>
                </c:pt>
                <c:pt idx="40">
                  <c:v>44227</c:v>
                </c:pt>
                <c:pt idx="41">
                  <c:v>44196</c:v>
                </c:pt>
                <c:pt idx="42">
                  <c:v>44165</c:v>
                </c:pt>
                <c:pt idx="43">
                  <c:v>44135</c:v>
                </c:pt>
                <c:pt idx="44">
                  <c:v>44104</c:v>
                </c:pt>
                <c:pt idx="45">
                  <c:v>44074</c:v>
                </c:pt>
                <c:pt idx="46">
                  <c:v>44043</c:v>
                </c:pt>
                <c:pt idx="47">
                  <c:v>44012</c:v>
                </c:pt>
                <c:pt idx="48">
                  <c:v>43982</c:v>
                </c:pt>
                <c:pt idx="49">
                  <c:v>43951</c:v>
                </c:pt>
                <c:pt idx="50">
                  <c:v>43921</c:v>
                </c:pt>
                <c:pt idx="51">
                  <c:v>43890</c:v>
                </c:pt>
                <c:pt idx="52">
                  <c:v>43861</c:v>
                </c:pt>
                <c:pt idx="53">
                  <c:v>43830</c:v>
                </c:pt>
                <c:pt idx="54">
                  <c:v>43799</c:v>
                </c:pt>
                <c:pt idx="55">
                  <c:v>43769</c:v>
                </c:pt>
                <c:pt idx="56">
                  <c:v>43738</c:v>
                </c:pt>
                <c:pt idx="57">
                  <c:v>43708</c:v>
                </c:pt>
                <c:pt idx="58">
                  <c:v>43677</c:v>
                </c:pt>
                <c:pt idx="59">
                  <c:v>43646</c:v>
                </c:pt>
                <c:pt idx="60">
                  <c:v>43616</c:v>
                </c:pt>
                <c:pt idx="61">
                  <c:v>43585</c:v>
                </c:pt>
                <c:pt idx="62">
                  <c:v>43555</c:v>
                </c:pt>
                <c:pt idx="63">
                  <c:v>43524</c:v>
                </c:pt>
                <c:pt idx="64">
                  <c:v>43496</c:v>
                </c:pt>
                <c:pt idx="65">
                  <c:v>43465</c:v>
                </c:pt>
                <c:pt idx="66">
                  <c:v>43434</c:v>
                </c:pt>
                <c:pt idx="67">
                  <c:v>43404</c:v>
                </c:pt>
                <c:pt idx="68">
                  <c:v>43373</c:v>
                </c:pt>
                <c:pt idx="69">
                  <c:v>43343</c:v>
                </c:pt>
                <c:pt idx="70">
                  <c:v>43312</c:v>
                </c:pt>
                <c:pt idx="71">
                  <c:v>43281</c:v>
                </c:pt>
                <c:pt idx="72">
                  <c:v>43251</c:v>
                </c:pt>
                <c:pt idx="73">
                  <c:v>43220</c:v>
                </c:pt>
                <c:pt idx="74">
                  <c:v>43190</c:v>
                </c:pt>
                <c:pt idx="75">
                  <c:v>43159</c:v>
                </c:pt>
                <c:pt idx="76">
                  <c:v>43131</c:v>
                </c:pt>
                <c:pt idx="77">
                  <c:v>43100</c:v>
                </c:pt>
                <c:pt idx="78">
                  <c:v>43069</c:v>
                </c:pt>
                <c:pt idx="79">
                  <c:v>43039</c:v>
                </c:pt>
                <c:pt idx="80">
                  <c:v>43008</c:v>
                </c:pt>
                <c:pt idx="81">
                  <c:v>42978</c:v>
                </c:pt>
                <c:pt idx="82">
                  <c:v>42947</c:v>
                </c:pt>
                <c:pt idx="83">
                  <c:v>42916</c:v>
                </c:pt>
                <c:pt idx="84">
                  <c:v>42886</c:v>
                </c:pt>
                <c:pt idx="85">
                  <c:v>42855</c:v>
                </c:pt>
                <c:pt idx="86">
                  <c:v>42825</c:v>
                </c:pt>
                <c:pt idx="87">
                  <c:v>42794</c:v>
                </c:pt>
                <c:pt idx="88">
                  <c:v>42766</c:v>
                </c:pt>
                <c:pt idx="89">
                  <c:v>42735</c:v>
                </c:pt>
                <c:pt idx="90">
                  <c:v>42704</c:v>
                </c:pt>
                <c:pt idx="91">
                  <c:v>42674</c:v>
                </c:pt>
                <c:pt idx="92">
                  <c:v>42643</c:v>
                </c:pt>
                <c:pt idx="93">
                  <c:v>42613</c:v>
                </c:pt>
                <c:pt idx="94">
                  <c:v>42582</c:v>
                </c:pt>
                <c:pt idx="95">
                  <c:v>42551</c:v>
                </c:pt>
                <c:pt idx="96">
                  <c:v>42521</c:v>
                </c:pt>
                <c:pt idx="97">
                  <c:v>42490</c:v>
                </c:pt>
                <c:pt idx="98">
                  <c:v>42460</c:v>
                </c:pt>
                <c:pt idx="99">
                  <c:v>42429</c:v>
                </c:pt>
                <c:pt idx="100">
                  <c:v>42400</c:v>
                </c:pt>
                <c:pt idx="101">
                  <c:v>42369</c:v>
                </c:pt>
                <c:pt idx="102">
                  <c:v>42338</c:v>
                </c:pt>
                <c:pt idx="103">
                  <c:v>42308</c:v>
                </c:pt>
                <c:pt idx="104">
                  <c:v>42277</c:v>
                </c:pt>
                <c:pt idx="105">
                  <c:v>42247</c:v>
                </c:pt>
                <c:pt idx="106">
                  <c:v>42216</c:v>
                </c:pt>
                <c:pt idx="107">
                  <c:v>42185</c:v>
                </c:pt>
                <c:pt idx="108">
                  <c:v>42155</c:v>
                </c:pt>
                <c:pt idx="109">
                  <c:v>42124</c:v>
                </c:pt>
                <c:pt idx="110">
                  <c:v>42094</c:v>
                </c:pt>
                <c:pt idx="111">
                  <c:v>42063</c:v>
                </c:pt>
                <c:pt idx="112">
                  <c:v>42035</c:v>
                </c:pt>
                <c:pt idx="113">
                  <c:v>42004</c:v>
                </c:pt>
                <c:pt idx="114">
                  <c:v>41973</c:v>
                </c:pt>
                <c:pt idx="115">
                  <c:v>41943</c:v>
                </c:pt>
                <c:pt idx="116">
                  <c:v>41912</c:v>
                </c:pt>
                <c:pt idx="117">
                  <c:v>41882</c:v>
                </c:pt>
                <c:pt idx="118">
                  <c:v>41851</c:v>
                </c:pt>
                <c:pt idx="119">
                  <c:v>41820</c:v>
                </c:pt>
                <c:pt idx="120">
                  <c:v>41790</c:v>
                </c:pt>
                <c:pt idx="121">
                  <c:v>41759</c:v>
                </c:pt>
                <c:pt idx="122">
                  <c:v>41729</c:v>
                </c:pt>
                <c:pt idx="123">
                  <c:v>41698</c:v>
                </c:pt>
                <c:pt idx="124">
                  <c:v>41670</c:v>
                </c:pt>
                <c:pt idx="125">
                  <c:v>41639</c:v>
                </c:pt>
                <c:pt idx="126">
                  <c:v>41608</c:v>
                </c:pt>
                <c:pt idx="127">
                  <c:v>41578</c:v>
                </c:pt>
                <c:pt idx="128">
                  <c:v>41547</c:v>
                </c:pt>
                <c:pt idx="129">
                  <c:v>41517</c:v>
                </c:pt>
                <c:pt idx="130">
                  <c:v>41486</c:v>
                </c:pt>
                <c:pt idx="131">
                  <c:v>41455</c:v>
                </c:pt>
                <c:pt idx="132">
                  <c:v>41425</c:v>
                </c:pt>
                <c:pt idx="133">
                  <c:v>41394</c:v>
                </c:pt>
                <c:pt idx="134">
                  <c:v>41364</c:v>
                </c:pt>
                <c:pt idx="135">
                  <c:v>41333</c:v>
                </c:pt>
                <c:pt idx="136">
                  <c:v>41305</c:v>
                </c:pt>
                <c:pt idx="137">
                  <c:v>41274</c:v>
                </c:pt>
                <c:pt idx="138">
                  <c:v>41243</c:v>
                </c:pt>
                <c:pt idx="139">
                  <c:v>41213</c:v>
                </c:pt>
                <c:pt idx="140">
                  <c:v>41182</c:v>
                </c:pt>
                <c:pt idx="141">
                  <c:v>41152</c:v>
                </c:pt>
                <c:pt idx="142">
                  <c:v>41121</c:v>
                </c:pt>
                <c:pt idx="143">
                  <c:v>41090</c:v>
                </c:pt>
                <c:pt idx="144">
                  <c:v>41060</c:v>
                </c:pt>
                <c:pt idx="145">
                  <c:v>41029</c:v>
                </c:pt>
                <c:pt idx="146">
                  <c:v>40999</c:v>
                </c:pt>
                <c:pt idx="147">
                  <c:v>40968</c:v>
                </c:pt>
                <c:pt idx="148">
                  <c:v>40939</c:v>
                </c:pt>
                <c:pt idx="149">
                  <c:v>40908</c:v>
                </c:pt>
                <c:pt idx="150">
                  <c:v>40877</c:v>
                </c:pt>
                <c:pt idx="151">
                  <c:v>40847</c:v>
                </c:pt>
                <c:pt idx="152">
                  <c:v>40816</c:v>
                </c:pt>
                <c:pt idx="153">
                  <c:v>40786</c:v>
                </c:pt>
                <c:pt idx="154">
                  <c:v>40755</c:v>
                </c:pt>
                <c:pt idx="155">
                  <c:v>40724</c:v>
                </c:pt>
                <c:pt idx="156">
                  <c:v>40694</c:v>
                </c:pt>
                <c:pt idx="157">
                  <c:v>40663</c:v>
                </c:pt>
                <c:pt idx="158">
                  <c:v>40633</c:v>
                </c:pt>
                <c:pt idx="159">
                  <c:v>40602</c:v>
                </c:pt>
                <c:pt idx="160">
                  <c:v>40574</c:v>
                </c:pt>
                <c:pt idx="161">
                  <c:v>40543</c:v>
                </c:pt>
                <c:pt idx="162">
                  <c:v>40512</c:v>
                </c:pt>
                <c:pt idx="163">
                  <c:v>40482</c:v>
                </c:pt>
                <c:pt idx="164">
                  <c:v>40451</c:v>
                </c:pt>
                <c:pt idx="165">
                  <c:v>40421</c:v>
                </c:pt>
                <c:pt idx="166">
                  <c:v>40390</c:v>
                </c:pt>
                <c:pt idx="167">
                  <c:v>40359</c:v>
                </c:pt>
                <c:pt idx="168">
                  <c:v>40329</c:v>
                </c:pt>
                <c:pt idx="169">
                  <c:v>40298</c:v>
                </c:pt>
                <c:pt idx="170">
                  <c:v>40268</c:v>
                </c:pt>
                <c:pt idx="171">
                  <c:v>40237</c:v>
                </c:pt>
                <c:pt idx="172">
                  <c:v>40209</c:v>
                </c:pt>
                <c:pt idx="173">
                  <c:v>40178</c:v>
                </c:pt>
                <c:pt idx="174">
                  <c:v>40147</c:v>
                </c:pt>
                <c:pt idx="175">
                  <c:v>40117</c:v>
                </c:pt>
                <c:pt idx="176">
                  <c:v>40086</c:v>
                </c:pt>
                <c:pt idx="177">
                  <c:v>40056</c:v>
                </c:pt>
                <c:pt idx="178">
                  <c:v>40025</c:v>
                </c:pt>
                <c:pt idx="179">
                  <c:v>39994</c:v>
                </c:pt>
                <c:pt idx="180">
                  <c:v>39964</c:v>
                </c:pt>
                <c:pt idx="181">
                  <c:v>39933</c:v>
                </c:pt>
                <c:pt idx="182">
                  <c:v>39903</c:v>
                </c:pt>
                <c:pt idx="183">
                  <c:v>39872</c:v>
                </c:pt>
                <c:pt idx="184">
                  <c:v>39844</c:v>
                </c:pt>
                <c:pt idx="185">
                  <c:v>39813</c:v>
                </c:pt>
                <c:pt idx="186">
                  <c:v>39782</c:v>
                </c:pt>
                <c:pt idx="187">
                  <c:v>39752</c:v>
                </c:pt>
                <c:pt idx="188">
                  <c:v>39721</c:v>
                </c:pt>
                <c:pt idx="189">
                  <c:v>39691</c:v>
                </c:pt>
                <c:pt idx="190">
                  <c:v>39660</c:v>
                </c:pt>
                <c:pt idx="191">
                  <c:v>39629</c:v>
                </c:pt>
                <c:pt idx="192">
                  <c:v>39599</c:v>
                </c:pt>
                <c:pt idx="193">
                  <c:v>39568</c:v>
                </c:pt>
                <c:pt idx="194">
                  <c:v>39538</c:v>
                </c:pt>
                <c:pt idx="195">
                  <c:v>39507</c:v>
                </c:pt>
                <c:pt idx="196">
                  <c:v>39478</c:v>
                </c:pt>
                <c:pt idx="197">
                  <c:v>39447</c:v>
                </c:pt>
                <c:pt idx="198">
                  <c:v>39416</c:v>
                </c:pt>
                <c:pt idx="199">
                  <c:v>39386</c:v>
                </c:pt>
                <c:pt idx="200">
                  <c:v>39355</c:v>
                </c:pt>
                <c:pt idx="201">
                  <c:v>39325</c:v>
                </c:pt>
                <c:pt idx="202">
                  <c:v>39294</c:v>
                </c:pt>
                <c:pt idx="203">
                  <c:v>39263</c:v>
                </c:pt>
                <c:pt idx="204">
                  <c:v>39233</c:v>
                </c:pt>
                <c:pt idx="205">
                  <c:v>39202</c:v>
                </c:pt>
                <c:pt idx="206">
                  <c:v>39172</c:v>
                </c:pt>
                <c:pt idx="207">
                  <c:v>39141</c:v>
                </c:pt>
                <c:pt idx="208">
                  <c:v>39113</c:v>
                </c:pt>
                <c:pt idx="209">
                  <c:v>39082</c:v>
                </c:pt>
                <c:pt idx="210">
                  <c:v>39051</c:v>
                </c:pt>
                <c:pt idx="211">
                  <c:v>39021</c:v>
                </c:pt>
                <c:pt idx="212">
                  <c:v>38990</c:v>
                </c:pt>
                <c:pt idx="213">
                  <c:v>38960</c:v>
                </c:pt>
                <c:pt idx="214">
                  <c:v>38929</c:v>
                </c:pt>
                <c:pt idx="215">
                  <c:v>38898</c:v>
                </c:pt>
                <c:pt idx="216">
                  <c:v>38868</c:v>
                </c:pt>
                <c:pt idx="217">
                  <c:v>38837</c:v>
                </c:pt>
                <c:pt idx="218">
                  <c:v>38807</c:v>
                </c:pt>
                <c:pt idx="219">
                  <c:v>38776</c:v>
                </c:pt>
                <c:pt idx="220">
                  <c:v>38748</c:v>
                </c:pt>
                <c:pt idx="221">
                  <c:v>38717</c:v>
                </c:pt>
                <c:pt idx="222">
                  <c:v>38686</c:v>
                </c:pt>
                <c:pt idx="223">
                  <c:v>38656</c:v>
                </c:pt>
                <c:pt idx="224">
                  <c:v>38625</c:v>
                </c:pt>
                <c:pt idx="225">
                  <c:v>38595</c:v>
                </c:pt>
                <c:pt idx="226">
                  <c:v>38564</c:v>
                </c:pt>
                <c:pt idx="227">
                  <c:v>38533</c:v>
                </c:pt>
                <c:pt idx="228">
                  <c:v>38503</c:v>
                </c:pt>
                <c:pt idx="229">
                  <c:v>38472</c:v>
                </c:pt>
                <c:pt idx="230">
                  <c:v>38442</c:v>
                </c:pt>
                <c:pt idx="231">
                  <c:v>38411</c:v>
                </c:pt>
              </c:numCache>
            </c:numRef>
          </c:cat>
          <c:val>
            <c:numRef>
              <c:f>'Model Formatted'!$U$9:$U$240</c:f>
              <c:numCache>
                <c:formatCode>General</c:formatCode>
                <c:ptCount val="232"/>
                <c:pt idx="0">
                  <c:v>-540615.0000000007</c:v>
                </c:pt>
                <c:pt idx="1">
                  <c:v>-540615.0000000007</c:v>
                </c:pt>
                <c:pt idx="2">
                  <c:v>-540615.0000000007</c:v>
                </c:pt>
                <c:pt idx="3">
                  <c:v>-540615.0000000007</c:v>
                </c:pt>
                <c:pt idx="4">
                  <c:v>-540615.0000000007</c:v>
                </c:pt>
                <c:pt idx="5">
                  <c:v>-540615.0000000007</c:v>
                </c:pt>
                <c:pt idx="6">
                  <c:v>-540615.0000000007</c:v>
                </c:pt>
                <c:pt idx="7">
                  <c:v>-540615.0000000007</c:v>
                </c:pt>
                <c:pt idx="8">
                  <c:v>-540615.0000000007</c:v>
                </c:pt>
                <c:pt idx="9">
                  <c:v>-540615.0000000007</c:v>
                </c:pt>
                <c:pt idx="10">
                  <c:v>-540615.0000000007</c:v>
                </c:pt>
                <c:pt idx="11">
                  <c:v>-540615.0000000007</c:v>
                </c:pt>
                <c:pt idx="12">
                  <c:v>#N/A</c:v>
                </c:pt>
                <c:pt idx="13">
                  <c:v>#N/A</c:v>
                </c:pt>
                <c:pt idx="14">
                  <c:v>#N/A</c:v>
                </c:pt>
                <c:pt idx="15">
                  <c:v>#N/A</c:v>
                </c:pt>
                <c:pt idx="16">
                  <c:v>#N/A</c:v>
                </c:pt>
                <c:pt idx="17">
                  <c:v>#N/A</c:v>
                </c:pt>
                <c:pt idx="18">
                  <c:v>#N/A</c:v>
                </c:pt>
                <c:pt idx="19">
                  <c:v>#N/A</c:v>
                </c:pt>
                <c:pt idx="20">
                  <c:v>#N/A</c:v>
                </c:pt>
                <c:pt idx="21">
                  <c:v>#N/A</c:v>
                </c:pt>
                <c:pt idx="22">
                  <c:v>#N/A</c:v>
                </c:pt>
                <c:pt idx="23">
                  <c:v>#N/A</c:v>
                </c:pt>
                <c:pt idx="24">
                  <c:v>#N/A</c:v>
                </c:pt>
                <c:pt idx="25">
                  <c:v>#N/A</c:v>
                </c:pt>
                <c:pt idx="26">
                  <c:v>#N/A</c:v>
                </c:pt>
                <c:pt idx="27">
                  <c:v>#N/A</c:v>
                </c:pt>
                <c:pt idx="28">
                  <c:v>#N/A</c:v>
                </c:pt>
                <c:pt idx="29">
                  <c:v>#N/A</c:v>
                </c:pt>
                <c:pt idx="30">
                  <c:v>#N/A</c:v>
                </c:pt>
                <c:pt idx="31">
                  <c:v>#N/A</c:v>
                </c:pt>
                <c:pt idx="32">
                  <c:v>#N/A</c:v>
                </c:pt>
                <c:pt idx="33">
                  <c:v>#N/A</c:v>
                </c:pt>
                <c:pt idx="34">
                  <c:v>#N/A</c:v>
                </c:pt>
                <c:pt idx="35">
                  <c:v>#N/A</c:v>
                </c:pt>
                <c:pt idx="36">
                  <c:v>#N/A</c:v>
                </c:pt>
                <c:pt idx="37">
                  <c:v>#N/A</c:v>
                </c:pt>
                <c:pt idx="38">
                  <c:v>#N/A</c:v>
                </c:pt>
                <c:pt idx="39">
                  <c:v>#N/A</c:v>
                </c:pt>
                <c:pt idx="40">
                  <c:v>#N/A</c:v>
                </c:pt>
                <c:pt idx="41">
                  <c:v>#N/A</c:v>
                </c:pt>
                <c:pt idx="42">
                  <c:v>#N/A</c:v>
                </c:pt>
                <c:pt idx="43">
                  <c:v>#N/A</c:v>
                </c:pt>
                <c:pt idx="44">
                  <c:v>#N/A</c:v>
                </c:pt>
                <c:pt idx="45">
                  <c:v>#N/A</c:v>
                </c:pt>
                <c:pt idx="46">
                  <c:v>#N/A</c:v>
                </c:pt>
                <c:pt idx="47">
                  <c:v>#N/A</c:v>
                </c:pt>
                <c:pt idx="48">
                  <c:v>#N/A</c:v>
                </c:pt>
                <c:pt idx="49">
                  <c:v>#N/A</c:v>
                </c:pt>
                <c:pt idx="50">
                  <c:v>#N/A</c:v>
                </c:pt>
                <c:pt idx="51">
                  <c:v>#N/A</c:v>
                </c:pt>
                <c:pt idx="52">
                  <c:v>#N/A</c:v>
                </c:pt>
                <c:pt idx="53">
                  <c:v>#N/A</c:v>
                </c:pt>
                <c:pt idx="54">
                  <c:v>#N/A</c:v>
                </c:pt>
                <c:pt idx="55">
                  <c:v>#N/A</c:v>
                </c:pt>
                <c:pt idx="56">
                  <c:v>#N/A</c:v>
                </c:pt>
                <c:pt idx="57">
                  <c:v>#N/A</c:v>
                </c:pt>
                <c:pt idx="58">
                  <c:v>#N/A</c:v>
                </c:pt>
                <c:pt idx="59">
                  <c:v>#N/A</c:v>
                </c:pt>
                <c:pt idx="60">
                  <c:v>#N/A</c:v>
                </c:pt>
                <c:pt idx="61">
                  <c:v>#N/A</c:v>
                </c:pt>
                <c:pt idx="62">
                  <c:v>#N/A</c:v>
                </c:pt>
                <c:pt idx="63">
                  <c:v>#N/A</c:v>
                </c:pt>
                <c:pt idx="64">
                  <c:v>#N/A</c:v>
                </c:pt>
                <c:pt idx="65">
                  <c:v>#N/A</c:v>
                </c:pt>
                <c:pt idx="66">
                  <c:v>#N/A</c:v>
                </c:pt>
                <c:pt idx="67">
                  <c:v>#N/A</c:v>
                </c:pt>
                <c:pt idx="68">
                  <c:v>#N/A</c:v>
                </c:pt>
                <c:pt idx="69">
                  <c:v>#N/A</c:v>
                </c:pt>
                <c:pt idx="70">
                  <c:v>#N/A</c:v>
                </c:pt>
                <c:pt idx="71">
                  <c:v>#N/A</c:v>
                </c:pt>
                <c:pt idx="72">
                  <c:v>#N/A</c:v>
                </c:pt>
                <c:pt idx="73">
                  <c:v>#N/A</c:v>
                </c:pt>
                <c:pt idx="74">
                  <c:v>#N/A</c:v>
                </c:pt>
                <c:pt idx="75">
                  <c:v>#N/A</c:v>
                </c:pt>
                <c:pt idx="76">
                  <c:v>#N/A</c:v>
                </c:pt>
                <c:pt idx="77">
                  <c:v>#N/A</c:v>
                </c:pt>
                <c:pt idx="78">
                  <c:v>#N/A</c:v>
                </c:pt>
                <c:pt idx="79">
                  <c:v>#N/A</c:v>
                </c:pt>
                <c:pt idx="80">
                  <c:v>#N/A</c:v>
                </c:pt>
                <c:pt idx="81">
                  <c:v>#N/A</c:v>
                </c:pt>
                <c:pt idx="82">
                  <c:v>#N/A</c:v>
                </c:pt>
                <c:pt idx="83">
                  <c:v>#N/A</c:v>
                </c:pt>
                <c:pt idx="84">
                  <c:v>#N/A</c:v>
                </c:pt>
                <c:pt idx="85">
                  <c:v>#N/A</c:v>
                </c:pt>
                <c:pt idx="86">
                  <c:v>#N/A</c:v>
                </c:pt>
                <c:pt idx="87">
                  <c:v>#N/A</c:v>
                </c:pt>
                <c:pt idx="88">
                  <c:v>#N/A</c:v>
                </c:pt>
                <c:pt idx="89">
                  <c:v>#N/A</c:v>
                </c:pt>
                <c:pt idx="90">
                  <c:v>#N/A</c:v>
                </c:pt>
                <c:pt idx="91">
                  <c:v>#N/A</c:v>
                </c:pt>
                <c:pt idx="92">
                  <c:v>#N/A</c:v>
                </c:pt>
                <c:pt idx="93">
                  <c:v>#N/A</c:v>
                </c:pt>
                <c:pt idx="94">
                  <c:v>#N/A</c:v>
                </c:pt>
                <c:pt idx="95">
                  <c:v>#N/A</c:v>
                </c:pt>
                <c:pt idx="96">
                  <c:v>#N/A</c:v>
                </c:pt>
                <c:pt idx="97">
                  <c:v>#N/A</c:v>
                </c:pt>
                <c:pt idx="98">
                  <c:v>#N/A</c:v>
                </c:pt>
                <c:pt idx="99">
                  <c:v>#N/A</c:v>
                </c:pt>
                <c:pt idx="100">
                  <c:v>#N/A</c:v>
                </c:pt>
                <c:pt idx="101">
                  <c:v>#N/A</c:v>
                </c:pt>
                <c:pt idx="102">
                  <c:v>#N/A</c:v>
                </c:pt>
                <c:pt idx="103">
                  <c:v>#N/A</c:v>
                </c:pt>
                <c:pt idx="104">
                  <c:v>#N/A</c:v>
                </c:pt>
                <c:pt idx="105">
                  <c:v>#N/A</c:v>
                </c:pt>
                <c:pt idx="106">
                  <c:v>#N/A</c:v>
                </c:pt>
                <c:pt idx="107">
                  <c:v>#N/A</c:v>
                </c:pt>
                <c:pt idx="108">
                  <c:v>#N/A</c:v>
                </c:pt>
                <c:pt idx="109">
                  <c:v>#N/A</c:v>
                </c:pt>
                <c:pt idx="110">
                  <c:v>#N/A</c:v>
                </c:pt>
                <c:pt idx="111">
                  <c:v>#N/A</c:v>
                </c:pt>
                <c:pt idx="112">
                  <c:v>#N/A</c:v>
                </c:pt>
                <c:pt idx="113">
                  <c:v>#N/A</c:v>
                </c:pt>
                <c:pt idx="114">
                  <c:v>#N/A</c:v>
                </c:pt>
                <c:pt idx="115">
                  <c:v>#N/A</c:v>
                </c:pt>
                <c:pt idx="116">
                  <c:v>#N/A</c:v>
                </c:pt>
                <c:pt idx="117">
                  <c:v>#N/A</c:v>
                </c:pt>
                <c:pt idx="118">
                  <c:v>#N/A</c:v>
                </c:pt>
                <c:pt idx="119">
                  <c:v>#N/A</c:v>
                </c:pt>
                <c:pt idx="120">
                  <c:v>#N/A</c:v>
                </c:pt>
                <c:pt idx="121">
                  <c:v>#N/A</c:v>
                </c:pt>
                <c:pt idx="122">
                  <c:v>#N/A</c:v>
                </c:pt>
                <c:pt idx="123">
                  <c:v>#N/A</c:v>
                </c:pt>
                <c:pt idx="124">
                  <c:v>#N/A</c:v>
                </c:pt>
                <c:pt idx="125">
                  <c:v>#N/A</c:v>
                </c:pt>
                <c:pt idx="126">
                  <c:v>#N/A</c:v>
                </c:pt>
                <c:pt idx="127">
                  <c:v>#N/A</c:v>
                </c:pt>
                <c:pt idx="128">
                  <c:v>#N/A</c:v>
                </c:pt>
                <c:pt idx="129">
                  <c:v>#N/A</c:v>
                </c:pt>
                <c:pt idx="130">
                  <c:v>#N/A</c:v>
                </c:pt>
                <c:pt idx="131">
                  <c:v>#N/A</c:v>
                </c:pt>
                <c:pt idx="132">
                  <c:v>#N/A</c:v>
                </c:pt>
                <c:pt idx="133">
                  <c:v>#N/A</c:v>
                </c:pt>
                <c:pt idx="134">
                  <c:v>#N/A</c:v>
                </c:pt>
                <c:pt idx="135">
                  <c:v>#N/A</c:v>
                </c:pt>
                <c:pt idx="136">
                  <c:v>#N/A</c:v>
                </c:pt>
                <c:pt idx="137">
                  <c:v>#N/A</c:v>
                </c:pt>
                <c:pt idx="138">
                  <c:v>#N/A</c:v>
                </c:pt>
                <c:pt idx="139">
                  <c:v>#N/A</c:v>
                </c:pt>
                <c:pt idx="140">
                  <c:v>#N/A</c:v>
                </c:pt>
                <c:pt idx="141">
                  <c:v>#N/A</c:v>
                </c:pt>
                <c:pt idx="142">
                  <c:v>#N/A</c:v>
                </c:pt>
                <c:pt idx="143">
                  <c:v>#N/A</c:v>
                </c:pt>
                <c:pt idx="144">
                  <c:v>#N/A</c:v>
                </c:pt>
                <c:pt idx="145">
                  <c:v>#N/A</c:v>
                </c:pt>
                <c:pt idx="146">
                  <c:v>#N/A</c:v>
                </c:pt>
                <c:pt idx="147">
                  <c:v>#N/A</c:v>
                </c:pt>
                <c:pt idx="148">
                  <c:v>#N/A</c:v>
                </c:pt>
                <c:pt idx="149">
                  <c:v>#N/A</c:v>
                </c:pt>
                <c:pt idx="150">
                  <c:v>#N/A</c:v>
                </c:pt>
                <c:pt idx="151">
                  <c:v>#N/A</c:v>
                </c:pt>
                <c:pt idx="152">
                  <c:v>#N/A</c:v>
                </c:pt>
                <c:pt idx="153">
                  <c:v>#N/A</c:v>
                </c:pt>
                <c:pt idx="154">
                  <c:v>#N/A</c:v>
                </c:pt>
                <c:pt idx="155">
                  <c:v>#N/A</c:v>
                </c:pt>
                <c:pt idx="156">
                  <c:v>#N/A</c:v>
                </c:pt>
                <c:pt idx="157">
                  <c:v>#N/A</c:v>
                </c:pt>
                <c:pt idx="158">
                  <c:v>#N/A</c:v>
                </c:pt>
                <c:pt idx="159">
                  <c:v>#N/A</c:v>
                </c:pt>
                <c:pt idx="160">
                  <c:v>#N/A</c:v>
                </c:pt>
                <c:pt idx="161">
                  <c:v>#N/A</c:v>
                </c:pt>
                <c:pt idx="162">
                  <c:v>#N/A</c:v>
                </c:pt>
                <c:pt idx="163">
                  <c:v>#N/A</c:v>
                </c:pt>
                <c:pt idx="164">
                  <c:v>#N/A</c:v>
                </c:pt>
                <c:pt idx="165">
                  <c:v>#N/A</c:v>
                </c:pt>
                <c:pt idx="166">
                  <c:v>#N/A</c:v>
                </c:pt>
                <c:pt idx="167">
                  <c:v>#N/A</c:v>
                </c:pt>
                <c:pt idx="168">
                  <c:v>#N/A</c:v>
                </c:pt>
                <c:pt idx="169">
                  <c:v>#N/A</c:v>
                </c:pt>
                <c:pt idx="170">
                  <c:v>#N/A</c:v>
                </c:pt>
                <c:pt idx="171">
                  <c:v>#N/A</c:v>
                </c:pt>
                <c:pt idx="172">
                  <c:v>#N/A</c:v>
                </c:pt>
                <c:pt idx="173">
                  <c:v>#N/A</c:v>
                </c:pt>
                <c:pt idx="174">
                  <c:v>#N/A</c:v>
                </c:pt>
                <c:pt idx="175">
                  <c:v>#N/A</c:v>
                </c:pt>
                <c:pt idx="176">
                  <c:v>#N/A</c:v>
                </c:pt>
                <c:pt idx="177">
                  <c:v>#N/A</c:v>
                </c:pt>
                <c:pt idx="178">
                  <c:v>#N/A</c:v>
                </c:pt>
                <c:pt idx="179">
                  <c:v>#N/A</c:v>
                </c:pt>
                <c:pt idx="180">
                  <c:v>#N/A</c:v>
                </c:pt>
                <c:pt idx="181">
                  <c:v>#N/A</c:v>
                </c:pt>
                <c:pt idx="182">
                  <c:v>#N/A</c:v>
                </c:pt>
                <c:pt idx="183">
                  <c:v>#N/A</c:v>
                </c:pt>
                <c:pt idx="184">
                  <c:v>#N/A</c:v>
                </c:pt>
                <c:pt idx="185">
                  <c:v>#N/A</c:v>
                </c:pt>
                <c:pt idx="186">
                  <c:v>#N/A</c:v>
                </c:pt>
                <c:pt idx="187">
                  <c:v>#N/A</c:v>
                </c:pt>
                <c:pt idx="188">
                  <c:v>#N/A</c:v>
                </c:pt>
                <c:pt idx="189">
                  <c:v>#N/A</c:v>
                </c:pt>
                <c:pt idx="190">
                  <c:v>#N/A</c:v>
                </c:pt>
                <c:pt idx="191">
                  <c:v>#N/A</c:v>
                </c:pt>
                <c:pt idx="192">
                  <c:v>#N/A</c:v>
                </c:pt>
                <c:pt idx="193">
                  <c:v>#N/A</c:v>
                </c:pt>
                <c:pt idx="194">
                  <c:v>#N/A</c:v>
                </c:pt>
                <c:pt idx="195">
                  <c:v>#N/A</c:v>
                </c:pt>
                <c:pt idx="196">
                  <c:v>#N/A</c:v>
                </c:pt>
                <c:pt idx="197">
                  <c:v>#N/A</c:v>
                </c:pt>
                <c:pt idx="198">
                  <c:v>#N/A</c:v>
                </c:pt>
                <c:pt idx="199">
                  <c:v>#N/A</c:v>
                </c:pt>
                <c:pt idx="200">
                  <c:v>#N/A</c:v>
                </c:pt>
                <c:pt idx="201">
                  <c:v>#N/A</c:v>
                </c:pt>
                <c:pt idx="202">
                  <c:v>#N/A</c:v>
                </c:pt>
                <c:pt idx="203">
                  <c:v>#N/A</c:v>
                </c:pt>
                <c:pt idx="204">
                  <c:v>#N/A</c:v>
                </c:pt>
                <c:pt idx="205">
                  <c:v>#N/A</c:v>
                </c:pt>
                <c:pt idx="206">
                  <c:v>#N/A</c:v>
                </c:pt>
                <c:pt idx="207">
                  <c:v>#N/A</c:v>
                </c:pt>
                <c:pt idx="208">
                  <c:v>#N/A</c:v>
                </c:pt>
                <c:pt idx="209">
                  <c:v>#N/A</c:v>
                </c:pt>
                <c:pt idx="210">
                  <c:v>#N/A</c:v>
                </c:pt>
                <c:pt idx="211">
                  <c:v>#N/A</c:v>
                </c:pt>
                <c:pt idx="212">
                  <c:v>#N/A</c:v>
                </c:pt>
                <c:pt idx="213">
                  <c:v>#N/A</c:v>
                </c:pt>
                <c:pt idx="214">
                  <c:v>#N/A</c:v>
                </c:pt>
                <c:pt idx="215">
                  <c:v>#N/A</c:v>
                </c:pt>
                <c:pt idx="216">
                  <c:v>#N/A</c:v>
                </c:pt>
                <c:pt idx="217">
                  <c:v>#N/A</c:v>
                </c:pt>
                <c:pt idx="218">
                  <c:v>#N/A</c:v>
                </c:pt>
                <c:pt idx="219">
                  <c:v>#N/A</c:v>
                </c:pt>
                <c:pt idx="220">
                  <c:v>#N/A</c:v>
                </c:pt>
                <c:pt idx="221">
                  <c:v>#N/A</c:v>
                </c:pt>
                <c:pt idx="222">
                  <c:v>#N/A</c:v>
                </c:pt>
                <c:pt idx="223">
                  <c:v>#N/A</c:v>
                </c:pt>
                <c:pt idx="224">
                  <c:v>#N/A</c:v>
                </c:pt>
                <c:pt idx="225">
                  <c:v>#N/A</c:v>
                </c:pt>
                <c:pt idx="226">
                  <c:v>#N/A</c:v>
                </c:pt>
                <c:pt idx="227">
                  <c:v>#N/A</c:v>
                </c:pt>
                <c:pt idx="228">
                  <c:v>#N/A</c:v>
                </c:pt>
                <c:pt idx="229">
                  <c:v>#N/A</c:v>
                </c:pt>
                <c:pt idx="230">
                  <c:v>#N/A</c:v>
                </c:pt>
                <c:pt idx="231">
                  <c:v>#N/A</c:v>
                </c:pt>
              </c:numCache>
            </c:numRef>
          </c:val>
          <c:extLst>
            <c:ext xmlns:c16="http://schemas.microsoft.com/office/drawing/2014/chart" uri="{C3380CC4-5D6E-409C-BE32-E72D297353CC}">
              <c16:uniqueId val="{00000011-80DE-4B13-817B-BDD5E30760B7}"/>
            </c:ext>
          </c:extLst>
        </c:ser>
        <c:dLbls>
          <c:showLegendKey val="0"/>
          <c:showVal val="0"/>
          <c:showCatName val="0"/>
          <c:showSerName val="0"/>
          <c:showPercent val="0"/>
          <c:showBubbleSize val="0"/>
        </c:dLbls>
        <c:gapWidth val="0"/>
        <c:overlap val="100"/>
        <c:axId val="780908416"/>
        <c:axId val="780909952"/>
      </c:barChart>
      <c:dateAx>
        <c:axId val="780908416"/>
        <c:scaling>
          <c:orientation val="minMax"/>
          <c:min val="38353"/>
        </c:scaling>
        <c:delete val="0"/>
        <c:axPos val="b"/>
        <c:majorGridlines>
          <c:spPr>
            <a:ln>
              <a:solidFill>
                <a:schemeClr val="bg1">
                  <a:lumMod val="75000"/>
                </a:schemeClr>
              </a:solidFill>
              <a:prstDash val="sysDot"/>
            </a:ln>
          </c:spPr>
        </c:majorGridlines>
        <c:numFmt formatCode="&quot;'&quot;yy" sourceLinked="0"/>
        <c:majorTickMark val="none"/>
        <c:minorTickMark val="none"/>
        <c:tickLblPos val="low"/>
        <c:spPr>
          <a:ln>
            <a:solidFill>
              <a:schemeClr val="tx1"/>
            </a:solidFill>
          </a:ln>
        </c:spPr>
        <c:txPr>
          <a:bodyPr/>
          <a:lstStyle/>
          <a:p>
            <a:pPr>
              <a:defRPr sz="800"/>
            </a:pPr>
            <a:endParaRPr lang="en-US"/>
          </a:p>
        </c:txPr>
        <c:crossAx val="780909952"/>
        <c:crosses val="autoZero"/>
        <c:auto val="1"/>
        <c:lblOffset val="100"/>
        <c:baseTimeUnit val="months"/>
        <c:majorUnit val="24"/>
        <c:majorTimeUnit val="months"/>
        <c:minorUnit val="24"/>
        <c:minorTimeUnit val="months"/>
      </c:dateAx>
      <c:valAx>
        <c:axId val="780909952"/>
        <c:scaling>
          <c:orientation val="minMax"/>
          <c:max val="10000000"/>
          <c:min val="-10000000"/>
        </c:scaling>
        <c:delete val="0"/>
        <c:axPos val="l"/>
        <c:majorGridlines>
          <c:spPr>
            <a:ln>
              <a:solidFill>
                <a:schemeClr val="bg1">
                  <a:lumMod val="75000"/>
                </a:schemeClr>
              </a:solidFill>
              <a:prstDash val="sysDot"/>
            </a:ln>
          </c:spPr>
        </c:majorGridlines>
        <c:title>
          <c:tx>
            <c:rich>
              <a:bodyPr rot="-5400000" vert="horz"/>
              <a:lstStyle/>
              <a:p>
                <a:pPr>
                  <a:defRPr sz="800"/>
                </a:pPr>
                <a:r>
                  <a:rPr lang="en-US" sz="800" dirty="0"/>
                  <a:t>Trillions of Dollars</a:t>
                </a:r>
              </a:p>
            </c:rich>
          </c:tx>
          <c:overlay val="0"/>
        </c:title>
        <c:numFmt formatCode="General" sourceLinked="1"/>
        <c:majorTickMark val="out"/>
        <c:minorTickMark val="none"/>
        <c:tickLblPos val="nextTo"/>
        <c:spPr>
          <a:ln>
            <a:noFill/>
          </a:ln>
        </c:spPr>
        <c:txPr>
          <a:bodyPr/>
          <a:lstStyle/>
          <a:p>
            <a:pPr>
              <a:defRPr sz="800"/>
            </a:pPr>
            <a:endParaRPr lang="en-US"/>
          </a:p>
        </c:txPr>
        <c:crossAx val="780908416"/>
        <c:crosses val="autoZero"/>
        <c:crossBetween val="between"/>
        <c:dispUnits>
          <c:builtInUnit val="millions"/>
        </c:dispUnits>
      </c:valAx>
    </c:plotArea>
    <c:plotVisOnly val="1"/>
    <c:dispBlanksAs val="gap"/>
    <c:showDLblsOverMax val="0"/>
  </c:chart>
  <c:spPr>
    <a:ln>
      <a:noFill/>
    </a:ln>
  </c:spPr>
  <c:externalData r:id="rId2">
    <c:autoUpdate val="0"/>
  </c:externalData>
  <c:userShapes r:id="rId3"/>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661011160240376E-2"/>
          <c:y val="9.5963522603162751E-2"/>
          <c:w val="0.8477486438169437"/>
          <c:h val="0.81219298555612218"/>
        </c:manualLayout>
      </c:layout>
      <c:lineChart>
        <c:grouping val="standard"/>
        <c:varyColors val="0"/>
        <c:ser>
          <c:idx val="0"/>
          <c:order val="0"/>
          <c:tx>
            <c:strRef>
              <c:f>Sheet1!$F$6</c:f>
              <c:strCache>
                <c:ptCount val="1"/>
                <c:pt idx="0">
                  <c:v>Bills Outstanding (Left Axis)</c:v>
                </c:pt>
              </c:strCache>
            </c:strRef>
          </c:tx>
          <c:spPr>
            <a:ln>
              <a:solidFill>
                <a:srgbClr val="7A9A3D"/>
              </a:solidFill>
            </a:ln>
          </c:spPr>
          <c:marker>
            <c:symbol val="none"/>
          </c:marker>
          <c:cat>
            <c:numRef>
              <c:f>Sheet1!$E$7:$E$163</c:f>
              <c:numCache>
                <c:formatCode>m/d/yyyy</c:formatCode>
                <c:ptCount val="157"/>
                <c:pt idx="0">
                  <c:v>40329</c:v>
                </c:pt>
                <c:pt idx="1">
                  <c:v>40359</c:v>
                </c:pt>
                <c:pt idx="2">
                  <c:v>40390</c:v>
                </c:pt>
                <c:pt idx="3">
                  <c:v>40421</c:v>
                </c:pt>
                <c:pt idx="4">
                  <c:v>40451</c:v>
                </c:pt>
                <c:pt idx="5">
                  <c:v>40482</c:v>
                </c:pt>
                <c:pt idx="6">
                  <c:v>40512</c:v>
                </c:pt>
                <c:pt idx="7">
                  <c:v>40543</c:v>
                </c:pt>
                <c:pt idx="8">
                  <c:v>40574</c:v>
                </c:pt>
                <c:pt idx="9">
                  <c:v>40602</c:v>
                </c:pt>
                <c:pt idx="10">
                  <c:v>40633</c:v>
                </c:pt>
                <c:pt idx="11">
                  <c:v>40663</c:v>
                </c:pt>
                <c:pt idx="12">
                  <c:v>40694</c:v>
                </c:pt>
                <c:pt idx="13">
                  <c:v>40724</c:v>
                </c:pt>
                <c:pt idx="14">
                  <c:v>40755</c:v>
                </c:pt>
                <c:pt idx="15">
                  <c:v>40786</c:v>
                </c:pt>
                <c:pt idx="16">
                  <c:v>40816</c:v>
                </c:pt>
                <c:pt idx="17">
                  <c:v>40847</c:v>
                </c:pt>
                <c:pt idx="18">
                  <c:v>40877</c:v>
                </c:pt>
                <c:pt idx="19">
                  <c:v>40908</c:v>
                </c:pt>
                <c:pt idx="20">
                  <c:v>40939</c:v>
                </c:pt>
                <c:pt idx="21">
                  <c:v>40968</c:v>
                </c:pt>
                <c:pt idx="22">
                  <c:v>40999</c:v>
                </c:pt>
                <c:pt idx="23">
                  <c:v>41029</c:v>
                </c:pt>
                <c:pt idx="24">
                  <c:v>41060</c:v>
                </c:pt>
                <c:pt idx="25">
                  <c:v>41090</c:v>
                </c:pt>
                <c:pt idx="26">
                  <c:v>41121</c:v>
                </c:pt>
                <c:pt idx="27">
                  <c:v>41152</c:v>
                </c:pt>
                <c:pt idx="28">
                  <c:v>41182</c:v>
                </c:pt>
                <c:pt idx="29">
                  <c:v>41213</c:v>
                </c:pt>
                <c:pt idx="30">
                  <c:v>41243</c:v>
                </c:pt>
                <c:pt idx="31">
                  <c:v>41274</c:v>
                </c:pt>
                <c:pt idx="32">
                  <c:v>41305</c:v>
                </c:pt>
                <c:pt idx="33">
                  <c:v>41333</c:v>
                </c:pt>
                <c:pt idx="34">
                  <c:v>41364</c:v>
                </c:pt>
                <c:pt idx="35">
                  <c:v>41394</c:v>
                </c:pt>
                <c:pt idx="36">
                  <c:v>41425</c:v>
                </c:pt>
                <c:pt idx="37">
                  <c:v>41455</c:v>
                </c:pt>
                <c:pt idx="38">
                  <c:v>41486</c:v>
                </c:pt>
                <c:pt idx="39">
                  <c:v>41517</c:v>
                </c:pt>
                <c:pt idx="40">
                  <c:v>41547</c:v>
                </c:pt>
                <c:pt idx="41">
                  <c:v>41578</c:v>
                </c:pt>
                <c:pt idx="42">
                  <c:v>41608</c:v>
                </c:pt>
                <c:pt idx="43">
                  <c:v>41639</c:v>
                </c:pt>
                <c:pt idx="44">
                  <c:v>41670</c:v>
                </c:pt>
                <c:pt idx="45">
                  <c:v>41698</c:v>
                </c:pt>
                <c:pt idx="46">
                  <c:v>41729</c:v>
                </c:pt>
                <c:pt idx="47">
                  <c:v>41759</c:v>
                </c:pt>
                <c:pt idx="48">
                  <c:v>41790</c:v>
                </c:pt>
                <c:pt idx="49">
                  <c:v>41820</c:v>
                </c:pt>
                <c:pt idx="50">
                  <c:v>41851</c:v>
                </c:pt>
                <c:pt idx="51">
                  <c:v>41882</c:v>
                </c:pt>
                <c:pt idx="52">
                  <c:v>41912</c:v>
                </c:pt>
                <c:pt idx="53">
                  <c:v>41943</c:v>
                </c:pt>
                <c:pt idx="54">
                  <c:v>41973</c:v>
                </c:pt>
                <c:pt idx="55">
                  <c:v>42004</c:v>
                </c:pt>
                <c:pt idx="56">
                  <c:v>42035</c:v>
                </c:pt>
                <c:pt idx="57">
                  <c:v>42063</c:v>
                </c:pt>
                <c:pt idx="58">
                  <c:v>42094</c:v>
                </c:pt>
                <c:pt idx="59">
                  <c:v>42124</c:v>
                </c:pt>
                <c:pt idx="60">
                  <c:v>42155</c:v>
                </c:pt>
                <c:pt idx="61">
                  <c:v>42185</c:v>
                </c:pt>
                <c:pt idx="62">
                  <c:v>42216</c:v>
                </c:pt>
                <c:pt idx="63">
                  <c:v>42247</c:v>
                </c:pt>
                <c:pt idx="64">
                  <c:v>42277</c:v>
                </c:pt>
                <c:pt idx="65">
                  <c:v>42308</c:v>
                </c:pt>
                <c:pt idx="66">
                  <c:v>42338</c:v>
                </c:pt>
                <c:pt idx="67">
                  <c:v>42369</c:v>
                </c:pt>
                <c:pt idx="68">
                  <c:v>42400</c:v>
                </c:pt>
                <c:pt idx="69">
                  <c:v>42429</c:v>
                </c:pt>
                <c:pt idx="70">
                  <c:v>42460</c:v>
                </c:pt>
                <c:pt idx="71">
                  <c:v>42490</c:v>
                </c:pt>
                <c:pt idx="72">
                  <c:v>42521</c:v>
                </c:pt>
                <c:pt idx="73">
                  <c:v>42551</c:v>
                </c:pt>
                <c:pt idx="74">
                  <c:v>42582</c:v>
                </c:pt>
                <c:pt idx="75">
                  <c:v>42613</c:v>
                </c:pt>
                <c:pt idx="76">
                  <c:v>42643</c:v>
                </c:pt>
                <c:pt idx="77">
                  <c:v>42674</c:v>
                </c:pt>
                <c:pt idx="78">
                  <c:v>42704</c:v>
                </c:pt>
                <c:pt idx="79">
                  <c:v>42735</c:v>
                </c:pt>
                <c:pt idx="80">
                  <c:v>42766</c:v>
                </c:pt>
                <c:pt idx="81">
                  <c:v>42794</c:v>
                </c:pt>
                <c:pt idx="82">
                  <c:v>42825</c:v>
                </c:pt>
                <c:pt idx="83">
                  <c:v>42855</c:v>
                </c:pt>
                <c:pt idx="84">
                  <c:v>42886</c:v>
                </c:pt>
                <c:pt idx="85">
                  <c:v>42916</c:v>
                </c:pt>
                <c:pt idx="86">
                  <c:v>42947</c:v>
                </c:pt>
                <c:pt idx="87">
                  <c:v>42978</c:v>
                </c:pt>
                <c:pt idx="88">
                  <c:v>43008</c:v>
                </c:pt>
                <c:pt idx="89">
                  <c:v>43039</c:v>
                </c:pt>
                <c:pt idx="90">
                  <c:v>43069</c:v>
                </c:pt>
                <c:pt idx="91">
                  <c:v>43100</c:v>
                </c:pt>
                <c:pt idx="92">
                  <c:v>43131</c:v>
                </c:pt>
                <c:pt idx="93">
                  <c:v>43159</c:v>
                </c:pt>
                <c:pt idx="94">
                  <c:v>43190</c:v>
                </c:pt>
                <c:pt idx="95">
                  <c:v>43220</c:v>
                </c:pt>
                <c:pt idx="96">
                  <c:v>43251</c:v>
                </c:pt>
                <c:pt idx="97">
                  <c:v>43281</c:v>
                </c:pt>
                <c:pt idx="98">
                  <c:v>43312</c:v>
                </c:pt>
                <c:pt idx="99">
                  <c:v>43343</c:v>
                </c:pt>
                <c:pt idx="100">
                  <c:v>43373</c:v>
                </c:pt>
                <c:pt idx="101">
                  <c:v>43404</c:v>
                </c:pt>
                <c:pt idx="102">
                  <c:v>43434</c:v>
                </c:pt>
                <c:pt idx="103">
                  <c:v>43465</c:v>
                </c:pt>
                <c:pt idx="104">
                  <c:v>43496</c:v>
                </c:pt>
                <c:pt idx="105">
                  <c:v>43524</c:v>
                </c:pt>
                <c:pt idx="106">
                  <c:v>43555</c:v>
                </c:pt>
                <c:pt idx="107">
                  <c:v>43585</c:v>
                </c:pt>
                <c:pt idx="108">
                  <c:v>43616</c:v>
                </c:pt>
                <c:pt idx="109">
                  <c:v>43646</c:v>
                </c:pt>
                <c:pt idx="110">
                  <c:v>43677</c:v>
                </c:pt>
                <c:pt idx="111">
                  <c:v>43708</c:v>
                </c:pt>
                <c:pt idx="112">
                  <c:v>43738</c:v>
                </c:pt>
                <c:pt idx="113">
                  <c:v>43769</c:v>
                </c:pt>
                <c:pt idx="114">
                  <c:v>43799</c:v>
                </c:pt>
                <c:pt idx="115">
                  <c:v>43830</c:v>
                </c:pt>
                <c:pt idx="116">
                  <c:v>43861</c:v>
                </c:pt>
                <c:pt idx="117">
                  <c:v>43890</c:v>
                </c:pt>
                <c:pt idx="118">
                  <c:v>43921</c:v>
                </c:pt>
                <c:pt idx="119">
                  <c:v>43951</c:v>
                </c:pt>
                <c:pt idx="120">
                  <c:v>43982</c:v>
                </c:pt>
                <c:pt idx="121">
                  <c:v>44012</c:v>
                </c:pt>
                <c:pt idx="122">
                  <c:v>44043</c:v>
                </c:pt>
                <c:pt idx="123">
                  <c:v>44074</c:v>
                </c:pt>
                <c:pt idx="124">
                  <c:v>44104</c:v>
                </c:pt>
                <c:pt idx="125">
                  <c:v>44135</c:v>
                </c:pt>
                <c:pt idx="126">
                  <c:v>44165</c:v>
                </c:pt>
                <c:pt idx="127">
                  <c:v>44196</c:v>
                </c:pt>
                <c:pt idx="128">
                  <c:v>44227</c:v>
                </c:pt>
                <c:pt idx="129">
                  <c:v>44255</c:v>
                </c:pt>
                <c:pt idx="130">
                  <c:v>44286</c:v>
                </c:pt>
                <c:pt idx="131">
                  <c:v>44316</c:v>
                </c:pt>
                <c:pt idx="132">
                  <c:v>44347</c:v>
                </c:pt>
                <c:pt idx="133">
                  <c:v>44377</c:v>
                </c:pt>
                <c:pt idx="134">
                  <c:v>44408</c:v>
                </c:pt>
                <c:pt idx="135">
                  <c:v>44439</c:v>
                </c:pt>
                <c:pt idx="136">
                  <c:v>44469</c:v>
                </c:pt>
                <c:pt idx="137">
                  <c:v>44500</c:v>
                </c:pt>
                <c:pt idx="138">
                  <c:v>44530</c:v>
                </c:pt>
                <c:pt idx="139">
                  <c:v>44561</c:v>
                </c:pt>
                <c:pt idx="140">
                  <c:v>44592</c:v>
                </c:pt>
                <c:pt idx="141">
                  <c:v>44620</c:v>
                </c:pt>
                <c:pt idx="142">
                  <c:v>44651</c:v>
                </c:pt>
                <c:pt idx="143">
                  <c:v>44681</c:v>
                </c:pt>
                <c:pt idx="144">
                  <c:v>44712</c:v>
                </c:pt>
                <c:pt idx="145">
                  <c:v>44742</c:v>
                </c:pt>
                <c:pt idx="146">
                  <c:v>44773</c:v>
                </c:pt>
                <c:pt idx="147">
                  <c:v>44804</c:v>
                </c:pt>
                <c:pt idx="148">
                  <c:v>44834</c:v>
                </c:pt>
                <c:pt idx="149">
                  <c:v>44865</c:v>
                </c:pt>
                <c:pt idx="150">
                  <c:v>44895</c:v>
                </c:pt>
                <c:pt idx="151">
                  <c:v>44926</c:v>
                </c:pt>
                <c:pt idx="152">
                  <c:v>44957</c:v>
                </c:pt>
                <c:pt idx="153">
                  <c:v>44985</c:v>
                </c:pt>
                <c:pt idx="154">
                  <c:v>45016</c:v>
                </c:pt>
                <c:pt idx="155">
                  <c:v>45046</c:v>
                </c:pt>
                <c:pt idx="156">
                  <c:v>45077</c:v>
                </c:pt>
              </c:numCache>
            </c:numRef>
          </c:cat>
          <c:val>
            <c:numRef>
              <c:f>Sheet1!$F$7:$F$163</c:f>
              <c:numCache>
                <c:formatCode>"$"#,##0.0</c:formatCode>
                <c:ptCount val="157"/>
                <c:pt idx="0">
                  <c:v>1850.3106565000001</c:v>
                </c:pt>
                <c:pt idx="1">
                  <c:v>1777.0315301000001</c:v>
                </c:pt>
                <c:pt idx="2">
                  <c:v>1785.1292431000002</c:v>
                </c:pt>
                <c:pt idx="3">
                  <c:v>1820.1040608999999</c:v>
                </c:pt>
                <c:pt idx="4">
                  <c:v>1783.6749198</c:v>
                </c:pt>
                <c:pt idx="5">
                  <c:v>1764.0883948999999</c:v>
                </c:pt>
                <c:pt idx="6">
                  <c:v>1771.2384195</c:v>
                </c:pt>
                <c:pt idx="7">
                  <c:v>1768.9311611999999</c:v>
                </c:pt>
                <c:pt idx="8">
                  <c:v>1756.6200584000001</c:v>
                </c:pt>
                <c:pt idx="9">
                  <c:v>1734.5037597</c:v>
                </c:pt>
                <c:pt idx="10">
                  <c:v>1694.6920335</c:v>
                </c:pt>
                <c:pt idx="11">
                  <c:v>1635.4057634000001</c:v>
                </c:pt>
                <c:pt idx="12">
                  <c:v>1576.5361412</c:v>
                </c:pt>
                <c:pt idx="13">
                  <c:v>1529.4167709999999</c:v>
                </c:pt>
                <c:pt idx="14">
                  <c:v>1490.4485238999998</c:v>
                </c:pt>
                <c:pt idx="15">
                  <c:v>1491.2388243</c:v>
                </c:pt>
                <c:pt idx="16">
                  <c:v>1475.5571672000001</c:v>
                </c:pt>
                <c:pt idx="17">
                  <c:v>1480.6617114999999</c:v>
                </c:pt>
                <c:pt idx="18">
                  <c:v>1511.0283366000001</c:v>
                </c:pt>
                <c:pt idx="19">
                  <c:v>1519.4617091999999</c:v>
                </c:pt>
                <c:pt idx="20">
                  <c:v>1524.1487066</c:v>
                </c:pt>
                <c:pt idx="21">
                  <c:v>1608.7376035</c:v>
                </c:pt>
                <c:pt idx="22">
                  <c:v>1672.6066736</c:v>
                </c:pt>
                <c:pt idx="23">
                  <c:v>1611.3533160000002</c:v>
                </c:pt>
                <c:pt idx="24">
                  <c:v>1603.2574895</c:v>
                </c:pt>
                <c:pt idx="25">
                  <c:v>1594.4265699</c:v>
                </c:pt>
                <c:pt idx="26">
                  <c:v>1578.6927301000001</c:v>
                </c:pt>
                <c:pt idx="27">
                  <c:v>1659.9840237000001</c:v>
                </c:pt>
                <c:pt idx="28">
                  <c:v>1613.0257898</c:v>
                </c:pt>
                <c:pt idx="29">
                  <c:v>1619.6483051</c:v>
                </c:pt>
                <c:pt idx="30">
                  <c:v>1692.7400053000001</c:v>
                </c:pt>
                <c:pt idx="31">
                  <c:v>1626.479959</c:v>
                </c:pt>
                <c:pt idx="32">
                  <c:v>1604.9814968999999</c:v>
                </c:pt>
                <c:pt idx="33">
                  <c:v>1738.4036137999999</c:v>
                </c:pt>
                <c:pt idx="34">
                  <c:v>1788.1580176</c:v>
                </c:pt>
                <c:pt idx="35">
                  <c:v>1692.5396677000001</c:v>
                </c:pt>
                <c:pt idx="36">
                  <c:v>1605.0425061999999</c:v>
                </c:pt>
                <c:pt idx="37">
                  <c:v>1568.0755752</c:v>
                </c:pt>
                <c:pt idx="38">
                  <c:v>1553.7842494000001</c:v>
                </c:pt>
                <c:pt idx="39">
                  <c:v>1635.7484550000001</c:v>
                </c:pt>
                <c:pt idx="40">
                  <c:v>1527.9086018</c:v>
                </c:pt>
                <c:pt idx="41">
                  <c:v>1543.4710636</c:v>
                </c:pt>
                <c:pt idx="42">
                  <c:v>1619.345315</c:v>
                </c:pt>
                <c:pt idx="43">
                  <c:v>1590.5626907999999</c:v>
                </c:pt>
                <c:pt idx="44">
                  <c:v>1484.4377774</c:v>
                </c:pt>
                <c:pt idx="45">
                  <c:v>1612.3209417</c:v>
                </c:pt>
                <c:pt idx="46">
                  <c:v>1650.2327216000001</c:v>
                </c:pt>
                <c:pt idx="47">
                  <c:v>1457.1359998999999</c:v>
                </c:pt>
                <c:pt idx="48">
                  <c:v>1447.0250358999999</c:v>
                </c:pt>
                <c:pt idx="49">
                  <c:v>1386.4023725</c:v>
                </c:pt>
                <c:pt idx="50">
                  <c:v>1408.2324613999999</c:v>
                </c:pt>
                <c:pt idx="51">
                  <c:v>1450.2933504999999</c:v>
                </c:pt>
                <c:pt idx="52">
                  <c:v>1409.6275995000001</c:v>
                </c:pt>
                <c:pt idx="53">
                  <c:v>1412.388199</c:v>
                </c:pt>
                <c:pt idx="54">
                  <c:v>1438.3213777000001</c:v>
                </c:pt>
                <c:pt idx="55">
                  <c:v>1456.6923873999999</c:v>
                </c:pt>
                <c:pt idx="56">
                  <c:v>1411.5054997</c:v>
                </c:pt>
                <c:pt idx="57">
                  <c:v>1471.5530329000001</c:v>
                </c:pt>
                <c:pt idx="58">
                  <c:v>1476.5401536000002</c:v>
                </c:pt>
                <c:pt idx="59">
                  <c:v>1431.2447834999998</c:v>
                </c:pt>
                <c:pt idx="60">
                  <c:v>1445.2359463</c:v>
                </c:pt>
                <c:pt idx="61">
                  <c:v>1393.1623078999999</c:v>
                </c:pt>
                <c:pt idx="62">
                  <c:v>1438.153922</c:v>
                </c:pt>
                <c:pt idx="63">
                  <c:v>1421.7046213000001</c:v>
                </c:pt>
                <c:pt idx="64">
                  <c:v>1355.2314484000001</c:v>
                </c:pt>
                <c:pt idx="65">
                  <c:v>1269.9058427</c:v>
                </c:pt>
                <c:pt idx="66">
                  <c:v>1503.0100170000001</c:v>
                </c:pt>
                <c:pt idx="67">
                  <c:v>1511.0295976</c:v>
                </c:pt>
                <c:pt idx="68">
                  <c:v>1475.2912954999999</c:v>
                </c:pt>
                <c:pt idx="69">
                  <c:v>1548.3633947999999</c:v>
                </c:pt>
                <c:pt idx="70">
                  <c:v>1614.3780693000001</c:v>
                </c:pt>
                <c:pt idx="71">
                  <c:v>1522.7803509</c:v>
                </c:pt>
                <c:pt idx="72">
                  <c:v>1520.2129109</c:v>
                </c:pt>
                <c:pt idx="73">
                  <c:v>1504.9871900000001</c:v>
                </c:pt>
                <c:pt idx="74">
                  <c:v>1547.1241981999999</c:v>
                </c:pt>
                <c:pt idx="75">
                  <c:v>1630.6847713</c:v>
                </c:pt>
                <c:pt idx="76">
                  <c:v>1644.7589852000001</c:v>
                </c:pt>
                <c:pt idx="77">
                  <c:v>1750.5967931999999</c:v>
                </c:pt>
                <c:pt idx="78">
                  <c:v>1870.6166948</c:v>
                </c:pt>
                <c:pt idx="79">
                  <c:v>1815.6673799999999</c:v>
                </c:pt>
                <c:pt idx="80">
                  <c:v>1759.618909</c:v>
                </c:pt>
                <c:pt idx="81">
                  <c:v>1750.6975442999999</c:v>
                </c:pt>
                <c:pt idx="82">
                  <c:v>1754.8183962000001</c:v>
                </c:pt>
                <c:pt idx="83">
                  <c:v>1739.8749498</c:v>
                </c:pt>
                <c:pt idx="84">
                  <c:v>1745.7889890000001</c:v>
                </c:pt>
                <c:pt idx="85">
                  <c:v>1715.8289643000001</c:v>
                </c:pt>
                <c:pt idx="86">
                  <c:v>1756.0054040999999</c:v>
                </c:pt>
                <c:pt idx="87">
                  <c:v>1745.5086270000002</c:v>
                </c:pt>
                <c:pt idx="88">
                  <c:v>1799.5695752000001</c:v>
                </c:pt>
                <c:pt idx="89">
                  <c:v>1853.1647564999998</c:v>
                </c:pt>
                <c:pt idx="90">
                  <c:v>1967.5766673000001</c:v>
                </c:pt>
                <c:pt idx="91">
                  <c:v>1952.5210083000002</c:v>
                </c:pt>
                <c:pt idx="92">
                  <c:v>1963.1089010999999</c:v>
                </c:pt>
                <c:pt idx="93">
                  <c:v>2074.2182805000002</c:v>
                </c:pt>
                <c:pt idx="94">
                  <c:v>2284.4174103</c:v>
                </c:pt>
                <c:pt idx="95">
                  <c:v>2166.3461634</c:v>
                </c:pt>
                <c:pt idx="96">
                  <c:v>2183.4050355000004</c:v>
                </c:pt>
                <c:pt idx="97">
                  <c:v>2157.4115523999999</c:v>
                </c:pt>
                <c:pt idx="98">
                  <c:v>2205.3549326999996</c:v>
                </c:pt>
                <c:pt idx="99">
                  <c:v>2340.4139684000002</c:v>
                </c:pt>
                <c:pt idx="100">
                  <c:v>2239.4733990999998</c:v>
                </c:pt>
                <c:pt idx="101">
                  <c:v>2257.3905096999997</c:v>
                </c:pt>
                <c:pt idx="102">
                  <c:v>2388.4563158000001</c:v>
                </c:pt>
                <c:pt idx="103">
                  <c:v>2339.3743036999999</c:v>
                </c:pt>
                <c:pt idx="104">
                  <c:v>2298.3603134</c:v>
                </c:pt>
                <c:pt idx="105">
                  <c:v>2395.3820138999999</c:v>
                </c:pt>
                <c:pt idx="106">
                  <c:v>2479.4067598000001</c:v>
                </c:pt>
                <c:pt idx="107">
                  <c:v>2383.3301560999998</c:v>
                </c:pt>
                <c:pt idx="108">
                  <c:v>2353.2920709</c:v>
                </c:pt>
                <c:pt idx="109">
                  <c:v>2250.3538580999998</c:v>
                </c:pt>
                <c:pt idx="110">
                  <c:v>2205.3065610000003</c:v>
                </c:pt>
                <c:pt idx="111">
                  <c:v>2331.3002911999997</c:v>
                </c:pt>
                <c:pt idx="112">
                  <c:v>2376.3696168000001</c:v>
                </c:pt>
                <c:pt idx="113">
                  <c:v>2455.3124854000002</c:v>
                </c:pt>
                <c:pt idx="114">
                  <c:v>2514.6874876000002</c:v>
                </c:pt>
                <c:pt idx="115">
                  <c:v>2416.4167540000003</c:v>
                </c:pt>
                <c:pt idx="116">
                  <c:v>2403.8620378999999</c:v>
                </c:pt>
                <c:pt idx="117">
                  <c:v>2564.2200222000001</c:v>
                </c:pt>
                <c:pt idx="118">
                  <c:v>2657.0891576999998</c:v>
                </c:pt>
                <c:pt idx="119">
                  <c:v>4000.8974149999999</c:v>
                </c:pt>
                <c:pt idx="120">
                  <c:v>4629.0461999999998</c:v>
                </c:pt>
                <c:pt idx="121">
                  <c:v>5078.8326926</c:v>
                </c:pt>
                <c:pt idx="122">
                  <c:v>5078.1328027</c:v>
                </c:pt>
                <c:pt idx="123">
                  <c:v>5075.8747223999999</c:v>
                </c:pt>
                <c:pt idx="124">
                  <c:v>5028.1266458</c:v>
                </c:pt>
                <c:pt idx="125">
                  <c:v>4984.4410921999997</c:v>
                </c:pt>
                <c:pt idx="126">
                  <c:v>4942.6640774999996</c:v>
                </c:pt>
                <c:pt idx="127">
                  <c:v>4963.0561084999999</c:v>
                </c:pt>
                <c:pt idx="128">
                  <c:v>4953.8488375000006</c:v>
                </c:pt>
                <c:pt idx="129">
                  <c:v>4857.8681856000003</c:v>
                </c:pt>
                <c:pt idx="130">
                  <c:v>4667.8459471000006</c:v>
                </c:pt>
                <c:pt idx="131">
                  <c:v>4538.6834242000004</c:v>
                </c:pt>
                <c:pt idx="132">
                  <c:v>4375.7812648999998</c:v>
                </c:pt>
                <c:pt idx="133">
                  <c:v>4273.6695376000007</c:v>
                </c:pt>
                <c:pt idx="134">
                  <c:v>4140.7924999000006</c:v>
                </c:pt>
                <c:pt idx="135">
                  <c:v>4036.8349327999999</c:v>
                </c:pt>
                <c:pt idx="136">
                  <c:v>3712.9515196000002</c:v>
                </c:pt>
                <c:pt idx="137">
                  <c:v>3850.7180666999998</c:v>
                </c:pt>
                <c:pt idx="138">
                  <c:v>3784.6767607000002</c:v>
                </c:pt>
                <c:pt idx="139">
                  <c:v>3767.9640300999999</c:v>
                </c:pt>
                <c:pt idx="140">
                  <c:v>3958.7033922999999</c:v>
                </c:pt>
                <c:pt idx="141">
                  <c:v>4053.0106445000001</c:v>
                </c:pt>
                <c:pt idx="142">
                  <c:v>3927.2541985999997</c:v>
                </c:pt>
                <c:pt idx="143">
                  <c:v>3826.0696923</c:v>
                </c:pt>
                <c:pt idx="144">
                  <c:v>3671.2276121</c:v>
                </c:pt>
                <c:pt idx="145">
                  <c:v>3522.6013665999999</c:v>
                </c:pt>
                <c:pt idx="146">
                  <c:v>3513.5592012000002</c:v>
                </c:pt>
                <c:pt idx="147">
                  <c:v>3723.7662919999998</c:v>
                </c:pt>
                <c:pt idx="148">
                  <c:v>3643.6752524000003</c:v>
                </c:pt>
                <c:pt idx="149">
                  <c:v>3664.7975893000003</c:v>
                </c:pt>
                <c:pt idx="150">
                  <c:v>3810.7331414</c:v>
                </c:pt>
                <c:pt idx="151">
                  <c:v>3696.1688438000001</c:v>
                </c:pt>
                <c:pt idx="152">
                  <c:v>3937.2019128000002</c:v>
                </c:pt>
                <c:pt idx="153">
                  <c:v>4056.4218059999998</c:v>
                </c:pt>
                <c:pt idx="154">
                  <c:v>4067.5359988999999</c:v>
                </c:pt>
                <c:pt idx="155">
                  <c:v>3941.4686422999998</c:v>
                </c:pt>
                <c:pt idx="156">
                  <c:v>3992.3775959999998</c:v>
                </c:pt>
              </c:numCache>
            </c:numRef>
          </c:val>
          <c:smooth val="0"/>
          <c:extLst>
            <c:ext xmlns:c16="http://schemas.microsoft.com/office/drawing/2014/chart" uri="{C3380CC4-5D6E-409C-BE32-E72D297353CC}">
              <c16:uniqueId val="{00000000-E51B-4776-880A-6FB4B7E70515}"/>
            </c:ext>
          </c:extLst>
        </c:ser>
        <c:dLbls>
          <c:showLegendKey val="0"/>
          <c:showVal val="0"/>
          <c:showCatName val="0"/>
          <c:showSerName val="0"/>
          <c:showPercent val="0"/>
          <c:showBubbleSize val="0"/>
        </c:dLbls>
        <c:marker val="1"/>
        <c:smooth val="0"/>
        <c:axId val="198087040"/>
        <c:axId val="198089728"/>
      </c:lineChart>
      <c:lineChart>
        <c:grouping val="standard"/>
        <c:varyColors val="0"/>
        <c:ser>
          <c:idx val="1"/>
          <c:order val="1"/>
          <c:tx>
            <c:strRef>
              <c:f>Sheet1!$G$6</c:f>
              <c:strCache>
                <c:ptCount val="1"/>
                <c:pt idx="0">
                  <c:v>Bill % of Treasury Debt (Right Axis)</c:v>
                </c:pt>
              </c:strCache>
            </c:strRef>
          </c:tx>
          <c:spPr>
            <a:ln>
              <a:solidFill>
                <a:srgbClr val="298FC2"/>
              </a:solidFill>
            </a:ln>
          </c:spPr>
          <c:marker>
            <c:symbol val="none"/>
          </c:marker>
          <c:cat>
            <c:numRef>
              <c:f>Sheet1!$E$7:$E$163</c:f>
              <c:numCache>
                <c:formatCode>m/d/yyyy</c:formatCode>
                <c:ptCount val="157"/>
                <c:pt idx="0">
                  <c:v>40329</c:v>
                </c:pt>
                <c:pt idx="1">
                  <c:v>40359</c:v>
                </c:pt>
                <c:pt idx="2">
                  <c:v>40390</c:v>
                </c:pt>
                <c:pt idx="3">
                  <c:v>40421</c:v>
                </c:pt>
                <c:pt idx="4">
                  <c:v>40451</c:v>
                </c:pt>
                <c:pt idx="5">
                  <c:v>40482</c:v>
                </c:pt>
                <c:pt idx="6">
                  <c:v>40512</c:v>
                </c:pt>
                <c:pt idx="7">
                  <c:v>40543</c:v>
                </c:pt>
                <c:pt idx="8">
                  <c:v>40574</c:v>
                </c:pt>
                <c:pt idx="9">
                  <c:v>40602</c:v>
                </c:pt>
                <c:pt idx="10">
                  <c:v>40633</c:v>
                </c:pt>
                <c:pt idx="11">
                  <c:v>40663</c:v>
                </c:pt>
                <c:pt idx="12">
                  <c:v>40694</c:v>
                </c:pt>
                <c:pt idx="13">
                  <c:v>40724</c:v>
                </c:pt>
                <c:pt idx="14">
                  <c:v>40755</c:v>
                </c:pt>
                <c:pt idx="15">
                  <c:v>40786</c:v>
                </c:pt>
                <c:pt idx="16">
                  <c:v>40816</c:v>
                </c:pt>
                <c:pt idx="17">
                  <c:v>40847</c:v>
                </c:pt>
                <c:pt idx="18">
                  <c:v>40877</c:v>
                </c:pt>
                <c:pt idx="19">
                  <c:v>40908</c:v>
                </c:pt>
                <c:pt idx="20">
                  <c:v>40939</c:v>
                </c:pt>
                <c:pt idx="21">
                  <c:v>40968</c:v>
                </c:pt>
                <c:pt idx="22">
                  <c:v>40999</c:v>
                </c:pt>
                <c:pt idx="23">
                  <c:v>41029</c:v>
                </c:pt>
                <c:pt idx="24">
                  <c:v>41060</c:v>
                </c:pt>
                <c:pt idx="25">
                  <c:v>41090</c:v>
                </c:pt>
                <c:pt idx="26">
                  <c:v>41121</c:v>
                </c:pt>
                <c:pt idx="27">
                  <c:v>41152</c:v>
                </c:pt>
                <c:pt idx="28">
                  <c:v>41182</c:v>
                </c:pt>
                <c:pt idx="29">
                  <c:v>41213</c:v>
                </c:pt>
                <c:pt idx="30">
                  <c:v>41243</c:v>
                </c:pt>
                <c:pt idx="31">
                  <c:v>41274</c:v>
                </c:pt>
                <c:pt idx="32">
                  <c:v>41305</c:v>
                </c:pt>
                <c:pt idx="33">
                  <c:v>41333</c:v>
                </c:pt>
                <c:pt idx="34">
                  <c:v>41364</c:v>
                </c:pt>
                <c:pt idx="35">
                  <c:v>41394</c:v>
                </c:pt>
                <c:pt idx="36">
                  <c:v>41425</c:v>
                </c:pt>
                <c:pt idx="37">
                  <c:v>41455</c:v>
                </c:pt>
                <c:pt idx="38">
                  <c:v>41486</c:v>
                </c:pt>
                <c:pt idx="39">
                  <c:v>41517</c:v>
                </c:pt>
                <c:pt idx="40">
                  <c:v>41547</c:v>
                </c:pt>
                <c:pt idx="41">
                  <c:v>41578</c:v>
                </c:pt>
                <c:pt idx="42">
                  <c:v>41608</c:v>
                </c:pt>
                <c:pt idx="43">
                  <c:v>41639</c:v>
                </c:pt>
                <c:pt idx="44">
                  <c:v>41670</c:v>
                </c:pt>
                <c:pt idx="45">
                  <c:v>41698</c:v>
                </c:pt>
                <c:pt idx="46">
                  <c:v>41729</c:v>
                </c:pt>
                <c:pt idx="47">
                  <c:v>41759</c:v>
                </c:pt>
                <c:pt idx="48">
                  <c:v>41790</c:v>
                </c:pt>
                <c:pt idx="49">
                  <c:v>41820</c:v>
                </c:pt>
                <c:pt idx="50">
                  <c:v>41851</c:v>
                </c:pt>
                <c:pt idx="51">
                  <c:v>41882</c:v>
                </c:pt>
                <c:pt idx="52">
                  <c:v>41912</c:v>
                </c:pt>
                <c:pt idx="53">
                  <c:v>41943</c:v>
                </c:pt>
                <c:pt idx="54">
                  <c:v>41973</c:v>
                </c:pt>
                <c:pt idx="55">
                  <c:v>42004</c:v>
                </c:pt>
                <c:pt idx="56">
                  <c:v>42035</c:v>
                </c:pt>
                <c:pt idx="57">
                  <c:v>42063</c:v>
                </c:pt>
                <c:pt idx="58">
                  <c:v>42094</c:v>
                </c:pt>
                <c:pt idx="59">
                  <c:v>42124</c:v>
                </c:pt>
                <c:pt idx="60">
                  <c:v>42155</c:v>
                </c:pt>
                <c:pt idx="61">
                  <c:v>42185</c:v>
                </c:pt>
                <c:pt idx="62">
                  <c:v>42216</c:v>
                </c:pt>
                <c:pt idx="63">
                  <c:v>42247</c:v>
                </c:pt>
                <c:pt idx="64">
                  <c:v>42277</c:v>
                </c:pt>
                <c:pt idx="65">
                  <c:v>42308</c:v>
                </c:pt>
                <c:pt idx="66">
                  <c:v>42338</c:v>
                </c:pt>
                <c:pt idx="67">
                  <c:v>42369</c:v>
                </c:pt>
                <c:pt idx="68">
                  <c:v>42400</c:v>
                </c:pt>
                <c:pt idx="69">
                  <c:v>42429</c:v>
                </c:pt>
                <c:pt idx="70">
                  <c:v>42460</c:v>
                </c:pt>
                <c:pt idx="71">
                  <c:v>42490</c:v>
                </c:pt>
                <c:pt idx="72">
                  <c:v>42521</c:v>
                </c:pt>
                <c:pt idx="73">
                  <c:v>42551</c:v>
                </c:pt>
                <c:pt idx="74">
                  <c:v>42582</c:v>
                </c:pt>
                <c:pt idx="75">
                  <c:v>42613</c:v>
                </c:pt>
                <c:pt idx="76">
                  <c:v>42643</c:v>
                </c:pt>
                <c:pt idx="77">
                  <c:v>42674</c:v>
                </c:pt>
                <c:pt idx="78">
                  <c:v>42704</c:v>
                </c:pt>
                <c:pt idx="79">
                  <c:v>42735</c:v>
                </c:pt>
                <c:pt idx="80">
                  <c:v>42766</c:v>
                </c:pt>
                <c:pt idx="81">
                  <c:v>42794</c:v>
                </c:pt>
                <c:pt idx="82">
                  <c:v>42825</c:v>
                </c:pt>
                <c:pt idx="83">
                  <c:v>42855</c:v>
                </c:pt>
                <c:pt idx="84">
                  <c:v>42886</c:v>
                </c:pt>
                <c:pt idx="85">
                  <c:v>42916</c:v>
                </c:pt>
                <c:pt idx="86">
                  <c:v>42947</c:v>
                </c:pt>
                <c:pt idx="87">
                  <c:v>42978</c:v>
                </c:pt>
                <c:pt idx="88">
                  <c:v>43008</c:v>
                </c:pt>
                <c:pt idx="89">
                  <c:v>43039</c:v>
                </c:pt>
                <c:pt idx="90">
                  <c:v>43069</c:v>
                </c:pt>
                <c:pt idx="91">
                  <c:v>43100</c:v>
                </c:pt>
                <c:pt idx="92">
                  <c:v>43131</c:v>
                </c:pt>
                <c:pt idx="93">
                  <c:v>43159</c:v>
                </c:pt>
                <c:pt idx="94">
                  <c:v>43190</c:v>
                </c:pt>
                <c:pt idx="95">
                  <c:v>43220</c:v>
                </c:pt>
                <c:pt idx="96">
                  <c:v>43251</c:v>
                </c:pt>
                <c:pt idx="97">
                  <c:v>43281</c:v>
                </c:pt>
                <c:pt idx="98">
                  <c:v>43312</c:v>
                </c:pt>
                <c:pt idx="99">
                  <c:v>43343</c:v>
                </c:pt>
                <c:pt idx="100">
                  <c:v>43373</c:v>
                </c:pt>
                <c:pt idx="101">
                  <c:v>43404</c:v>
                </c:pt>
                <c:pt idx="102">
                  <c:v>43434</c:v>
                </c:pt>
                <c:pt idx="103">
                  <c:v>43465</c:v>
                </c:pt>
                <c:pt idx="104">
                  <c:v>43496</c:v>
                </c:pt>
                <c:pt idx="105">
                  <c:v>43524</c:v>
                </c:pt>
                <c:pt idx="106">
                  <c:v>43555</c:v>
                </c:pt>
                <c:pt idx="107">
                  <c:v>43585</c:v>
                </c:pt>
                <c:pt idx="108">
                  <c:v>43616</c:v>
                </c:pt>
                <c:pt idx="109">
                  <c:v>43646</c:v>
                </c:pt>
                <c:pt idx="110">
                  <c:v>43677</c:v>
                </c:pt>
                <c:pt idx="111">
                  <c:v>43708</c:v>
                </c:pt>
                <c:pt idx="112">
                  <c:v>43738</c:v>
                </c:pt>
                <c:pt idx="113">
                  <c:v>43769</c:v>
                </c:pt>
                <c:pt idx="114">
                  <c:v>43799</c:v>
                </c:pt>
                <c:pt idx="115">
                  <c:v>43830</c:v>
                </c:pt>
                <c:pt idx="116">
                  <c:v>43861</c:v>
                </c:pt>
                <c:pt idx="117">
                  <c:v>43890</c:v>
                </c:pt>
                <c:pt idx="118">
                  <c:v>43921</c:v>
                </c:pt>
                <c:pt idx="119">
                  <c:v>43951</c:v>
                </c:pt>
                <c:pt idx="120">
                  <c:v>43982</c:v>
                </c:pt>
                <c:pt idx="121">
                  <c:v>44012</c:v>
                </c:pt>
                <c:pt idx="122">
                  <c:v>44043</c:v>
                </c:pt>
                <c:pt idx="123">
                  <c:v>44074</c:v>
                </c:pt>
                <c:pt idx="124">
                  <c:v>44104</c:v>
                </c:pt>
                <c:pt idx="125">
                  <c:v>44135</c:v>
                </c:pt>
                <c:pt idx="126">
                  <c:v>44165</c:v>
                </c:pt>
                <c:pt idx="127">
                  <c:v>44196</c:v>
                </c:pt>
                <c:pt idx="128">
                  <c:v>44227</c:v>
                </c:pt>
                <c:pt idx="129">
                  <c:v>44255</c:v>
                </c:pt>
                <c:pt idx="130">
                  <c:v>44286</c:v>
                </c:pt>
                <c:pt idx="131">
                  <c:v>44316</c:v>
                </c:pt>
                <c:pt idx="132">
                  <c:v>44347</c:v>
                </c:pt>
                <c:pt idx="133">
                  <c:v>44377</c:v>
                </c:pt>
                <c:pt idx="134">
                  <c:v>44408</c:v>
                </c:pt>
                <c:pt idx="135">
                  <c:v>44439</c:v>
                </c:pt>
                <c:pt idx="136">
                  <c:v>44469</c:v>
                </c:pt>
                <c:pt idx="137">
                  <c:v>44500</c:v>
                </c:pt>
                <c:pt idx="138">
                  <c:v>44530</c:v>
                </c:pt>
                <c:pt idx="139">
                  <c:v>44561</c:v>
                </c:pt>
                <c:pt idx="140">
                  <c:v>44592</c:v>
                </c:pt>
                <c:pt idx="141">
                  <c:v>44620</c:v>
                </c:pt>
                <c:pt idx="142">
                  <c:v>44651</c:v>
                </c:pt>
                <c:pt idx="143">
                  <c:v>44681</c:v>
                </c:pt>
                <c:pt idx="144">
                  <c:v>44712</c:v>
                </c:pt>
                <c:pt idx="145">
                  <c:v>44742</c:v>
                </c:pt>
                <c:pt idx="146">
                  <c:v>44773</c:v>
                </c:pt>
                <c:pt idx="147">
                  <c:v>44804</c:v>
                </c:pt>
                <c:pt idx="148">
                  <c:v>44834</c:v>
                </c:pt>
                <c:pt idx="149">
                  <c:v>44865</c:v>
                </c:pt>
                <c:pt idx="150">
                  <c:v>44895</c:v>
                </c:pt>
                <c:pt idx="151">
                  <c:v>44926</c:v>
                </c:pt>
                <c:pt idx="152">
                  <c:v>44957</c:v>
                </c:pt>
                <c:pt idx="153">
                  <c:v>44985</c:v>
                </c:pt>
                <c:pt idx="154">
                  <c:v>45016</c:v>
                </c:pt>
                <c:pt idx="155">
                  <c:v>45046</c:v>
                </c:pt>
                <c:pt idx="156">
                  <c:v>45077</c:v>
                </c:pt>
              </c:numCache>
            </c:numRef>
          </c:cat>
          <c:val>
            <c:numRef>
              <c:f>Sheet1!$G$7:$G$163</c:f>
              <c:numCache>
                <c:formatCode>0.0%</c:formatCode>
                <c:ptCount val="157"/>
                <c:pt idx="0">
                  <c:v>0.23319968270083874</c:v>
                </c:pt>
                <c:pt idx="1">
                  <c:v>0.21995507860665045</c:v>
                </c:pt>
                <c:pt idx="2">
                  <c:v>0.21887445930095228</c:v>
                </c:pt>
                <c:pt idx="3">
                  <c:v>0.21715241457806164</c:v>
                </c:pt>
                <c:pt idx="4">
                  <c:v>0.21044006702953821</c:v>
                </c:pt>
                <c:pt idx="5">
                  <c:v>0.20702691380091184</c:v>
                </c:pt>
                <c:pt idx="6">
                  <c:v>0.20296325375511087</c:v>
                </c:pt>
                <c:pt idx="7">
                  <c:v>0.20007339826344106</c:v>
                </c:pt>
                <c:pt idx="8">
                  <c:v>0.19642718570257317</c:v>
                </c:pt>
                <c:pt idx="9">
                  <c:v>0.19216287717914804</c:v>
                </c:pt>
                <c:pt idx="10">
                  <c:v>0.18600875074895787</c:v>
                </c:pt>
                <c:pt idx="11">
                  <c:v>0.17942476938134766</c:v>
                </c:pt>
                <c:pt idx="12">
                  <c:v>0.17060625876029148</c:v>
                </c:pt>
                <c:pt idx="13">
                  <c:v>0.16419104642830054</c:v>
                </c:pt>
                <c:pt idx="14">
                  <c:v>0.15927733078622058</c:v>
                </c:pt>
                <c:pt idx="15">
                  <c:v>0.1569452713073822</c:v>
                </c:pt>
                <c:pt idx="16">
                  <c:v>0.15363505746967102</c:v>
                </c:pt>
                <c:pt idx="17">
                  <c:v>0.15223217270565906</c:v>
                </c:pt>
                <c:pt idx="18">
                  <c:v>0.15327349953741473</c:v>
                </c:pt>
                <c:pt idx="19">
                  <c:v>0.15321790063783208</c:v>
                </c:pt>
                <c:pt idx="20">
                  <c:v>0.15167390638076875</c:v>
                </c:pt>
                <c:pt idx="21">
                  <c:v>0.15769251513586033</c:v>
                </c:pt>
                <c:pt idx="22">
                  <c:v>0.16211155472658001</c:v>
                </c:pt>
                <c:pt idx="23">
                  <c:v>0.15525106723316928</c:v>
                </c:pt>
                <c:pt idx="24">
                  <c:v>0.15320315719479102</c:v>
                </c:pt>
                <c:pt idx="25">
                  <c:v>0.15182112382985644</c:v>
                </c:pt>
                <c:pt idx="26">
                  <c:v>0.14909697124110585</c:v>
                </c:pt>
                <c:pt idx="27">
                  <c:v>0.15459398351090403</c:v>
                </c:pt>
                <c:pt idx="28">
                  <c:v>0.15032620508326067</c:v>
                </c:pt>
                <c:pt idx="29">
                  <c:v>0.1490308189168304</c:v>
                </c:pt>
                <c:pt idx="30">
                  <c:v>0.15370089999901579</c:v>
                </c:pt>
                <c:pt idx="31">
                  <c:v>0.14741309418745999</c:v>
                </c:pt>
                <c:pt idx="32">
                  <c:v>0.14465506622754404</c:v>
                </c:pt>
                <c:pt idx="33">
                  <c:v>0.15400452157309877</c:v>
                </c:pt>
                <c:pt idx="34">
                  <c:v>0.15716731339019693</c:v>
                </c:pt>
                <c:pt idx="35">
                  <c:v>0.14851871136004402</c:v>
                </c:pt>
                <c:pt idx="36">
                  <c:v>0.14108076148328044</c:v>
                </c:pt>
                <c:pt idx="37">
                  <c:v>0.13784227106668179</c:v>
                </c:pt>
                <c:pt idx="38">
                  <c:v>0.13553571983809826</c:v>
                </c:pt>
                <c:pt idx="39">
                  <c:v>0.141412503053223</c:v>
                </c:pt>
                <c:pt idx="40">
                  <c:v>0.13197337794935074</c:v>
                </c:pt>
                <c:pt idx="41">
                  <c:v>0.13223856741503254</c:v>
                </c:pt>
                <c:pt idx="42">
                  <c:v>0.13760268403654563</c:v>
                </c:pt>
                <c:pt idx="43">
                  <c:v>0.13426670906222227</c:v>
                </c:pt>
                <c:pt idx="44">
                  <c:v>0.125777749545679</c:v>
                </c:pt>
                <c:pt idx="45">
                  <c:v>0.13449394202149961</c:v>
                </c:pt>
                <c:pt idx="46">
                  <c:v>0.1362475076166175</c:v>
                </c:pt>
                <c:pt idx="47">
                  <c:v>0.121500608618689</c:v>
                </c:pt>
                <c:pt idx="48">
                  <c:v>0.12033869560567542</c:v>
                </c:pt>
                <c:pt idx="49">
                  <c:v>0.11494246962341348</c:v>
                </c:pt>
                <c:pt idx="50">
                  <c:v>0.11599787577388768</c:v>
                </c:pt>
                <c:pt idx="51">
                  <c:v>0.11865784834634766</c:v>
                </c:pt>
                <c:pt idx="52">
                  <c:v>0.11486954222763411</c:v>
                </c:pt>
                <c:pt idx="53">
                  <c:v>0.11445583823027317</c:v>
                </c:pt>
                <c:pt idx="54">
                  <c:v>0.11600426705308738</c:v>
                </c:pt>
                <c:pt idx="55">
                  <c:v>0.1165760679931831</c:v>
                </c:pt>
                <c:pt idx="56">
                  <c:v>0.11327969147942139</c:v>
                </c:pt>
                <c:pt idx="57">
                  <c:v>0.11727893396617387</c:v>
                </c:pt>
                <c:pt idx="58">
                  <c:v>0.11699145216060911</c:v>
                </c:pt>
                <c:pt idx="59">
                  <c:v>0.11339026587562061</c:v>
                </c:pt>
                <c:pt idx="60">
                  <c:v>0.11411514632149015</c:v>
                </c:pt>
                <c:pt idx="61">
                  <c:v>0.10979294967539549</c:v>
                </c:pt>
                <c:pt idx="62">
                  <c:v>0.11243187017996861</c:v>
                </c:pt>
                <c:pt idx="63">
                  <c:v>0.11085936921990697</c:v>
                </c:pt>
                <c:pt idx="64">
                  <c:v>0.10561451508525443</c:v>
                </c:pt>
                <c:pt idx="65">
                  <c:v>9.9402655598388248E-2</c:v>
                </c:pt>
                <c:pt idx="66">
                  <c:v>0.1147483435976738</c:v>
                </c:pt>
                <c:pt idx="67">
                  <c:v>0.11462589651796741</c:v>
                </c:pt>
                <c:pt idx="68">
                  <c:v>0.11206540756198585</c:v>
                </c:pt>
                <c:pt idx="69">
                  <c:v>0.11652179129248753</c:v>
                </c:pt>
                <c:pt idx="70">
                  <c:v>0.12028194713411686</c:v>
                </c:pt>
                <c:pt idx="71">
                  <c:v>0.11423222034779527</c:v>
                </c:pt>
                <c:pt idx="72">
                  <c:v>0.11371069052834169</c:v>
                </c:pt>
                <c:pt idx="73">
                  <c:v>0.11224115102414897</c:v>
                </c:pt>
                <c:pt idx="74">
                  <c:v>0.11483947144979718</c:v>
                </c:pt>
                <c:pt idx="75">
                  <c:v>0.12010925348647285</c:v>
                </c:pt>
                <c:pt idx="76">
                  <c:v>0.12059850465726586</c:v>
                </c:pt>
                <c:pt idx="77">
                  <c:v>0.12733850466960922</c:v>
                </c:pt>
                <c:pt idx="78">
                  <c:v>0.13458677271951303</c:v>
                </c:pt>
                <c:pt idx="79">
                  <c:v>0.13063477286644243</c:v>
                </c:pt>
                <c:pt idx="80">
                  <c:v>0.12712878527491597</c:v>
                </c:pt>
                <c:pt idx="81">
                  <c:v>0.12616296705491278</c:v>
                </c:pt>
                <c:pt idx="82">
                  <c:v>0.12584494628358042</c:v>
                </c:pt>
                <c:pt idx="83">
                  <c:v>0.12491881661661026</c:v>
                </c:pt>
                <c:pt idx="84">
                  <c:v>0.12505129805844048</c:v>
                </c:pt>
                <c:pt idx="85">
                  <c:v>0.12265583120599138</c:v>
                </c:pt>
                <c:pt idx="86">
                  <c:v>0.12507249399173268</c:v>
                </c:pt>
                <c:pt idx="87">
                  <c:v>0.12406537522248326</c:v>
                </c:pt>
                <c:pt idx="88">
                  <c:v>0.12694769831467628</c:v>
                </c:pt>
                <c:pt idx="89">
                  <c:v>0.13005034112587144</c:v>
                </c:pt>
                <c:pt idx="90">
                  <c:v>0.13650961690864311</c:v>
                </c:pt>
                <c:pt idx="91">
                  <c:v>0.1350658503639206</c:v>
                </c:pt>
                <c:pt idx="92">
                  <c:v>0.13547492107744177</c:v>
                </c:pt>
                <c:pt idx="93">
                  <c:v>0.14154130747403354</c:v>
                </c:pt>
                <c:pt idx="94">
                  <c:v>0.1531013191640076</c:v>
                </c:pt>
                <c:pt idx="95">
                  <c:v>0.14614323228205092</c:v>
                </c:pt>
                <c:pt idx="96">
                  <c:v>0.14643003948261793</c:v>
                </c:pt>
                <c:pt idx="97">
                  <c:v>0.14425611675277081</c:v>
                </c:pt>
                <c:pt idx="98">
                  <c:v>0.14646014613084932</c:v>
                </c:pt>
                <c:pt idx="99">
                  <c:v>0.15323178924021852</c:v>
                </c:pt>
                <c:pt idx="100">
                  <c:v>0.14684996519597043</c:v>
                </c:pt>
                <c:pt idx="101">
                  <c:v>0.14726367841261997</c:v>
                </c:pt>
                <c:pt idx="102">
                  <c:v>0.1537839267602627</c:v>
                </c:pt>
                <c:pt idx="103">
                  <c:v>0.15005924647395327</c:v>
                </c:pt>
                <c:pt idx="104">
                  <c:v>0.14741150421844826</c:v>
                </c:pt>
                <c:pt idx="105">
                  <c:v>0.15217856893645759</c:v>
                </c:pt>
                <c:pt idx="106">
                  <c:v>0.15583594304972379</c:v>
                </c:pt>
                <c:pt idx="107">
                  <c:v>0.15033315348316287</c:v>
                </c:pt>
                <c:pt idx="108">
                  <c:v>0.14787195379212167</c:v>
                </c:pt>
                <c:pt idx="109">
                  <c:v>0.14147533584490307</c:v>
                </c:pt>
                <c:pt idx="110">
                  <c:v>0.13831512828250062</c:v>
                </c:pt>
                <c:pt idx="111">
                  <c:v>0.14460089627444239</c:v>
                </c:pt>
                <c:pt idx="112">
                  <c:v>0.14558735944907158</c:v>
                </c:pt>
                <c:pt idx="113">
                  <c:v>0.14890193442322069</c:v>
                </c:pt>
                <c:pt idx="114">
                  <c:v>0.15145820701490939</c:v>
                </c:pt>
                <c:pt idx="115">
                  <c:v>0.14506136377097992</c:v>
                </c:pt>
                <c:pt idx="116">
                  <c:v>0.14397902616700642</c:v>
                </c:pt>
                <c:pt idx="117">
                  <c:v>0.15177976738294896</c:v>
                </c:pt>
                <c:pt idx="118">
                  <c:v>0.15503051083775829</c:v>
                </c:pt>
                <c:pt idx="119">
                  <c:v>0.21612430428672605</c:v>
                </c:pt>
                <c:pt idx="120">
                  <c:v>0.24099000469283308</c:v>
                </c:pt>
                <c:pt idx="121">
                  <c:v>0.25541739475108866</c:v>
                </c:pt>
                <c:pt idx="122">
                  <c:v>0.25408333930366533</c:v>
                </c:pt>
                <c:pt idx="123">
                  <c:v>0.2516677804819803</c:v>
                </c:pt>
                <c:pt idx="124">
                  <c:v>0.24704658036199179</c:v>
                </c:pt>
                <c:pt idx="125">
                  <c:v>0.24409455190522419</c:v>
                </c:pt>
                <c:pt idx="126">
                  <c:v>0.23911499219218604</c:v>
                </c:pt>
                <c:pt idx="127">
                  <c:v>0.23680372040317541</c:v>
                </c:pt>
                <c:pt idx="128">
                  <c:v>0.23559458277450601</c:v>
                </c:pt>
                <c:pt idx="129">
                  <c:v>0.22983266754474371</c:v>
                </c:pt>
                <c:pt idx="130">
                  <c:v>0.2184717648535556</c:v>
                </c:pt>
                <c:pt idx="131">
                  <c:v>0.21175007834453999</c:v>
                </c:pt>
                <c:pt idx="132">
                  <c:v>0.20451307185604972</c:v>
                </c:pt>
                <c:pt idx="133">
                  <c:v>0.19680804214327494</c:v>
                </c:pt>
                <c:pt idx="134">
                  <c:v>0.19103973604198846</c:v>
                </c:pt>
                <c:pt idx="135">
                  <c:v>0.18425557395683145</c:v>
                </c:pt>
                <c:pt idx="136">
                  <c:v>0.16988663823076808</c:v>
                </c:pt>
                <c:pt idx="137">
                  <c:v>0.17418044645497849</c:v>
                </c:pt>
                <c:pt idx="138">
                  <c:v>0.16950877525961702</c:v>
                </c:pt>
                <c:pt idx="139">
                  <c:v>0.16697862347922748</c:v>
                </c:pt>
                <c:pt idx="140">
                  <c:v>0.17291502529734598</c:v>
                </c:pt>
                <c:pt idx="141">
                  <c:v>0.1749154385097311</c:v>
                </c:pt>
                <c:pt idx="142">
                  <c:v>0.16882358630889061</c:v>
                </c:pt>
                <c:pt idx="143">
                  <c:v>0.16468851684783153</c:v>
                </c:pt>
                <c:pt idx="144">
                  <c:v>0.15766601620803325</c:v>
                </c:pt>
                <c:pt idx="145">
                  <c:v>0.15124389631438714</c:v>
                </c:pt>
                <c:pt idx="146">
                  <c:v>0.15057608402003958</c:v>
                </c:pt>
                <c:pt idx="147">
                  <c:v>0.15742535698397112</c:v>
                </c:pt>
                <c:pt idx="148">
                  <c:v>0.15391318579840885</c:v>
                </c:pt>
                <c:pt idx="149">
                  <c:v>0.15448317736467693</c:v>
                </c:pt>
                <c:pt idx="150">
                  <c:v>0.15922457772737258</c:v>
                </c:pt>
                <c:pt idx="151">
                  <c:v>0.15453092752044192</c:v>
                </c:pt>
                <c:pt idx="152">
                  <c:v>0.16332504087013958</c:v>
                </c:pt>
                <c:pt idx="153">
                  <c:v>0.16719284791812569</c:v>
                </c:pt>
                <c:pt idx="154">
                  <c:v>0.16696273292672903</c:v>
                </c:pt>
                <c:pt idx="155">
                  <c:v>0.16242914788816265</c:v>
                </c:pt>
                <c:pt idx="156">
                  <c:v>0.16424554858859552</c:v>
                </c:pt>
              </c:numCache>
            </c:numRef>
          </c:val>
          <c:smooth val="0"/>
          <c:extLst>
            <c:ext xmlns:c16="http://schemas.microsoft.com/office/drawing/2014/chart" uri="{C3380CC4-5D6E-409C-BE32-E72D297353CC}">
              <c16:uniqueId val="{00000001-E51B-4776-880A-6FB4B7E70515}"/>
            </c:ext>
          </c:extLst>
        </c:ser>
        <c:dLbls>
          <c:showLegendKey val="0"/>
          <c:showVal val="0"/>
          <c:showCatName val="0"/>
          <c:showSerName val="0"/>
          <c:showPercent val="0"/>
          <c:showBubbleSize val="0"/>
        </c:dLbls>
        <c:marker val="1"/>
        <c:smooth val="0"/>
        <c:axId val="198816896"/>
        <c:axId val="198114688"/>
      </c:lineChart>
      <c:dateAx>
        <c:axId val="198087040"/>
        <c:scaling>
          <c:orientation val="minMax"/>
          <c:max val="45077"/>
          <c:min val="41425"/>
        </c:scaling>
        <c:delete val="0"/>
        <c:axPos val="b"/>
        <c:numFmt formatCode="[$-409]mmm\-yy;@" sourceLinked="0"/>
        <c:majorTickMark val="out"/>
        <c:minorTickMark val="none"/>
        <c:tickLblPos val="nextTo"/>
        <c:spPr>
          <a:ln>
            <a:solidFill>
              <a:srgbClr val="999999"/>
            </a:solidFill>
          </a:ln>
        </c:spPr>
        <c:txPr>
          <a:bodyPr rot="0" vert="horz"/>
          <a:lstStyle/>
          <a:p>
            <a:pPr>
              <a:defRPr sz="800"/>
            </a:pPr>
            <a:endParaRPr lang="en-US"/>
          </a:p>
        </c:txPr>
        <c:crossAx val="198089728"/>
        <c:crosses val="autoZero"/>
        <c:auto val="1"/>
        <c:lblOffset val="100"/>
        <c:baseTimeUnit val="months"/>
        <c:majorUnit val="1"/>
        <c:majorTimeUnit val="years"/>
      </c:dateAx>
      <c:valAx>
        <c:axId val="198089728"/>
        <c:scaling>
          <c:orientation val="minMax"/>
          <c:max val="5500"/>
          <c:min val="1000"/>
        </c:scaling>
        <c:delete val="0"/>
        <c:axPos val="l"/>
        <c:title>
          <c:tx>
            <c:rich>
              <a:bodyPr rot="-5400000" vert="horz"/>
              <a:lstStyle/>
              <a:p>
                <a:pPr>
                  <a:defRPr sz="800">
                    <a:solidFill>
                      <a:srgbClr val="7A9A3D"/>
                    </a:solidFill>
                  </a:defRPr>
                </a:pPr>
                <a:r>
                  <a:rPr lang="en-US" sz="800" dirty="0">
                    <a:solidFill>
                      <a:srgbClr val="7A9A3D"/>
                    </a:solidFill>
                  </a:rPr>
                  <a:t>Billions</a:t>
                </a:r>
              </a:p>
            </c:rich>
          </c:tx>
          <c:layout>
            <c:manualLayout>
              <c:xMode val="edge"/>
              <c:yMode val="edge"/>
              <c:x val="0"/>
              <c:y val="0.4555780916848835"/>
            </c:manualLayout>
          </c:layout>
          <c:overlay val="0"/>
        </c:title>
        <c:numFmt formatCode="&quot;$&quot;#,##0" sourceLinked="0"/>
        <c:majorTickMark val="out"/>
        <c:minorTickMark val="none"/>
        <c:tickLblPos val="nextTo"/>
        <c:spPr>
          <a:ln>
            <a:solidFill>
              <a:srgbClr val="7A9A3D"/>
            </a:solidFill>
          </a:ln>
        </c:spPr>
        <c:txPr>
          <a:bodyPr/>
          <a:lstStyle/>
          <a:p>
            <a:pPr>
              <a:defRPr sz="800">
                <a:solidFill>
                  <a:srgbClr val="7A9A3D"/>
                </a:solidFill>
              </a:defRPr>
            </a:pPr>
            <a:endParaRPr lang="en-US"/>
          </a:p>
        </c:txPr>
        <c:crossAx val="198087040"/>
        <c:crosses val="autoZero"/>
        <c:crossBetween val="midCat"/>
        <c:majorUnit val="500"/>
      </c:valAx>
      <c:valAx>
        <c:axId val="198114688"/>
        <c:scaling>
          <c:orientation val="minMax"/>
          <c:max val="0.26"/>
          <c:min val="8.0000000000000016E-2"/>
        </c:scaling>
        <c:delete val="0"/>
        <c:axPos val="r"/>
        <c:numFmt formatCode="0.0%" sourceLinked="1"/>
        <c:majorTickMark val="out"/>
        <c:minorTickMark val="none"/>
        <c:tickLblPos val="nextTo"/>
        <c:spPr>
          <a:ln>
            <a:solidFill>
              <a:srgbClr val="298FC2"/>
            </a:solidFill>
          </a:ln>
        </c:spPr>
        <c:txPr>
          <a:bodyPr/>
          <a:lstStyle/>
          <a:p>
            <a:pPr>
              <a:defRPr sz="800">
                <a:solidFill>
                  <a:srgbClr val="298FC2"/>
                </a:solidFill>
              </a:defRPr>
            </a:pPr>
            <a:endParaRPr lang="en-US"/>
          </a:p>
        </c:txPr>
        <c:crossAx val="198816896"/>
        <c:crosses val="max"/>
        <c:crossBetween val="between"/>
        <c:majorUnit val="2.0000000000000004E-2"/>
      </c:valAx>
      <c:dateAx>
        <c:axId val="198816896"/>
        <c:scaling>
          <c:orientation val="minMax"/>
        </c:scaling>
        <c:delete val="1"/>
        <c:axPos val="b"/>
        <c:numFmt formatCode="m/d/yyyy" sourceLinked="1"/>
        <c:majorTickMark val="out"/>
        <c:minorTickMark val="none"/>
        <c:tickLblPos val="nextTo"/>
        <c:crossAx val="198114688"/>
        <c:crosses val="autoZero"/>
        <c:auto val="1"/>
        <c:lblOffset val="100"/>
        <c:baseTimeUnit val="months"/>
      </c:dateAx>
    </c:plotArea>
    <c:legend>
      <c:legendPos val="t"/>
      <c:overlay val="0"/>
      <c:txPr>
        <a:bodyPr/>
        <a:lstStyle/>
        <a:p>
          <a:pPr>
            <a:defRPr sz="800"/>
          </a:pPr>
          <a:endParaRPr lang="en-US"/>
        </a:p>
      </c:txPr>
    </c:legend>
    <c:plotVisOnly val="1"/>
    <c:dispBlanksAs val="gap"/>
    <c:showDLblsOverMax val="0"/>
  </c:chart>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5558617672790905E-2"/>
          <c:y val="0.11836368589891176"/>
          <c:w val="0.85471391076115488"/>
          <c:h val="0.77947547554019858"/>
        </c:manualLayout>
      </c:layout>
      <c:lineChart>
        <c:grouping val="standard"/>
        <c:varyColors val="0"/>
        <c:ser>
          <c:idx val="0"/>
          <c:order val="0"/>
          <c:tx>
            <c:strRef>
              <c:f>Sheet1!$M$6</c:f>
              <c:strCache>
                <c:ptCount val="1"/>
                <c:pt idx="0">
                  <c:v>AA Non Financial CP</c:v>
                </c:pt>
              </c:strCache>
            </c:strRef>
          </c:tx>
          <c:spPr>
            <a:ln>
              <a:solidFill>
                <a:srgbClr val="7A9A3D"/>
              </a:solidFill>
            </a:ln>
          </c:spPr>
          <c:marker>
            <c:symbol val="none"/>
          </c:marker>
          <c:cat>
            <c:numRef>
              <c:f>Sheet1!$L$7:$L$204</c:f>
              <c:numCache>
                <c:formatCode>m/d/yyyy</c:formatCode>
                <c:ptCount val="198"/>
                <c:pt idx="0">
                  <c:v>39080</c:v>
                </c:pt>
                <c:pt idx="1">
                  <c:v>39113</c:v>
                </c:pt>
                <c:pt idx="2">
                  <c:v>39141</c:v>
                </c:pt>
                <c:pt idx="3">
                  <c:v>39171</c:v>
                </c:pt>
                <c:pt idx="4">
                  <c:v>39202</c:v>
                </c:pt>
                <c:pt idx="5">
                  <c:v>39233</c:v>
                </c:pt>
                <c:pt idx="6">
                  <c:v>39262</c:v>
                </c:pt>
                <c:pt idx="7">
                  <c:v>39294</c:v>
                </c:pt>
                <c:pt idx="8">
                  <c:v>39325</c:v>
                </c:pt>
                <c:pt idx="9">
                  <c:v>39353</c:v>
                </c:pt>
                <c:pt idx="10">
                  <c:v>39386</c:v>
                </c:pt>
                <c:pt idx="11">
                  <c:v>39416</c:v>
                </c:pt>
                <c:pt idx="12">
                  <c:v>39447</c:v>
                </c:pt>
                <c:pt idx="13">
                  <c:v>39478</c:v>
                </c:pt>
                <c:pt idx="14">
                  <c:v>39507</c:v>
                </c:pt>
                <c:pt idx="15">
                  <c:v>39538</c:v>
                </c:pt>
                <c:pt idx="16">
                  <c:v>39568</c:v>
                </c:pt>
                <c:pt idx="17">
                  <c:v>39598</c:v>
                </c:pt>
                <c:pt idx="18">
                  <c:v>39629</c:v>
                </c:pt>
                <c:pt idx="19">
                  <c:v>39660</c:v>
                </c:pt>
                <c:pt idx="20">
                  <c:v>39689</c:v>
                </c:pt>
                <c:pt idx="21">
                  <c:v>39721</c:v>
                </c:pt>
                <c:pt idx="22">
                  <c:v>39752</c:v>
                </c:pt>
                <c:pt idx="23">
                  <c:v>39780</c:v>
                </c:pt>
                <c:pt idx="24">
                  <c:v>39813</c:v>
                </c:pt>
                <c:pt idx="25">
                  <c:v>39843</c:v>
                </c:pt>
                <c:pt idx="26">
                  <c:v>39871</c:v>
                </c:pt>
                <c:pt idx="27">
                  <c:v>39903</c:v>
                </c:pt>
                <c:pt idx="28">
                  <c:v>39933</c:v>
                </c:pt>
                <c:pt idx="29">
                  <c:v>39962</c:v>
                </c:pt>
                <c:pt idx="30">
                  <c:v>39994</c:v>
                </c:pt>
                <c:pt idx="31">
                  <c:v>40025</c:v>
                </c:pt>
                <c:pt idx="32">
                  <c:v>40056</c:v>
                </c:pt>
                <c:pt idx="33">
                  <c:v>40086</c:v>
                </c:pt>
                <c:pt idx="34">
                  <c:v>40116</c:v>
                </c:pt>
                <c:pt idx="35">
                  <c:v>40147</c:v>
                </c:pt>
                <c:pt idx="36">
                  <c:v>40178</c:v>
                </c:pt>
                <c:pt idx="37">
                  <c:v>40207</c:v>
                </c:pt>
                <c:pt idx="38">
                  <c:v>40235</c:v>
                </c:pt>
                <c:pt idx="39">
                  <c:v>40268</c:v>
                </c:pt>
                <c:pt idx="40">
                  <c:v>40298</c:v>
                </c:pt>
                <c:pt idx="41">
                  <c:v>40329</c:v>
                </c:pt>
                <c:pt idx="42">
                  <c:v>40359</c:v>
                </c:pt>
                <c:pt idx="43">
                  <c:v>40389</c:v>
                </c:pt>
                <c:pt idx="44">
                  <c:v>40421</c:v>
                </c:pt>
                <c:pt idx="45">
                  <c:v>40451</c:v>
                </c:pt>
                <c:pt idx="46">
                  <c:v>40480</c:v>
                </c:pt>
                <c:pt idx="47">
                  <c:v>40512</c:v>
                </c:pt>
                <c:pt idx="48">
                  <c:v>40543</c:v>
                </c:pt>
                <c:pt idx="49">
                  <c:v>40574</c:v>
                </c:pt>
                <c:pt idx="50">
                  <c:v>40602</c:v>
                </c:pt>
                <c:pt idx="51">
                  <c:v>40633</c:v>
                </c:pt>
                <c:pt idx="52">
                  <c:v>40662</c:v>
                </c:pt>
                <c:pt idx="53">
                  <c:v>40694</c:v>
                </c:pt>
                <c:pt idx="54">
                  <c:v>40724</c:v>
                </c:pt>
                <c:pt idx="55">
                  <c:v>40753</c:v>
                </c:pt>
                <c:pt idx="56">
                  <c:v>40786</c:v>
                </c:pt>
                <c:pt idx="57">
                  <c:v>40816</c:v>
                </c:pt>
                <c:pt idx="58">
                  <c:v>40847</c:v>
                </c:pt>
                <c:pt idx="59">
                  <c:v>40877</c:v>
                </c:pt>
                <c:pt idx="60">
                  <c:v>40907</c:v>
                </c:pt>
                <c:pt idx="61">
                  <c:v>40939</c:v>
                </c:pt>
                <c:pt idx="62">
                  <c:v>40968</c:v>
                </c:pt>
                <c:pt idx="63">
                  <c:v>40998</c:v>
                </c:pt>
                <c:pt idx="64">
                  <c:v>41029</c:v>
                </c:pt>
                <c:pt idx="65">
                  <c:v>41060</c:v>
                </c:pt>
                <c:pt idx="66">
                  <c:v>41089</c:v>
                </c:pt>
                <c:pt idx="67">
                  <c:v>41121</c:v>
                </c:pt>
                <c:pt idx="68">
                  <c:v>41152</c:v>
                </c:pt>
                <c:pt idx="69">
                  <c:v>41180</c:v>
                </c:pt>
                <c:pt idx="70">
                  <c:v>41213</c:v>
                </c:pt>
                <c:pt idx="71">
                  <c:v>41243</c:v>
                </c:pt>
                <c:pt idx="72">
                  <c:v>41274</c:v>
                </c:pt>
                <c:pt idx="73">
                  <c:v>41305</c:v>
                </c:pt>
                <c:pt idx="74">
                  <c:v>41333</c:v>
                </c:pt>
                <c:pt idx="75">
                  <c:v>41362</c:v>
                </c:pt>
                <c:pt idx="76">
                  <c:v>41394</c:v>
                </c:pt>
                <c:pt idx="77">
                  <c:v>41425</c:v>
                </c:pt>
                <c:pt idx="78">
                  <c:v>41453</c:v>
                </c:pt>
                <c:pt idx="79">
                  <c:v>41486</c:v>
                </c:pt>
                <c:pt idx="80">
                  <c:v>41516</c:v>
                </c:pt>
                <c:pt idx="81">
                  <c:v>41547</c:v>
                </c:pt>
                <c:pt idx="82">
                  <c:v>41578</c:v>
                </c:pt>
                <c:pt idx="83">
                  <c:v>41607</c:v>
                </c:pt>
                <c:pt idx="84">
                  <c:v>41639</c:v>
                </c:pt>
                <c:pt idx="85">
                  <c:v>41670</c:v>
                </c:pt>
                <c:pt idx="86">
                  <c:v>41698</c:v>
                </c:pt>
                <c:pt idx="87">
                  <c:v>41729</c:v>
                </c:pt>
                <c:pt idx="88">
                  <c:v>41759</c:v>
                </c:pt>
                <c:pt idx="89">
                  <c:v>41789</c:v>
                </c:pt>
                <c:pt idx="90">
                  <c:v>41820</c:v>
                </c:pt>
                <c:pt idx="91">
                  <c:v>41851</c:v>
                </c:pt>
                <c:pt idx="92">
                  <c:v>41880</c:v>
                </c:pt>
                <c:pt idx="93">
                  <c:v>41912</c:v>
                </c:pt>
                <c:pt idx="94">
                  <c:v>41943</c:v>
                </c:pt>
                <c:pt idx="95">
                  <c:v>41971</c:v>
                </c:pt>
                <c:pt idx="96">
                  <c:v>42004</c:v>
                </c:pt>
                <c:pt idx="97">
                  <c:v>42034</c:v>
                </c:pt>
                <c:pt idx="98">
                  <c:v>42062</c:v>
                </c:pt>
                <c:pt idx="99">
                  <c:v>42094</c:v>
                </c:pt>
                <c:pt idx="100">
                  <c:v>42124</c:v>
                </c:pt>
                <c:pt idx="101">
                  <c:v>42153</c:v>
                </c:pt>
                <c:pt idx="102">
                  <c:v>42185</c:v>
                </c:pt>
                <c:pt idx="103">
                  <c:v>42216</c:v>
                </c:pt>
                <c:pt idx="104">
                  <c:v>42247</c:v>
                </c:pt>
                <c:pt idx="105">
                  <c:v>42277</c:v>
                </c:pt>
                <c:pt idx="106">
                  <c:v>42307</c:v>
                </c:pt>
                <c:pt idx="107">
                  <c:v>42338</c:v>
                </c:pt>
                <c:pt idx="108">
                  <c:v>42369</c:v>
                </c:pt>
                <c:pt idx="109">
                  <c:v>42398</c:v>
                </c:pt>
                <c:pt idx="110">
                  <c:v>42429</c:v>
                </c:pt>
                <c:pt idx="111">
                  <c:v>42460</c:v>
                </c:pt>
                <c:pt idx="112">
                  <c:v>42489</c:v>
                </c:pt>
                <c:pt idx="113">
                  <c:v>42521</c:v>
                </c:pt>
                <c:pt idx="114">
                  <c:v>42551</c:v>
                </c:pt>
                <c:pt idx="115">
                  <c:v>42580</c:v>
                </c:pt>
                <c:pt idx="116">
                  <c:v>42613</c:v>
                </c:pt>
                <c:pt idx="117">
                  <c:v>42643</c:v>
                </c:pt>
                <c:pt idx="118">
                  <c:v>42674</c:v>
                </c:pt>
                <c:pt idx="119">
                  <c:v>42704</c:v>
                </c:pt>
                <c:pt idx="120">
                  <c:v>42734</c:v>
                </c:pt>
                <c:pt idx="121">
                  <c:v>42766</c:v>
                </c:pt>
                <c:pt idx="122">
                  <c:v>42794</c:v>
                </c:pt>
                <c:pt idx="123">
                  <c:v>42825</c:v>
                </c:pt>
                <c:pt idx="124">
                  <c:v>42853</c:v>
                </c:pt>
                <c:pt idx="125">
                  <c:v>42886</c:v>
                </c:pt>
                <c:pt idx="126">
                  <c:v>42916</c:v>
                </c:pt>
                <c:pt idx="127">
                  <c:v>42947</c:v>
                </c:pt>
                <c:pt idx="128">
                  <c:v>42978</c:v>
                </c:pt>
                <c:pt idx="129">
                  <c:v>43007</c:v>
                </c:pt>
                <c:pt idx="130">
                  <c:v>43039</c:v>
                </c:pt>
                <c:pt idx="131">
                  <c:v>43069</c:v>
                </c:pt>
                <c:pt idx="132">
                  <c:v>43098</c:v>
                </c:pt>
                <c:pt idx="133">
                  <c:v>43131</c:v>
                </c:pt>
                <c:pt idx="134">
                  <c:v>43159</c:v>
                </c:pt>
                <c:pt idx="135">
                  <c:v>43189</c:v>
                </c:pt>
                <c:pt idx="136">
                  <c:v>43220</c:v>
                </c:pt>
                <c:pt idx="137">
                  <c:v>43251</c:v>
                </c:pt>
                <c:pt idx="138">
                  <c:v>43280</c:v>
                </c:pt>
                <c:pt idx="139">
                  <c:v>43312</c:v>
                </c:pt>
                <c:pt idx="140">
                  <c:v>43343</c:v>
                </c:pt>
                <c:pt idx="141">
                  <c:v>43371</c:v>
                </c:pt>
                <c:pt idx="142">
                  <c:v>43404</c:v>
                </c:pt>
                <c:pt idx="143">
                  <c:v>43434</c:v>
                </c:pt>
                <c:pt idx="144">
                  <c:v>43465</c:v>
                </c:pt>
                <c:pt idx="145">
                  <c:v>43496</c:v>
                </c:pt>
                <c:pt idx="146">
                  <c:v>43524</c:v>
                </c:pt>
                <c:pt idx="147">
                  <c:v>43553</c:v>
                </c:pt>
                <c:pt idx="148">
                  <c:v>43585</c:v>
                </c:pt>
                <c:pt idx="149">
                  <c:v>43616</c:v>
                </c:pt>
                <c:pt idx="150">
                  <c:v>43644</c:v>
                </c:pt>
                <c:pt idx="151">
                  <c:v>43677</c:v>
                </c:pt>
                <c:pt idx="152">
                  <c:v>43707</c:v>
                </c:pt>
                <c:pt idx="153">
                  <c:v>43738</c:v>
                </c:pt>
                <c:pt idx="154">
                  <c:v>43769</c:v>
                </c:pt>
                <c:pt idx="155">
                  <c:v>43798</c:v>
                </c:pt>
                <c:pt idx="156">
                  <c:v>43830</c:v>
                </c:pt>
                <c:pt idx="157">
                  <c:v>43861</c:v>
                </c:pt>
                <c:pt idx="158">
                  <c:v>43889</c:v>
                </c:pt>
                <c:pt idx="159">
                  <c:v>43921</c:v>
                </c:pt>
                <c:pt idx="160">
                  <c:v>43951</c:v>
                </c:pt>
                <c:pt idx="161">
                  <c:v>43980</c:v>
                </c:pt>
                <c:pt idx="162">
                  <c:v>44012</c:v>
                </c:pt>
                <c:pt idx="163">
                  <c:v>44043</c:v>
                </c:pt>
                <c:pt idx="164">
                  <c:v>44074</c:v>
                </c:pt>
                <c:pt idx="165">
                  <c:v>44104</c:v>
                </c:pt>
                <c:pt idx="166">
                  <c:v>44134</c:v>
                </c:pt>
                <c:pt idx="167">
                  <c:v>44165</c:v>
                </c:pt>
                <c:pt idx="168">
                  <c:v>44196</c:v>
                </c:pt>
                <c:pt idx="169">
                  <c:v>44225</c:v>
                </c:pt>
                <c:pt idx="170">
                  <c:v>44253</c:v>
                </c:pt>
                <c:pt idx="171">
                  <c:v>44286</c:v>
                </c:pt>
                <c:pt idx="172">
                  <c:v>44316</c:v>
                </c:pt>
                <c:pt idx="173">
                  <c:v>44347</c:v>
                </c:pt>
                <c:pt idx="174">
                  <c:v>44377</c:v>
                </c:pt>
                <c:pt idx="175">
                  <c:v>44407</c:v>
                </c:pt>
                <c:pt idx="176">
                  <c:v>44439</c:v>
                </c:pt>
                <c:pt idx="177">
                  <c:v>44469</c:v>
                </c:pt>
                <c:pt idx="178">
                  <c:v>44498</c:v>
                </c:pt>
                <c:pt idx="179">
                  <c:v>44530</c:v>
                </c:pt>
                <c:pt idx="180">
                  <c:v>44561</c:v>
                </c:pt>
                <c:pt idx="181">
                  <c:v>44592</c:v>
                </c:pt>
                <c:pt idx="182">
                  <c:v>44620</c:v>
                </c:pt>
                <c:pt idx="183">
                  <c:v>44651</c:v>
                </c:pt>
                <c:pt idx="184">
                  <c:v>44680</c:v>
                </c:pt>
                <c:pt idx="185">
                  <c:v>44712</c:v>
                </c:pt>
                <c:pt idx="186">
                  <c:v>44742</c:v>
                </c:pt>
                <c:pt idx="187">
                  <c:v>44771</c:v>
                </c:pt>
                <c:pt idx="188">
                  <c:v>44804</c:v>
                </c:pt>
                <c:pt idx="189">
                  <c:v>44834</c:v>
                </c:pt>
                <c:pt idx="190">
                  <c:v>44865</c:v>
                </c:pt>
                <c:pt idx="191">
                  <c:v>44895</c:v>
                </c:pt>
                <c:pt idx="192">
                  <c:v>44926</c:v>
                </c:pt>
                <c:pt idx="193">
                  <c:v>44957</c:v>
                </c:pt>
                <c:pt idx="194">
                  <c:v>44985</c:v>
                </c:pt>
                <c:pt idx="195">
                  <c:v>45016</c:v>
                </c:pt>
                <c:pt idx="196">
                  <c:v>45046</c:v>
                </c:pt>
                <c:pt idx="197">
                  <c:v>45077</c:v>
                </c:pt>
              </c:numCache>
            </c:numRef>
          </c:cat>
          <c:val>
            <c:numRef>
              <c:f>Sheet1!$M$7:$M$204</c:f>
              <c:numCache>
                <c:formatCode>General</c:formatCode>
                <c:ptCount val="198"/>
                <c:pt idx="0">
                  <c:v>5.17</c:v>
                </c:pt>
                <c:pt idx="1">
                  <c:v>5.18</c:v>
                </c:pt>
                <c:pt idx="2">
                  <c:v>5.19</c:v>
                </c:pt>
                <c:pt idx="3">
                  <c:v>5.2</c:v>
                </c:pt>
                <c:pt idx="4">
                  <c:v>5.22</c:v>
                </c:pt>
                <c:pt idx="5">
                  <c:v>5.2</c:v>
                </c:pt>
                <c:pt idx="6">
                  <c:v>5.24</c:v>
                </c:pt>
                <c:pt idx="7">
                  <c:v>5.24</c:v>
                </c:pt>
                <c:pt idx="8">
                  <c:v>5.23</c:v>
                </c:pt>
                <c:pt idx="9">
                  <c:v>4.72</c:v>
                </c:pt>
                <c:pt idx="10">
                  <c:v>4.46</c:v>
                </c:pt>
                <c:pt idx="11">
                  <c:v>4.46</c:v>
                </c:pt>
                <c:pt idx="12">
                  <c:v>4.01</c:v>
                </c:pt>
                <c:pt idx="13">
                  <c:v>2.75</c:v>
                </c:pt>
                <c:pt idx="14">
                  <c:v>2.5</c:v>
                </c:pt>
                <c:pt idx="15">
                  <c:v>2.08</c:v>
                </c:pt>
                <c:pt idx="16">
                  <c:v>1.9100000000000001</c:v>
                </c:pt>
                <c:pt idx="17">
                  <c:v>2.0299999999999998</c:v>
                </c:pt>
                <c:pt idx="18">
                  <c:v>2.13</c:v>
                </c:pt>
                <c:pt idx="19">
                  <c:v>1.97</c:v>
                </c:pt>
                <c:pt idx="20">
                  <c:v>2.06</c:v>
                </c:pt>
                <c:pt idx="21">
                  <c:v>2.09</c:v>
                </c:pt>
                <c:pt idx="22">
                  <c:v>1.95</c:v>
                </c:pt>
                <c:pt idx="23">
                  <c:v>1.22</c:v>
                </c:pt>
                <c:pt idx="24">
                  <c:v>0.25</c:v>
                </c:pt>
                <c:pt idx="25">
                  <c:v>0.36</c:v>
                </c:pt>
                <c:pt idx="26">
                  <c:v>0.51</c:v>
                </c:pt>
                <c:pt idx="27">
                  <c:v>0.45</c:v>
                </c:pt>
                <c:pt idx="28">
                  <c:v>0.22</c:v>
                </c:pt>
                <c:pt idx="29">
                  <c:v>0.35</c:v>
                </c:pt>
                <c:pt idx="30">
                  <c:v>0.24</c:v>
                </c:pt>
                <c:pt idx="31">
                  <c:v>0.26</c:v>
                </c:pt>
                <c:pt idx="32">
                  <c:v>0.19</c:v>
                </c:pt>
                <c:pt idx="33">
                  <c:v>0.23</c:v>
                </c:pt>
                <c:pt idx="34">
                  <c:v>0.14000000000000001</c:v>
                </c:pt>
                <c:pt idx="35">
                  <c:v>0.14000000000000001</c:v>
                </c:pt>
                <c:pt idx="36">
                  <c:v>0.18</c:v>
                </c:pt>
                <c:pt idx="37">
                  <c:v>7.0000000000000007E-2</c:v>
                </c:pt>
                <c:pt idx="38">
                  <c:v>0.18</c:v>
                </c:pt>
                <c:pt idx="39">
                  <c:v>0.2</c:v>
                </c:pt>
                <c:pt idx="40">
                  <c:v>0.24</c:v>
                </c:pt>
                <c:pt idx="41">
                  <c:v>0.3</c:v>
                </c:pt>
                <c:pt idx="42">
                  <c:v>0.33</c:v>
                </c:pt>
                <c:pt idx="43">
                  <c:v>0.25</c:v>
                </c:pt>
                <c:pt idx="44">
                  <c:v>0.27</c:v>
                </c:pt>
                <c:pt idx="45">
                  <c:v>0.23</c:v>
                </c:pt>
                <c:pt idx="46">
                  <c:v>0.25</c:v>
                </c:pt>
                <c:pt idx="47">
                  <c:v>0.21</c:v>
                </c:pt>
                <c:pt idx="48">
                  <c:v>0.21</c:v>
                </c:pt>
                <c:pt idx="49">
                  <c:v>0.24</c:v>
                </c:pt>
                <c:pt idx="50">
                  <c:v>0.23</c:v>
                </c:pt>
                <c:pt idx="51">
                  <c:v>0.2</c:v>
                </c:pt>
                <c:pt idx="52">
                  <c:v>0.23</c:v>
                </c:pt>
                <c:pt idx="53">
                  <c:v>0.16</c:v>
                </c:pt>
                <c:pt idx="54">
                  <c:v>0.13</c:v>
                </c:pt>
                <c:pt idx="55">
                  <c:v>0.17</c:v>
                </c:pt>
                <c:pt idx="56">
                  <c:v>0.09</c:v>
                </c:pt>
                <c:pt idx="57">
                  <c:v>0.14000000000000001</c:v>
                </c:pt>
                <c:pt idx="58">
                  <c:v>0.1</c:v>
                </c:pt>
                <c:pt idx="59">
                  <c:v>0.16</c:v>
                </c:pt>
                <c:pt idx="60">
                  <c:v>0.15</c:v>
                </c:pt>
                <c:pt idx="61">
                  <c:v>0.13</c:v>
                </c:pt>
                <c:pt idx="62">
                  <c:v>0.21</c:v>
                </c:pt>
                <c:pt idx="63">
                  <c:v>0.17</c:v>
                </c:pt>
                <c:pt idx="64">
                  <c:v>0.19</c:v>
                </c:pt>
                <c:pt idx="65">
                  <c:v>0.2</c:v>
                </c:pt>
                <c:pt idx="66">
                  <c:v>0.28000000000000003</c:v>
                </c:pt>
                <c:pt idx="67">
                  <c:v>0.2</c:v>
                </c:pt>
                <c:pt idx="68">
                  <c:v>0.19</c:v>
                </c:pt>
                <c:pt idx="69">
                  <c:v>0.18</c:v>
                </c:pt>
                <c:pt idx="70">
                  <c:v>0.21</c:v>
                </c:pt>
                <c:pt idx="71">
                  <c:v>0.21</c:v>
                </c:pt>
                <c:pt idx="72">
                  <c:v>0.19</c:v>
                </c:pt>
                <c:pt idx="73">
                  <c:v>0.16</c:v>
                </c:pt>
                <c:pt idx="74">
                  <c:v>0.18</c:v>
                </c:pt>
                <c:pt idx="75">
                  <c:v>0.11</c:v>
                </c:pt>
                <c:pt idx="76">
                  <c:v>0.12</c:v>
                </c:pt>
                <c:pt idx="77">
                  <c:v>0.1</c:v>
                </c:pt>
                <c:pt idx="78">
                  <c:v>0.12</c:v>
                </c:pt>
                <c:pt idx="79">
                  <c:v>0.08</c:v>
                </c:pt>
                <c:pt idx="80">
                  <c:v>0.08</c:v>
                </c:pt>
                <c:pt idx="81">
                  <c:v>0.1</c:v>
                </c:pt>
                <c:pt idx="82">
                  <c:v>0.09</c:v>
                </c:pt>
                <c:pt idx="83">
                  <c:v>0.1</c:v>
                </c:pt>
                <c:pt idx="84">
                  <c:v>0.09</c:v>
                </c:pt>
                <c:pt idx="85">
                  <c:v>0.08</c:v>
                </c:pt>
                <c:pt idx="86">
                  <c:v>0.09</c:v>
                </c:pt>
                <c:pt idx="87">
                  <c:v>0.1</c:v>
                </c:pt>
                <c:pt idx="88">
                  <c:v>0.1</c:v>
                </c:pt>
                <c:pt idx="89">
                  <c:v>0.1</c:v>
                </c:pt>
                <c:pt idx="90">
                  <c:v>0.1</c:v>
                </c:pt>
                <c:pt idx="91">
                  <c:v>0.09</c:v>
                </c:pt>
                <c:pt idx="92">
                  <c:v>0.11</c:v>
                </c:pt>
                <c:pt idx="93">
                  <c:v>0.05</c:v>
                </c:pt>
                <c:pt idx="94">
                  <c:v>7.0000000000000007E-2</c:v>
                </c:pt>
                <c:pt idx="95">
                  <c:v>0.1</c:v>
                </c:pt>
                <c:pt idx="96">
                  <c:v>0.17</c:v>
                </c:pt>
                <c:pt idx="97">
                  <c:v>0.13</c:v>
                </c:pt>
                <c:pt idx="98">
                  <c:v>0.12</c:v>
                </c:pt>
                <c:pt idx="99">
                  <c:v>0.1</c:v>
                </c:pt>
                <c:pt idx="100">
                  <c:v>0.1</c:v>
                </c:pt>
                <c:pt idx="101">
                  <c:v>0.1</c:v>
                </c:pt>
                <c:pt idx="102">
                  <c:v>0.18</c:v>
                </c:pt>
                <c:pt idx="103">
                  <c:v>0.11</c:v>
                </c:pt>
                <c:pt idx="104">
                  <c:v>0.26</c:v>
                </c:pt>
                <c:pt idx="105">
                  <c:v>0.2</c:v>
                </c:pt>
                <c:pt idx="106">
                  <c:v>0.19</c:v>
                </c:pt>
                <c:pt idx="107">
                  <c:v>0.23</c:v>
                </c:pt>
                <c:pt idx="108">
                  <c:v>0.42</c:v>
                </c:pt>
                <c:pt idx="109">
                  <c:v>0.46</c:v>
                </c:pt>
                <c:pt idx="110">
                  <c:v>0.48</c:v>
                </c:pt>
                <c:pt idx="111">
                  <c:v>0.46</c:v>
                </c:pt>
                <c:pt idx="112">
                  <c:v>0.44</c:v>
                </c:pt>
                <c:pt idx="113">
                  <c:v>0.46</c:v>
                </c:pt>
                <c:pt idx="114">
                  <c:v>0.45</c:v>
                </c:pt>
                <c:pt idx="115">
                  <c:v>0.44</c:v>
                </c:pt>
                <c:pt idx="116">
                  <c:v>0.47</c:v>
                </c:pt>
                <c:pt idx="117">
                  <c:v>0.52</c:v>
                </c:pt>
                <c:pt idx="118">
                  <c:v>0.55000000000000004</c:v>
                </c:pt>
                <c:pt idx="119">
                  <c:v>0.72</c:v>
                </c:pt>
                <c:pt idx="120">
                  <c:v>0.79</c:v>
                </c:pt>
                <c:pt idx="121">
                  <c:v>0.79</c:v>
                </c:pt>
                <c:pt idx="122">
                  <c:v>0.77</c:v>
                </c:pt>
                <c:pt idx="123">
                  <c:v>0.96</c:v>
                </c:pt>
                <c:pt idx="124">
                  <c:v>0.91</c:v>
                </c:pt>
                <c:pt idx="125">
                  <c:v>0.97</c:v>
                </c:pt>
                <c:pt idx="126">
                  <c:v>1.17</c:v>
                </c:pt>
                <c:pt idx="127">
                  <c:v>1.17</c:v>
                </c:pt>
                <c:pt idx="128">
                  <c:v>1.18</c:v>
                </c:pt>
                <c:pt idx="129">
                  <c:v>1.19</c:v>
                </c:pt>
                <c:pt idx="130">
                  <c:v>1.23</c:v>
                </c:pt>
                <c:pt idx="131">
                  <c:v>1.32</c:v>
                </c:pt>
                <c:pt idx="132">
                  <c:v>1.55</c:v>
                </c:pt>
                <c:pt idx="133">
                  <c:v>1.63</c:v>
                </c:pt>
                <c:pt idx="134">
                  <c:v>1.76</c:v>
                </c:pt>
                <c:pt idx="135">
                  <c:v>2.02</c:v>
                </c:pt>
                <c:pt idx="136">
                  <c:v>1.99</c:v>
                </c:pt>
                <c:pt idx="137">
                  <c:v>2.0299999999999998</c:v>
                </c:pt>
                <c:pt idx="138">
                  <c:v>2.1</c:v>
                </c:pt>
                <c:pt idx="139">
                  <c:v>2.11</c:v>
                </c:pt>
                <c:pt idx="140">
                  <c:v>2.15</c:v>
                </c:pt>
                <c:pt idx="141">
                  <c:v>2.23</c:v>
                </c:pt>
                <c:pt idx="142">
                  <c:v>2.34</c:v>
                </c:pt>
                <c:pt idx="143">
                  <c:v>2.46</c:v>
                </c:pt>
                <c:pt idx="144">
                  <c:v>2.5499999999999998</c:v>
                </c:pt>
                <c:pt idx="145">
                  <c:v>2.52</c:v>
                </c:pt>
                <c:pt idx="146">
                  <c:v>2.5</c:v>
                </c:pt>
                <c:pt idx="147">
                  <c:v>2.4699999999999998</c:v>
                </c:pt>
                <c:pt idx="148">
                  <c:v>2.4300000000000002</c:v>
                </c:pt>
                <c:pt idx="149">
                  <c:v>2.41</c:v>
                </c:pt>
                <c:pt idx="150">
                  <c:v>2.2599999999999998</c:v>
                </c:pt>
                <c:pt idx="151">
                  <c:v>2.1800000000000002</c:v>
                </c:pt>
                <c:pt idx="152">
                  <c:v>2</c:v>
                </c:pt>
                <c:pt idx="153">
                  <c:v>1.9</c:v>
                </c:pt>
                <c:pt idx="154">
                  <c:v>1.67</c:v>
                </c:pt>
                <c:pt idx="155">
                  <c:v>1.68</c:v>
                </c:pt>
                <c:pt idx="156">
                  <c:v>1.6800000000000002</c:v>
                </c:pt>
                <c:pt idx="157">
                  <c:v>1.59</c:v>
                </c:pt>
                <c:pt idx="158">
                  <c:v>1.47</c:v>
                </c:pt>
                <c:pt idx="159">
                  <c:v>1.51</c:v>
                </c:pt>
                <c:pt idx="160">
                  <c:v>0.78</c:v>
                </c:pt>
                <c:pt idx="161">
                  <c:v>0.22</c:v>
                </c:pt>
                <c:pt idx="162">
                  <c:v>0.17</c:v>
                </c:pt>
                <c:pt idx="163">
                  <c:v>0.12</c:v>
                </c:pt>
                <c:pt idx="164">
                  <c:v>0.12</c:v>
                </c:pt>
                <c:pt idx="165">
                  <c:v>0.11</c:v>
                </c:pt>
                <c:pt idx="166">
                  <c:v>0.11</c:v>
                </c:pt>
                <c:pt idx="167">
                  <c:v>0.13</c:v>
                </c:pt>
                <c:pt idx="168">
                  <c:v>0.13</c:v>
                </c:pt>
                <c:pt idx="169">
                  <c:v>0.09</c:v>
                </c:pt>
                <c:pt idx="170">
                  <c:v>0.08</c:v>
                </c:pt>
                <c:pt idx="171">
                  <c:v>0.06</c:v>
                </c:pt>
                <c:pt idx="172">
                  <c:v>0.05</c:v>
                </c:pt>
                <c:pt idx="173">
                  <c:v>0.04</c:v>
                </c:pt>
                <c:pt idx="174">
                  <c:v>0.05</c:v>
                </c:pt>
                <c:pt idx="175">
                  <c:v>0.06</c:v>
                </c:pt>
                <c:pt idx="176">
                  <c:v>0.06</c:v>
                </c:pt>
                <c:pt idx="177">
                  <c:v>0.05</c:v>
                </c:pt>
                <c:pt idx="178">
                  <c:v>7.0000000000000007E-2</c:v>
                </c:pt>
                <c:pt idx="179">
                  <c:v>0.09</c:v>
                </c:pt>
                <c:pt idx="180">
                  <c:v>0.14000000000000001</c:v>
                </c:pt>
                <c:pt idx="181">
                  <c:v>0.15</c:v>
                </c:pt>
                <c:pt idx="182">
                  <c:v>0.28000000000000003</c:v>
                </c:pt>
                <c:pt idx="183">
                  <c:v>0.63</c:v>
                </c:pt>
                <c:pt idx="184">
                  <c:v>0.99</c:v>
                </c:pt>
                <c:pt idx="185">
                  <c:v>1.2</c:v>
                </c:pt>
                <c:pt idx="186">
                  <c:v>1.07</c:v>
                </c:pt>
                <c:pt idx="187">
                  <c:v>2.5099999999999998</c:v>
                </c:pt>
                <c:pt idx="188">
                  <c:v>2.64</c:v>
                </c:pt>
                <c:pt idx="189">
                  <c:v>2.64</c:v>
                </c:pt>
                <c:pt idx="190">
                  <c:v>4.05</c:v>
                </c:pt>
                <c:pt idx="191">
                  <c:v>4.2300000000000004</c:v>
                </c:pt>
                <c:pt idx="192">
                  <c:v>4.45</c:v>
                </c:pt>
                <c:pt idx="193">
                  <c:v>4.5999999999999996</c:v>
                </c:pt>
                <c:pt idx="194">
                  <c:v>4.8</c:v>
                </c:pt>
                <c:pt idx="195">
                  <c:v>4.9000000000000004</c:v>
                </c:pt>
                <c:pt idx="196">
                  <c:v>4.8899999999999997</c:v>
                </c:pt>
                <c:pt idx="197">
                  <c:v>5.18</c:v>
                </c:pt>
              </c:numCache>
            </c:numRef>
          </c:val>
          <c:smooth val="0"/>
          <c:extLst>
            <c:ext xmlns:c16="http://schemas.microsoft.com/office/drawing/2014/chart" uri="{C3380CC4-5D6E-409C-BE32-E72D297353CC}">
              <c16:uniqueId val="{00000000-4965-4C07-BF5B-F40C77F82A16}"/>
            </c:ext>
          </c:extLst>
        </c:ser>
        <c:ser>
          <c:idx val="1"/>
          <c:order val="1"/>
          <c:tx>
            <c:strRef>
              <c:f>Sheet1!$N$6</c:f>
              <c:strCache>
                <c:ptCount val="1"/>
                <c:pt idx="0">
                  <c:v>A2/P2 Non Financial CP</c:v>
                </c:pt>
              </c:strCache>
            </c:strRef>
          </c:tx>
          <c:spPr>
            <a:ln>
              <a:solidFill>
                <a:srgbClr val="298FC2"/>
              </a:solidFill>
            </a:ln>
          </c:spPr>
          <c:marker>
            <c:symbol val="none"/>
          </c:marker>
          <c:cat>
            <c:numRef>
              <c:f>Sheet1!$L$7:$L$204</c:f>
              <c:numCache>
                <c:formatCode>m/d/yyyy</c:formatCode>
                <c:ptCount val="198"/>
                <c:pt idx="0">
                  <c:v>39080</c:v>
                </c:pt>
                <c:pt idx="1">
                  <c:v>39113</c:v>
                </c:pt>
                <c:pt idx="2">
                  <c:v>39141</c:v>
                </c:pt>
                <c:pt idx="3">
                  <c:v>39171</c:v>
                </c:pt>
                <c:pt idx="4">
                  <c:v>39202</c:v>
                </c:pt>
                <c:pt idx="5">
                  <c:v>39233</c:v>
                </c:pt>
                <c:pt idx="6">
                  <c:v>39262</c:v>
                </c:pt>
                <c:pt idx="7">
                  <c:v>39294</c:v>
                </c:pt>
                <c:pt idx="8">
                  <c:v>39325</c:v>
                </c:pt>
                <c:pt idx="9">
                  <c:v>39353</c:v>
                </c:pt>
                <c:pt idx="10">
                  <c:v>39386</c:v>
                </c:pt>
                <c:pt idx="11">
                  <c:v>39416</c:v>
                </c:pt>
                <c:pt idx="12">
                  <c:v>39447</c:v>
                </c:pt>
                <c:pt idx="13">
                  <c:v>39478</c:v>
                </c:pt>
                <c:pt idx="14">
                  <c:v>39507</c:v>
                </c:pt>
                <c:pt idx="15">
                  <c:v>39538</c:v>
                </c:pt>
                <c:pt idx="16">
                  <c:v>39568</c:v>
                </c:pt>
                <c:pt idx="17">
                  <c:v>39598</c:v>
                </c:pt>
                <c:pt idx="18">
                  <c:v>39629</c:v>
                </c:pt>
                <c:pt idx="19">
                  <c:v>39660</c:v>
                </c:pt>
                <c:pt idx="20">
                  <c:v>39689</c:v>
                </c:pt>
                <c:pt idx="21">
                  <c:v>39721</c:v>
                </c:pt>
                <c:pt idx="22">
                  <c:v>39752</c:v>
                </c:pt>
                <c:pt idx="23">
                  <c:v>39780</c:v>
                </c:pt>
                <c:pt idx="24">
                  <c:v>39813</c:v>
                </c:pt>
                <c:pt idx="25">
                  <c:v>39843</c:v>
                </c:pt>
                <c:pt idx="26">
                  <c:v>39871</c:v>
                </c:pt>
                <c:pt idx="27">
                  <c:v>39903</c:v>
                </c:pt>
                <c:pt idx="28">
                  <c:v>39933</c:v>
                </c:pt>
                <c:pt idx="29">
                  <c:v>39962</c:v>
                </c:pt>
                <c:pt idx="30">
                  <c:v>39994</c:v>
                </c:pt>
                <c:pt idx="31">
                  <c:v>40025</c:v>
                </c:pt>
                <c:pt idx="32">
                  <c:v>40056</c:v>
                </c:pt>
                <c:pt idx="33">
                  <c:v>40086</c:v>
                </c:pt>
                <c:pt idx="34">
                  <c:v>40116</c:v>
                </c:pt>
                <c:pt idx="35">
                  <c:v>40147</c:v>
                </c:pt>
                <c:pt idx="36">
                  <c:v>40178</c:v>
                </c:pt>
                <c:pt idx="37">
                  <c:v>40207</c:v>
                </c:pt>
                <c:pt idx="38">
                  <c:v>40235</c:v>
                </c:pt>
                <c:pt idx="39">
                  <c:v>40268</c:v>
                </c:pt>
                <c:pt idx="40">
                  <c:v>40298</c:v>
                </c:pt>
                <c:pt idx="41">
                  <c:v>40329</c:v>
                </c:pt>
                <c:pt idx="42">
                  <c:v>40359</c:v>
                </c:pt>
                <c:pt idx="43">
                  <c:v>40389</c:v>
                </c:pt>
                <c:pt idx="44">
                  <c:v>40421</c:v>
                </c:pt>
                <c:pt idx="45">
                  <c:v>40451</c:v>
                </c:pt>
                <c:pt idx="46">
                  <c:v>40480</c:v>
                </c:pt>
                <c:pt idx="47">
                  <c:v>40512</c:v>
                </c:pt>
                <c:pt idx="48">
                  <c:v>40543</c:v>
                </c:pt>
                <c:pt idx="49">
                  <c:v>40574</c:v>
                </c:pt>
                <c:pt idx="50">
                  <c:v>40602</c:v>
                </c:pt>
                <c:pt idx="51">
                  <c:v>40633</c:v>
                </c:pt>
                <c:pt idx="52">
                  <c:v>40662</c:v>
                </c:pt>
                <c:pt idx="53">
                  <c:v>40694</c:v>
                </c:pt>
                <c:pt idx="54">
                  <c:v>40724</c:v>
                </c:pt>
                <c:pt idx="55">
                  <c:v>40753</c:v>
                </c:pt>
                <c:pt idx="56">
                  <c:v>40786</c:v>
                </c:pt>
                <c:pt idx="57">
                  <c:v>40816</c:v>
                </c:pt>
                <c:pt idx="58">
                  <c:v>40847</c:v>
                </c:pt>
                <c:pt idx="59">
                  <c:v>40877</c:v>
                </c:pt>
                <c:pt idx="60">
                  <c:v>40907</c:v>
                </c:pt>
                <c:pt idx="61">
                  <c:v>40939</c:v>
                </c:pt>
                <c:pt idx="62">
                  <c:v>40968</c:v>
                </c:pt>
                <c:pt idx="63">
                  <c:v>40998</c:v>
                </c:pt>
                <c:pt idx="64">
                  <c:v>41029</c:v>
                </c:pt>
                <c:pt idx="65">
                  <c:v>41060</c:v>
                </c:pt>
                <c:pt idx="66">
                  <c:v>41089</c:v>
                </c:pt>
                <c:pt idx="67">
                  <c:v>41121</c:v>
                </c:pt>
                <c:pt idx="68">
                  <c:v>41152</c:v>
                </c:pt>
                <c:pt idx="69">
                  <c:v>41180</c:v>
                </c:pt>
                <c:pt idx="70">
                  <c:v>41213</c:v>
                </c:pt>
                <c:pt idx="71">
                  <c:v>41243</c:v>
                </c:pt>
                <c:pt idx="72">
                  <c:v>41274</c:v>
                </c:pt>
                <c:pt idx="73">
                  <c:v>41305</c:v>
                </c:pt>
                <c:pt idx="74">
                  <c:v>41333</c:v>
                </c:pt>
                <c:pt idx="75">
                  <c:v>41362</c:v>
                </c:pt>
                <c:pt idx="76">
                  <c:v>41394</c:v>
                </c:pt>
                <c:pt idx="77">
                  <c:v>41425</c:v>
                </c:pt>
                <c:pt idx="78">
                  <c:v>41453</c:v>
                </c:pt>
                <c:pt idx="79">
                  <c:v>41486</c:v>
                </c:pt>
                <c:pt idx="80">
                  <c:v>41516</c:v>
                </c:pt>
                <c:pt idx="81">
                  <c:v>41547</c:v>
                </c:pt>
                <c:pt idx="82">
                  <c:v>41578</c:v>
                </c:pt>
                <c:pt idx="83">
                  <c:v>41607</c:v>
                </c:pt>
                <c:pt idx="84">
                  <c:v>41639</c:v>
                </c:pt>
                <c:pt idx="85">
                  <c:v>41670</c:v>
                </c:pt>
                <c:pt idx="86">
                  <c:v>41698</c:v>
                </c:pt>
                <c:pt idx="87">
                  <c:v>41729</c:v>
                </c:pt>
                <c:pt idx="88">
                  <c:v>41759</c:v>
                </c:pt>
                <c:pt idx="89">
                  <c:v>41789</c:v>
                </c:pt>
                <c:pt idx="90">
                  <c:v>41820</c:v>
                </c:pt>
                <c:pt idx="91">
                  <c:v>41851</c:v>
                </c:pt>
                <c:pt idx="92">
                  <c:v>41880</c:v>
                </c:pt>
                <c:pt idx="93">
                  <c:v>41912</c:v>
                </c:pt>
                <c:pt idx="94">
                  <c:v>41943</c:v>
                </c:pt>
                <c:pt idx="95">
                  <c:v>41971</c:v>
                </c:pt>
                <c:pt idx="96">
                  <c:v>42004</c:v>
                </c:pt>
                <c:pt idx="97">
                  <c:v>42034</c:v>
                </c:pt>
                <c:pt idx="98">
                  <c:v>42062</c:v>
                </c:pt>
                <c:pt idx="99">
                  <c:v>42094</c:v>
                </c:pt>
                <c:pt idx="100">
                  <c:v>42124</c:v>
                </c:pt>
                <c:pt idx="101">
                  <c:v>42153</c:v>
                </c:pt>
                <c:pt idx="102">
                  <c:v>42185</c:v>
                </c:pt>
                <c:pt idx="103">
                  <c:v>42216</c:v>
                </c:pt>
                <c:pt idx="104">
                  <c:v>42247</c:v>
                </c:pt>
                <c:pt idx="105">
                  <c:v>42277</c:v>
                </c:pt>
                <c:pt idx="106">
                  <c:v>42307</c:v>
                </c:pt>
                <c:pt idx="107">
                  <c:v>42338</c:v>
                </c:pt>
                <c:pt idx="108">
                  <c:v>42369</c:v>
                </c:pt>
                <c:pt idx="109">
                  <c:v>42398</c:v>
                </c:pt>
                <c:pt idx="110">
                  <c:v>42429</c:v>
                </c:pt>
                <c:pt idx="111">
                  <c:v>42460</c:v>
                </c:pt>
                <c:pt idx="112">
                  <c:v>42489</c:v>
                </c:pt>
                <c:pt idx="113">
                  <c:v>42521</c:v>
                </c:pt>
                <c:pt idx="114">
                  <c:v>42551</c:v>
                </c:pt>
                <c:pt idx="115">
                  <c:v>42580</c:v>
                </c:pt>
                <c:pt idx="116">
                  <c:v>42613</c:v>
                </c:pt>
                <c:pt idx="117">
                  <c:v>42643</c:v>
                </c:pt>
                <c:pt idx="118">
                  <c:v>42674</c:v>
                </c:pt>
                <c:pt idx="119">
                  <c:v>42704</c:v>
                </c:pt>
                <c:pt idx="120">
                  <c:v>42734</c:v>
                </c:pt>
                <c:pt idx="121">
                  <c:v>42766</c:v>
                </c:pt>
                <c:pt idx="122">
                  <c:v>42794</c:v>
                </c:pt>
                <c:pt idx="123">
                  <c:v>42825</c:v>
                </c:pt>
                <c:pt idx="124">
                  <c:v>42853</c:v>
                </c:pt>
                <c:pt idx="125">
                  <c:v>42886</c:v>
                </c:pt>
                <c:pt idx="126">
                  <c:v>42916</c:v>
                </c:pt>
                <c:pt idx="127">
                  <c:v>42947</c:v>
                </c:pt>
                <c:pt idx="128">
                  <c:v>42978</c:v>
                </c:pt>
                <c:pt idx="129">
                  <c:v>43007</c:v>
                </c:pt>
                <c:pt idx="130">
                  <c:v>43039</c:v>
                </c:pt>
                <c:pt idx="131">
                  <c:v>43069</c:v>
                </c:pt>
                <c:pt idx="132">
                  <c:v>43098</c:v>
                </c:pt>
                <c:pt idx="133">
                  <c:v>43131</c:v>
                </c:pt>
                <c:pt idx="134">
                  <c:v>43159</c:v>
                </c:pt>
                <c:pt idx="135">
                  <c:v>43189</c:v>
                </c:pt>
                <c:pt idx="136">
                  <c:v>43220</c:v>
                </c:pt>
                <c:pt idx="137">
                  <c:v>43251</c:v>
                </c:pt>
                <c:pt idx="138">
                  <c:v>43280</c:v>
                </c:pt>
                <c:pt idx="139">
                  <c:v>43312</c:v>
                </c:pt>
                <c:pt idx="140">
                  <c:v>43343</c:v>
                </c:pt>
                <c:pt idx="141">
                  <c:v>43371</c:v>
                </c:pt>
                <c:pt idx="142">
                  <c:v>43404</c:v>
                </c:pt>
                <c:pt idx="143">
                  <c:v>43434</c:v>
                </c:pt>
                <c:pt idx="144">
                  <c:v>43465</c:v>
                </c:pt>
                <c:pt idx="145">
                  <c:v>43496</c:v>
                </c:pt>
                <c:pt idx="146">
                  <c:v>43524</c:v>
                </c:pt>
                <c:pt idx="147">
                  <c:v>43553</c:v>
                </c:pt>
                <c:pt idx="148">
                  <c:v>43585</c:v>
                </c:pt>
                <c:pt idx="149">
                  <c:v>43616</c:v>
                </c:pt>
                <c:pt idx="150">
                  <c:v>43644</c:v>
                </c:pt>
                <c:pt idx="151">
                  <c:v>43677</c:v>
                </c:pt>
                <c:pt idx="152">
                  <c:v>43707</c:v>
                </c:pt>
                <c:pt idx="153">
                  <c:v>43738</c:v>
                </c:pt>
                <c:pt idx="154">
                  <c:v>43769</c:v>
                </c:pt>
                <c:pt idx="155">
                  <c:v>43798</c:v>
                </c:pt>
                <c:pt idx="156">
                  <c:v>43830</c:v>
                </c:pt>
                <c:pt idx="157">
                  <c:v>43861</c:v>
                </c:pt>
                <c:pt idx="158">
                  <c:v>43889</c:v>
                </c:pt>
                <c:pt idx="159">
                  <c:v>43921</c:v>
                </c:pt>
                <c:pt idx="160">
                  <c:v>43951</c:v>
                </c:pt>
                <c:pt idx="161">
                  <c:v>43980</c:v>
                </c:pt>
                <c:pt idx="162">
                  <c:v>44012</c:v>
                </c:pt>
                <c:pt idx="163">
                  <c:v>44043</c:v>
                </c:pt>
                <c:pt idx="164">
                  <c:v>44074</c:v>
                </c:pt>
                <c:pt idx="165">
                  <c:v>44104</c:v>
                </c:pt>
                <c:pt idx="166">
                  <c:v>44134</c:v>
                </c:pt>
                <c:pt idx="167">
                  <c:v>44165</c:v>
                </c:pt>
                <c:pt idx="168">
                  <c:v>44196</c:v>
                </c:pt>
                <c:pt idx="169">
                  <c:v>44225</c:v>
                </c:pt>
                <c:pt idx="170">
                  <c:v>44253</c:v>
                </c:pt>
                <c:pt idx="171">
                  <c:v>44286</c:v>
                </c:pt>
                <c:pt idx="172">
                  <c:v>44316</c:v>
                </c:pt>
                <c:pt idx="173">
                  <c:v>44347</c:v>
                </c:pt>
                <c:pt idx="174">
                  <c:v>44377</c:v>
                </c:pt>
                <c:pt idx="175">
                  <c:v>44407</c:v>
                </c:pt>
                <c:pt idx="176">
                  <c:v>44439</c:v>
                </c:pt>
                <c:pt idx="177">
                  <c:v>44469</c:v>
                </c:pt>
                <c:pt idx="178">
                  <c:v>44498</c:v>
                </c:pt>
                <c:pt idx="179">
                  <c:v>44530</c:v>
                </c:pt>
                <c:pt idx="180">
                  <c:v>44561</c:v>
                </c:pt>
                <c:pt idx="181">
                  <c:v>44592</c:v>
                </c:pt>
                <c:pt idx="182">
                  <c:v>44620</c:v>
                </c:pt>
                <c:pt idx="183">
                  <c:v>44651</c:v>
                </c:pt>
                <c:pt idx="184">
                  <c:v>44680</c:v>
                </c:pt>
                <c:pt idx="185">
                  <c:v>44712</c:v>
                </c:pt>
                <c:pt idx="186">
                  <c:v>44742</c:v>
                </c:pt>
                <c:pt idx="187">
                  <c:v>44771</c:v>
                </c:pt>
                <c:pt idx="188">
                  <c:v>44804</c:v>
                </c:pt>
                <c:pt idx="189">
                  <c:v>44834</c:v>
                </c:pt>
                <c:pt idx="190">
                  <c:v>44865</c:v>
                </c:pt>
                <c:pt idx="191">
                  <c:v>44895</c:v>
                </c:pt>
                <c:pt idx="192">
                  <c:v>44926</c:v>
                </c:pt>
                <c:pt idx="193">
                  <c:v>44957</c:v>
                </c:pt>
                <c:pt idx="194">
                  <c:v>44985</c:v>
                </c:pt>
                <c:pt idx="195">
                  <c:v>45016</c:v>
                </c:pt>
                <c:pt idx="196">
                  <c:v>45046</c:v>
                </c:pt>
                <c:pt idx="197">
                  <c:v>45077</c:v>
                </c:pt>
              </c:numCache>
            </c:numRef>
          </c:cat>
          <c:val>
            <c:numRef>
              <c:f>Sheet1!$N$7:$N$204</c:f>
              <c:numCache>
                <c:formatCode>General</c:formatCode>
                <c:ptCount val="198"/>
                <c:pt idx="0">
                  <c:v>5.34</c:v>
                </c:pt>
                <c:pt idx="1">
                  <c:v>5.33</c:v>
                </c:pt>
                <c:pt idx="2">
                  <c:v>5.31</c:v>
                </c:pt>
                <c:pt idx="3">
                  <c:v>5.32</c:v>
                </c:pt>
                <c:pt idx="4">
                  <c:v>5.32</c:v>
                </c:pt>
                <c:pt idx="5">
                  <c:v>5.35</c:v>
                </c:pt>
                <c:pt idx="6">
                  <c:v>5.33</c:v>
                </c:pt>
                <c:pt idx="7">
                  <c:v>5.33</c:v>
                </c:pt>
                <c:pt idx="8">
                  <c:v>6.16</c:v>
                </c:pt>
                <c:pt idx="9">
                  <c:v>5.37</c:v>
                </c:pt>
                <c:pt idx="10">
                  <c:v>5.05</c:v>
                </c:pt>
                <c:pt idx="11">
                  <c:v>5.42</c:v>
                </c:pt>
                <c:pt idx="12">
                  <c:v>5.5</c:v>
                </c:pt>
                <c:pt idx="13">
                  <c:v>3.31</c:v>
                </c:pt>
                <c:pt idx="14">
                  <c:v>3.28</c:v>
                </c:pt>
                <c:pt idx="15">
                  <c:v>3.07</c:v>
                </c:pt>
                <c:pt idx="16">
                  <c:v>3.19</c:v>
                </c:pt>
                <c:pt idx="17">
                  <c:v>2.93</c:v>
                </c:pt>
                <c:pt idx="18">
                  <c:v>3.11</c:v>
                </c:pt>
                <c:pt idx="19">
                  <c:v>3.1</c:v>
                </c:pt>
                <c:pt idx="20">
                  <c:v>3.12</c:v>
                </c:pt>
                <c:pt idx="21">
                  <c:v>6</c:v>
                </c:pt>
                <c:pt idx="22">
                  <c:v>4.33</c:v>
                </c:pt>
                <c:pt idx="23">
                  <c:v>4.75</c:v>
                </c:pt>
                <c:pt idx="24">
                  <c:v>6</c:v>
                </c:pt>
                <c:pt idx="25">
                  <c:v>1.59</c:v>
                </c:pt>
                <c:pt idx="26">
                  <c:v>1.78</c:v>
                </c:pt>
                <c:pt idx="27">
                  <c:v>1.45</c:v>
                </c:pt>
                <c:pt idx="28">
                  <c:v>1.22</c:v>
                </c:pt>
                <c:pt idx="29">
                  <c:v>1.2</c:v>
                </c:pt>
                <c:pt idx="30">
                  <c:v>0.9</c:v>
                </c:pt>
                <c:pt idx="31">
                  <c:v>0.6</c:v>
                </c:pt>
                <c:pt idx="32">
                  <c:v>0.56000000000000005</c:v>
                </c:pt>
                <c:pt idx="33">
                  <c:v>0.32</c:v>
                </c:pt>
                <c:pt idx="34">
                  <c:v>0.37</c:v>
                </c:pt>
                <c:pt idx="35">
                  <c:v>0.27</c:v>
                </c:pt>
                <c:pt idx="36">
                  <c:v>0.28000000000000003</c:v>
                </c:pt>
                <c:pt idx="37">
                  <c:v>#N/A</c:v>
                </c:pt>
                <c:pt idx="38">
                  <c:v>0.34</c:v>
                </c:pt>
                <c:pt idx="39">
                  <c:v>0.31</c:v>
                </c:pt>
                <c:pt idx="40">
                  <c:v>0.44</c:v>
                </c:pt>
                <c:pt idx="41">
                  <c:v>#N/A</c:v>
                </c:pt>
                <c:pt idx="42">
                  <c:v>0.56000000000000005</c:v>
                </c:pt>
                <c:pt idx="43">
                  <c:v>0.54</c:v>
                </c:pt>
                <c:pt idx="44">
                  <c:v>0.51</c:v>
                </c:pt>
                <c:pt idx="45">
                  <c:v>0.44</c:v>
                </c:pt>
                <c:pt idx="46">
                  <c:v>0.33</c:v>
                </c:pt>
                <c:pt idx="47">
                  <c:v>0.55000000000000004</c:v>
                </c:pt>
                <c:pt idx="48">
                  <c:v>0.53</c:v>
                </c:pt>
                <c:pt idx="49">
                  <c:v>0.48</c:v>
                </c:pt>
                <c:pt idx="50">
                  <c:v>0.41</c:v>
                </c:pt>
                <c:pt idx="51">
                  <c:v>0.37</c:v>
                </c:pt>
                <c:pt idx="52">
                  <c:v>0.4</c:v>
                </c:pt>
                <c:pt idx="53">
                  <c:v>0.28999999999999998</c:v>
                </c:pt>
                <c:pt idx="54">
                  <c:v>0.35</c:v>
                </c:pt>
                <c:pt idx="55">
                  <c:v>0.4</c:v>
                </c:pt>
                <c:pt idx="56">
                  <c:v>0.46</c:v>
                </c:pt>
                <c:pt idx="57">
                  <c:v>0.42</c:v>
                </c:pt>
                <c:pt idx="58">
                  <c:v>0.51</c:v>
                </c:pt>
                <c:pt idx="59">
                  <c:v>0.74</c:v>
                </c:pt>
                <c:pt idx="60">
                  <c:v>0.52</c:v>
                </c:pt>
                <c:pt idx="61">
                  <c:v>0.52</c:v>
                </c:pt>
                <c:pt idx="62">
                  <c:v>0.79</c:v>
                </c:pt>
                <c:pt idx="63">
                  <c:v>0.56000000000000005</c:v>
                </c:pt>
                <c:pt idx="64">
                  <c:v>0.52</c:v>
                </c:pt>
                <c:pt idx="65">
                  <c:v>0.59</c:v>
                </c:pt>
                <c:pt idx="66">
                  <c:v>0.51</c:v>
                </c:pt>
                <c:pt idx="67">
                  <c:v>0.47</c:v>
                </c:pt>
                <c:pt idx="68">
                  <c:v>0.62</c:v>
                </c:pt>
                <c:pt idx="69">
                  <c:v>0.61</c:v>
                </c:pt>
                <c:pt idx="70">
                  <c:v>0.5</c:v>
                </c:pt>
                <c:pt idx="71">
                  <c:v>0.6</c:v>
                </c:pt>
                <c:pt idx="72">
                  <c:v>0.48</c:v>
                </c:pt>
                <c:pt idx="73">
                  <c:v>0.38</c:v>
                </c:pt>
                <c:pt idx="74">
                  <c:v>0.42</c:v>
                </c:pt>
                <c:pt idx="75">
                  <c:v>0.35</c:v>
                </c:pt>
                <c:pt idx="76">
                  <c:v>0.36</c:v>
                </c:pt>
                <c:pt idx="77">
                  <c:v>0.25</c:v>
                </c:pt>
                <c:pt idx="78">
                  <c:v>0.32</c:v>
                </c:pt>
                <c:pt idx="79">
                  <c:v>0.31</c:v>
                </c:pt>
                <c:pt idx="80">
                  <c:v>0.24</c:v>
                </c:pt>
                <c:pt idx="81">
                  <c:v>0.26</c:v>
                </c:pt>
                <c:pt idx="82">
                  <c:v>0.3</c:v>
                </c:pt>
                <c:pt idx="83">
                  <c:v>0.38</c:v>
                </c:pt>
                <c:pt idx="84">
                  <c:v>0.19</c:v>
                </c:pt>
                <c:pt idx="85">
                  <c:v>0.65</c:v>
                </c:pt>
                <c:pt idx="86">
                  <c:v>0.31</c:v>
                </c:pt>
                <c:pt idx="87">
                  <c:v>0.36</c:v>
                </c:pt>
                <c:pt idx="88">
                  <c:v>0.14000000000000001</c:v>
                </c:pt>
                <c:pt idx="89">
                  <c:v>0.18</c:v>
                </c:pt>
                <c:pt idx="90">
                  <c:v>0.28999999999999998</c:v>
                </c:pt>
                <c:pt idx="91">
                  <c:v>0.25</c:v>
                </c:pt>
                <c:pt idx="92">
                  <c:v>0.22</c:v>
                </c:pt>
                <c:pt idx="93">
                  <c:v>0.3</c:v>
                </c:pt>
                <c:pt idx="94">
                  <c:v>0.33</c:v>
                </c:pt>
                <c:pt idx="95">
                  <c:v>0.48</c:v>
                </c:pt>
                <c:pt idx="96">
                  <c:v>0.62</c:v>
                </c:pt>
                <c:pt idx="97">
                  <c:v>0.38</c:v>
                </c:pt>
                <c:pt idx="98">
                  <c:v>0.52</c:v>
                </c:pt>
                <c:pt idx="99">
                  <c:v>0.53</c:v>
                </c:pt>
                <c:pt idx="100">
                  <c:v>0.64</c:v>
                </c:pt>
                <c:pt idx="101">
                  <c:v>0.66</c:v>
                </c:pt>
                <c:pt idx="102">
                  <c:v>0.49</c:v>
                </c:pt>
                <c:pt idx="103">
                  <c:v>0.42</c:v>
                </c:pt>
                <c:pt idx="104">
                  <c:v>0.5</c:v>
                </c:pt>
                <c:pt idx="105">
                  <c:v>0.49</c:v>
                </c:pt>
                <c:pt idx="106">
                  <c:v>0.53</c:v>
                </c:pt>
                <c:pt idx="107">
                  <c:v>0.59</c:v>
                </c:pt>
                <c:pt idx="108">
                  <c:v>0.93</c:v>
                </c:pt>
                <c:pt idx="109">
                  <c:v>1.03</c:v>
                </c:pt>
                <c:pt idx="110">
                  <c:v>0.95</c:v>
                </c:pt>
                <c:pt idx="111">
                  <c:v>0.79</c:v>
                </c:pt>
                <c:pt idx="112">
                  <c:v>0.8</c:v>
                </c:pt>
                <c:pt idx="113">
                  <c:v>1.1000000000000001</c:v>
                </c:pt>
                <c:pt idx="114">
                  <c:v>0.65</c:v>
                </c:pt>
                <c:pt idx="115">
                  <c:v>0.75</c:v>
                </c:pt>
                <c:pt idx="116">
                  <c:v>0.9</c:v>
                </c:pt>
                <c:pt idx="117">
                  <c:v>0.99</c:v>
                </c:pt>
                <c:pt idx="118">
                  <c:v>0.77</c:v>
                </c:pt>
                <c:pt idx="119">
                  <c:v>1.1100000000000001</c:v>
                </c:pt>
                <c:pt idx="120">
                  <c:v>1.3</c:v>
                </c:pt>
                <c:pt idx="121">
                  <c:v>1.18</c:v>
                </c:pt>
                <c:pt idx="122">
                  <c:v>0.85</c:v>
                </c:pt>
                <c:pt idx="123">
                  <c:v>1.26</c:v>
                </c:pt>
                <c:pt idx="124">
                  <c:v>1.3</c:v>
                </c:pt>
                <c:pt idx="125">
                  <c:v>1.43</c:v>
                </c:pt>
                <c:pt idx="126">
                  <c:v>1.79</c:v>
                </c:pt>
                <c:pt idx="127">
                  <c:v>1.47</c:v>
                </c:pt>
                <c:pt idx="128">
                  <c:v>1.37</c:v>
                </c:pt>
                <c:pt idx="129">
                  <c:v>1.54</c:v>
                </c:pt>
                <c:pt idx="130">
                  <c:v>1.47</c:v>
                </c:pt>
                <c:pt idx="131">
                  <c:v>1.52</c:v>
                </c:pt>
                <c:pt idx="132">
                  <c:v>2</c:v>
                </c:pt>
                <c:pt idx="133">
                  <c:v>1.99</c:v>
                </c:pt>
                <c:pt idx="134">
                  <c:v>2.25</c:v>
                </c:pt>
                <c:pt idx="135">
                  <c:v>2.67</c:v>
                </c:pt>
                <c:pt idx="136">
                  <c:v>2.4700000000000002</c:v>
                </c:pt>
                <c:pt idx="137">
                  <c:v>2.57</c:v>
                </c:pt>
                <c:pt idx="138">
                  <c:v>2.5299999999999998</c:v>
                </c:pt>
                <c:pt idx="139">
                  <c:v>2.5099999999999998</c:v>
                </c:pt>
                <c:pt idx="140">
                  <c:v>2.4500000000000002</c:v>
                </c:pt>
                <c:pt idx="141">
                  <c:v>2.58</c:v>
                </c:pt>
                <c:pt idx="142">
                  <c:v>2.71</c:v>
                </c:pt>
                <c:pt idx="143">
                  <c:v>3.04</c:v>
                </c:pt>
                <c:pt idx="144">
                  <c:v>3.13</c:v>
                </c:pt>
                <c:pt idx="145">
                  <c:v>2.85</c:v>
                </c:pt>
                <c:pt idx="146">
                  <c:v>3</c:v>
                </c:pt>
                <c:pt idx="147">
                  <c:v>2.79</c:v>
                </c:pt>
                <c:pt idx="148">
                  <c:v>2.8</c:v>
                </c:pt>
                <c:pt idx="149">
                  <c:v>2.69</c:v>
                </c:pt>
                <c:pt idx="150">
                  <c:v>2.5499999999999998</c:v>
                </c:pt>
                <c:pt idx="151">
                  <c:v>2.41</c:v>
                </c:pt>
                <c:pt idx="152">
                  <c:v>2.2599999999999998</c:v>
                </c:pt>
                <c:pt idx="153">
                  <c:v>2.21</c:v>
                </c:pt>
                <c:pt idx="154">
                  <c:v>1.98</c:v>
                </c:pt>
                <c:pt idx="155">
                  <c:v>2.0099999999999998</c:v>
                </c:pt>
                <c:pt idx="156">
                  <c:v>2.12</c:v>
                </c:pt>
                <c:pt idx="157">
                  <c:v>1.8</c:v>
                </c:pt>
                <c:pt idx="158">
                  <c:v>1.76</c:v>
                </c:pt>
                <c:pt idx="159">
                  <c:v>3.45</c:v>
                </c:pt>
                <c:pt idx="160">
                  <c:v>2.0299999999999998</c:v>
                </c:pt>
                <c:pt idx="161">
                  <c:v>0.7</c:v>
                </c:pt>
                <c:pt idx="162">
                  <c:v>0.47</c:v>
                </c:pt>
                <c:pt idx="163">
                  <c:v>0.28000000000000003</c:v>
                </c:pt>
                <c:pt idx="164">
                  <c:v>0.27</c:v>
                </c:pt>
                <c:pt idx="165">
                  <c:v>0.32</c:v>
                </c:pt>
                <c:pt idx="166">
                  <c:v>0.32</c:v>
                </c:pt>
                <c:pt idx="167">
                  <c:v>0.22</c:v>
                </c:pt>
                <c:pt idx="168">
                  <c:v>0.35</c:v>
                </c:pt>
                <c:pt idx="169">
                  <c:v>0.16</c:v>
                </c:pt>
                <c:pt idx="170">
                  <c:v>0.27</c:v>
                </c:pt>
                <c:pt idx="171">
                  <c:v>0.27</c:v>
                </c:pt>
                <c:pt idx="172">
                  <c:v>0.14000000000000001</c:v>
                </c:pt>
                <c:pt idx="173">
                  <c:v>0.18</c:v>
                </c:pt>
                <c:pt idx="174">
                  <c:v>0.17</c:v>
                </c:pt>
                <c:pt idx="175">
                  <c:v>0.17</c:v>
                </c:pt>
                <c:pt idx="176">
                  <c:v>0.2</c:v>
                </c:pt>
                <c:pt idx="177">
                  <c:v>0.19</c:v>
                </c:pt>
                <c:pt idx="178">
                  <c:v>0.22</c:v>
                </c:pt>
                <c:pt idx="179">
                  <c:v>0.22</c:v>
                </c:pt>
                <c:pt idx="180">
                  <c:v>0.3</c:v>
                </c:pt>
                <c:pt idx="181">
                  <c:v>0.41</c:v>
                </c:pt>
                <c:pt idx="182">
                  <c:v>0.83</c:v>
                </c:pt>
                <c:pt idx="183">
                  <c:v>1.23</c:v>
                </c:pt>
                <c:pt idx="184">
                  <c:v>1.25</c:v>
                </c:pt>
                <c:pt idx="185">
                  <c:v>1.65</c:v>
                </c:pt>
                <c:pt idx="186">
                  <c:v>2.71</c:v>
                </c:pt>
                <c:pt idx="187">
                  <c:v>3.31</c:v>
                </c:pt>
                <c:pt idx="188">
                  <c:v>3.3</c:v>
                </c:pt>
                <c:pt idx="189">
                  <c:v>4.01</c:v>
                </c:pt>
                <c:pt idx="190">
                  <c:v>4.91</c:v>
                </c:pt>
                <c:pt idx="191">
                  <c:v>4.4400000000000004</c:v>
                </c:pt>
                <c:pt idx="192">
                  <c:v>4.95</c:v>
                </c:pt>
                <c:pt idx="193">
                  <c:v>4.95</c:v>
                </c:pt>
                <c:pt idx="194">
                  <c:v>5.23</c:v>
                </c:pt>
                <c:pt idx="195">
                  <c:v>5.28</c:v>
                </c:pt>
                <c:pt idx="196">
                  <c:v>5.46</c:v>
                </c:pt>
                <c:pt idx="197">
                  <c:v>5.6</c:v>
                </c:pt>
              </c:numCache>
            </c:numRef>
          </c:val>
          <c:smooth val="0"/>
          <c:extLst>
            <c:ext xmlns:c16="http://schemas.microsoft.com/office/drawing/2014/chart" uri="{C3380CC4-5D6E-409C-BE32-E72D297353CC}">
              <c16:uniqueId val="{00000001-4965-4C07-BF5B-F40C77F82A16}"/>
            </c:ext>
          </c:extLst>
        </c:ser>
        <c:ser>
          <c:idx val="2"/>
          <c:order val="2"/>
          <c:tx>
            <c:strRef>
              <c:f>Sheet1!$O$6</c:f>
              <c:strCache>
                <c:ptCount val="1"/>
                <c:pt idx="0">
                  <c:v>AA Financial CP</c:v>
                </c:pt>
              </c:strCache>
            </c:strRef>
          </c:tx>
          <c:spPr>
            <a:ln>
              <a:solidFill>
                <a:srgbClr val="004F6B"/>
              </a:solidFill>
            </a:ln>
          </c:spPr>
          <c:marker>
            <c:symbol val="none"/>
          </c:marker>
          <c:cat>
            <c:numRef>
              <c:f>Sheet1!$L$7:$L$204</c:f>
              <c:numCache>
                <c:formatCode>m/d/yyyy</c:formatCode>
                <c:ptCount val="198"/>
                <c:pt idx="0">
                  <c:v>39080</c:v>
                </c:pt>
                <c:pt idx="1">
                  <c:v>39113</c:v>
                </c:pt>
                <c:pt idx="2">
                  <c:v>39141</c:v>
                </c:pt>
                <c:pt idx="3">
                  <c:v>39171</c:v>
                </c:pt>
                <c:pt idx="4">
                  <c:v>39202</c:v>
                </c:pt>
                <c:pt idx="5">
                  <c:v>39233</c:v>
                </c:pt>
                <c:pt idx="6">
                  <c:v>39262</c:v>
                </c:pt>
                <c:pt idx="7">
                  <c:v>39294</c:v>
                </c:pt>
                <c:pt idx="8">
                  <c:v>39325</c:v>
                </c:pt>
                <c:pt idx="9">
                  <c:v>39353</c:v>
                </c:pt>
                <c:pt idx="10">
                  <c:v>39386</c:v>
                </c:pt>
                <c:pt idx="11">
                  <c:v>39416</c:v>
                </c:pt>
                <c:pt idx="12">
                  <c:v>39447</c:v>
                </c:pt>
                <c:pt idx="13">
                  <c:v>39478</c:v>
                </c:pt>
                <c:pt idx="14">
                  <c:v>39507</c:v>
                </c:pt>
                <c:pt idx="15">
                  <c:v>39538</c:v>
                </c:pt>
                <c:pt idx="16">
                  <c:v>39568</c:v>
                </c:pt>
                <c:pt idx="17">
                  <c:v>39598</c:v>
                </c:pt>
                <c:pt idx="18">
                  <c:v>39629</c:v>
                </c:pt>
                <c:pt idx="19">
                  <c:v>39660</c:v>
                </c:pt>
                <c:pt idx="20">
                  <c:v>39689</c:v>
                </c:pt>
                <c:pt idx="21">
                  <c:v>39721</c:v>
                </c:pt>
                <c:pt idx="22">
                  <c:v>39752</c:v>
                </c:pt>
                <c:pt idx="23">
                  <c:v>39780</c:v>
                </c:pt>
                <c:pt idx="24">
                  <c:v>39813</c:v>
                </c:pt>
                <c:pt idx="25">
                  <c:v>39843</c:v>
                </c:pt>
                <c:pt idx="26">
                  <c:v>39871</c:v>
                </c:pt>
                <c:pt idx="27">
                  <c:v>39903</c:v>
                </c:pt>
                <c:pt idx="28">
                  <c:v>39933</c:v>
                </c:pt>
                <c:pt idx="29">
                  <c:v>39962</c:v>
                </c:pt>
                <c:pt idx="30">
                  <c:v>39994</c:v>
                </c:pt>
                <c:pt idx="31">
                  <c:v>40025</c:v>
                </c:pt>
                <c:pt idx="32">
                  <c:v>40056</c:v>
                </c:pt>
                <c:pt idx="33">
                  <c:v>40086</c:v>
                </c:pt>
                <c:pt idx="34">
                  <c:v>40116</c:v>
                </c:pt>
                <c:pt idx="35">
                  <c:v>40147</c:v>
                </c:pt>
                <c:pt idx="36">
                  <c:v>40178</c:v>
                </c:pt>
                <c:pt idx="37">
                  <c:v>40207</c:v>
                </c:pt>
                <c:pt idx="38">
                  <c:v>40235</c:v>
                </c:pt>
                <c:pt idx="39">
                  <c:v>40268</c:v>
                </c:pt>
                <c:pt idx="40">
                  <c:v>40298</c:v>
                </c:pt>
                <c:pt idx="41">
                  <c:v>40329</c:v>
                </c:pt>
                <c:pt idx="42">
                  <c:v>40359</c:v>
                </c:pt>
                <c:pt idx="43">
                  <c:v>40389</c:v>
                </c:pt>
                <c:pt idx="44">
                  <c:v>40421</c:v>
                </c:pt>
                <c:pt idx="45">
                  <c:v>40451</c:v>
                </c:pt>
                <c:pt idx="46">
                  <c:v>40480</c:v>
                </c:pt>
                <c:pt idx="47">
                  <c:v>40512</c:v>
                </c:pt>
                <c:pt idx="48">
                  <c:v>40543</c:v>
                </c:pt>
                <c:pt idx="49">
                  <c:v>40574</c:v>
                </c:pt>
                <c:pt idx="50">
                  <c:v>40602</c:v>
                </c:pt>
                <c:pt idx="51">
                  <c:v>40633</c:v>
                </c:pt>
                <c:pt idx="52">
                  <c:v>40662</c:v>
                </c:pt>
                <c:pt idx="53">
                  <c:v>40694</c:v>
                </c:pt>
                <c:pt idx="54">
                  <c:v>40724</c:v>
                </c:pt>
                <c:pt idx="55">
                  <c:v>40753</c:v>
                </c:pt>
                <c:pt idx="56">
                  <c:v>40786</c:v>
                </c:pt>
                <c:pt idx="57">
                  <c:v>40816</c:v>
                </c:pt>
                <c:pt idx="58">
                  <c:v>40847</c:v>
                </c:pt>
                <c:pt idx="59">
                  <c:v>40877</c:v>
                </c:pt>
                <c:pt idx="60">
                  <c:v>40907</c:v>
                </c:pt>
                <c:pt idx="61">
                  <c:v>40939</c:v>
                </c:pt>
                <c:pt idx="62">
                  <c:v>40968</c:v>
                </c:pt>
                <c:pt idx="63">
                  <c:v>40998</c:v>
                </c:pt>
                <c:pt idx="64">
                  <c:v>41029</c:v>
                </c:pt>
                <c:pt idx="65">
                  <c:v>41060</c:v>
                </c:pt>
                <c:pt idx="66">
                  <c:v>41089</c:v>
                </c:pt>
                <c:pt idx="67">
                  <c:v>41121</c:v>
                </c:pt>
                <c:pt idx="68">
                  <c:v>41152</c:v>
                </c:pt>
                <c:pt idx="69">
                  <c:v>41180</c:v>
                </c:pt>
                <c:pt idx="70">
                  <c:v>41213</c:v>
                </c:pt>
                <c:pt idx="71">
                  <c:v>41243</c:v>
                </c:pt>
                <c:pt idx="72">
                  <c:v>41274</c:v>
                </c:pt>
                <c:pt idx="73">
                  <c:v>41305</c:v>
                </c:pt>
                <c:pt idx="74">
                  <c:v>41333</c:v>
                </c:pt>
                <c:pt idx="75">
                  <c:v>41362</c:v>
                </c:pt>
                <c:pt idx="76">
                  <c:v>41394</c:v>
                </c:pt>
                <c:pt idx="77">
                  <c:v>41425</c:v>
                </c:pt>
                <c:pt idx="78">
                  <c:v>41453</c:v>
                </c:pt>
                <c:pt idx="79">
                  <c:v>41486</c:v>
                </c:pt>
                <c:pt idx="80">
                  <c:v>41516</c:v>
                </c:pt>
                <c:pt idx="81">
                  <c:v>41547</c:v>
                </c:pt>
                <c:pt idx="82">
                  <c:v>41578</c:v>
                </c:pt>
                <c:pt idx="83">
                  <c:v>41607</c:v>
                </c:pt>
                <c:pt idx="84">
                  <c:v>41639</c:v>
                </c:pt>
                <c:pt idx="85">
                  <c:v>41670</c:v>
                </c:pt>
                <c:pt idx="86">
                  <c:v>41698</c:v>
                </c:pt>
                <c:pt idx="87">
                  <c:v>41729</c:v>
                </c:pt>
                <c:pt idx="88">
                  <c:v>41759</c:v>
                </c:pt>
                <c:pt idx="89">
                  <c:v>41789</c:v>
                </c:pt>
                <c:pt idx="90">
                  <c:v>41820</c:v>
                </c:pt>
                <c:pt idx="91">
                  <c:v>41851</c:v>
                </c:pt>
                <c:pt idx="92">
                  <c:v>41880</c:v>
                </c:pt>
                <c:pt idx="93">
                  <c:v>41912</c:v>
                </c:pt>
                <c:pt idx="94">
                  <c:v>41943</c:v>
                </c:pt>
                <c:pt idx="95">
                  <c:v>41971</c:v>
                </c:pt>
                <c:pt idx="96">
                  <c:v>42004</c:v>
                </c:pt>
                <c:pt idx="97">
                  <c:v>42034</c:v>
                </c:pt>
                <c:pt idx="98">
                  <c:v>42062</c:v>
                </c:pt>
                <c:pt idx="99">
                  <c:v>42094</c:v>
                </c:pt>
                <c:pt idx="100">
                  <c:v>42124</c:v>
                </c:pt>
                <c:pt idx="101">
                  <c:v>42153</c:v>
                </c:pt>
                <c:pt idx="102">
                  <c:v>42185</c:v>
                </c:pt>
                <c:pt idx="103">
                  <c:v>42216</c:v>
                </c:pt>
                <c:pt idx="104">
                  <c:v>42247</c:v>
                </c:pt>
                <c:pt idx="105">
                  <c:v>42277</c:v>
                </c:pt>
                <c:pt idx="106">
                  <c:v>42307</c:v>
                </c:pt>
                <c:pt idx="107">
                  <c:v>42338</c:v>
                </c:pt>
                <c:pt idx="108">
                  <c:v>42369</c:v>
                </c:pt>
                <c:pt idx="109">
                  <c:v>42398</c:v>
                </c:pt>
                <c:pt idx="110">
                  <c:v>42429</c:v>
                </c:pt>
                <c:pt idx="111">
                  <c:v>42460</c:v>
                </c:pt>
                <c:pt idx="112">
                  <c:v>42489</c:v>
                </c:pt>
                <c:pt idx="113">
                  <c:v>42521</c:v>
                </c:pt>
                <c:pt idx="114">
                  <c:v>42551</c:v>
                </c:pt>
                <c:pt idx="115">
                  <c:v>42580</c:v>
                </c:pt>
                <c:pt idx="116">
                  <c:v>42613</c:v>
                </c:pt>
                <c:pt idx="117">
                  <c:v>42643</c:v>
                </c:pt>
                <c:pt idx="118">
                  <c:v>42674</c:v>
                </c:pt>
                <c:pt idx="119">
                  <c:v>42704</c:v>
                </c:pt>
                <c:pt idx="120">
                  <c:v>42734</c:v>
                </c:pt>
                <c:pt idx="121">
                  <c:v>42766</c:v>
                </c:pt>
                <c:pt idx="122">
                  <c:v>42794</c:v>
                </c:pt>
                <c:pt idx="123">
                  <c:v>42825</c:v>
                </c:pt>
                <c:pt idx="124">
                  <c:v>42853</c:v>
                </c:pt>
                <c:pt idx="125">
                  <c:v>42886</c:v>
                </c:pt>
                <c:pt idx="126">
                  <c:v>42916</c:v>
                </c:pt>
                <c:pt idx="127">
                  <c:v>42947</c:v>
                </c:pt>
                <c:pt idx="128">
                  <c:v>42978</c:v>
                </c:pt>
                <c:pt idx="129">
                  <c:v>43007</c:v>
                </c:pt>
                <c:pt idx="130">
                  <c:v>43039</c:v>
                </c:pt>
                <c:pt idx="131">
                  <c:v>43069</c:v>
                </c:pt>
                <c:pt idx="132">
                  <c:v>43098</c:v>
                </c:pt>
                <c:pt idx="133">
                  <c:v>43131</c:v>
                </c:pt>
                <c:pt idx="134">
                  <c:v>43159</c:v>
                </c:pt>
                <c:pt idx="135">
                  <c:v>43189</c:v>
                </c:pt>
                <c:pt idx="136">
                  <c:v>43220</c:v>
                </c:pt>
                <c:pt idx="137">
                  <c:v>43251</c:v>
                </c:pt>
                <c:pt idx="138">
                  <c:v>43280</c:v>
                </c:pt>
                <c:pt idx="139">
                  <c:v>43312</c:v>
                </c:pt>
                <c:pt idx="140">
                  <c:v>43343</c:v>
                </c:pt>
                <c:pt idx="141">
                  <c:v>43371</c:v>
                </c:pt>
                <c:pt idx="142">
                  <c:v>43404</c:v>
                </c:pt>
                <c:pt idx="143">
                  <c:v>43434</c:v>
                </c:pt>
                <c:pt idx="144">
                  <c:v>43465</c:v>
                </c:pt>
                <c:pt idx="145">
                  <c:v>43496</c:v>
                </c:pt>
                <c:pt idx="146">
                  <c:v>43524</c:v>
                </c:pt>
                <c:pt idx="147">
                  <c:v>43553</c:v>
                </c:pt>
                <c:pt idx="148">
                  <c:v>43585</c:v>
                </c:pt>
                <c:pt idx="149">
                  <c:v>43616</c:v>
                </c:pt>
                <c:pt idx="150">
                  <c:v>43644</c:v>
                </c:pt>
                <c:pt idx="151">
                  <c:v>43677</c:v>
                </c:pt>
                <c:pt idx="152">
                  <c:v>43707</c:v>
                </c:pt>
                <c:pt idx="153">
                  <c:v>43738</c:v>
                </c:pt>
                <c:pt idx="154">
                  <c:v>43769</c:v>
                </c:pt>
                <c:pt idx="155">
                  <c:v>43798</c:v>
                </c:pt>
                <c:pt idx="156">
                  <c:v>43830</c:v>
                </c:pt>
                <c:pt idx="157">
                  <c:v>43861</c:v>
                </c:pt>
                <c:pt idx="158">
                  <c:v>43889</c:v>
                </c:pt>
                <c:pt idx="159">
                  <c:v>43921</c:v>
                </c:pt>
                <c:pt idx="160">
                  <c:v>43951</c:v>
                </c:pt>
                <c:pt idx="161">
                  <c:v>43980</c:v>
                </c:pt>
                <c:pt idx="162">
                  <c:v>44012</c:v>
                </c:pt>
                <c:pt idx="163">
                  <c:v>44043</c:v>
                </c:pt>
                <c:pt idx="164">
                  <c:v>44074</c:v>
                </c:pt>
                <c:pt idx="165">
                  <c:v>44104</c:v>
                </c:pt>
                <c:pt idx="166">
                  <c:v>44134</c:v>
                </c:pt>
                <c:pt idx="167">
                  <c:v>44165</c:v>
                </c:pt>
                <c:pt idx="168">
                  <c:v>44196</c:v>
                </c:pt>
                <c:pt idx="169">
                  <c:v>44225</c:v>
                </c:pt>
                <c:pt idx="170">
                  <c:v>44253</c:v>
                </c:pt>
                <c:pt idx="171">
                  <c:v>44286</c:v>
                </c:pt>
                <c:pt idx="172">
                  <c:v>44316</c:v>
                </c:pt>
                <c:pt idx="173">
                  <c:v>44347</c:v>
                </c:pt>
                <c:pt idx="174">
                  <c:v>44377</c:v>
                </c:pt>
                <c:pt idx="175">
                  <c:v>44407</c:v>
                </c:pt>
                <c:pt idx="176">
                  <c:v>44439</c:v>
                </c:pt>
                <c:pt idx="177">
                  <c:v>44469</c:v>
                </c:pt>
                <c:pt idx="178">
                  <c:v>44498</c:v>
                </c:pt>
                <c:pt idx="179">
                  <c:v>44530</c:v>
                </c:pt>
                <c:pt idx="180">
                  <c:v>44561</c:v>
                </c:pt>
                <c:pt idx="181">
                  <c:v>44592</c:v>
                </c:pt>
                <c:pt idx="182">
                  <c:v>44620</c:v>
                </c:pt>
                <c:pt idx="183">
                  <c:v>44651</c:v>
                </c:pt>
                <c:pt idx="184">
                  <c:v>44680</c:v>
                </c:pt>
                <c:pt idx="185">
                  <c:v>44712</c:v>
                </c:pt>
                <c:pt idx="186">
                  <c:v>44742</c:v>
                </c:pt>
                <c:pt idx="187">
                  <c:v>44771</c:v>
                </c:pt>
                <c:pt idx="188">
                  <c:v>44804</c:v>
                </c:pt>
                <c:pt idx="189">
                  <c:v>44834</c:v>
                </c:pt>
                <c:pt idx="190">
                  <c:v>44865</c:v>
                </c:pt>
                <c:pt idx="191">
                  <c:v>44895</c:v>
                </c:pt>
                <c:pt idx="192">
                  <c:v>44926</c:v>
                </c:pt>
                <c:pt idx="193">
                  <c:v>44957</c:v>
                </c:pt>
                <c:pt idx="194">
                  <c:v>44985</c:v>
                </c:pt>
                <c:pt idx="195">
                  <c:v>45016</c:v>
                </c:pt>
                <c:pt idx="196">
                  <c:v>45046</c:v>
                </c:pt>
                <c:pt idx="197">
                  <c:v>45077</c:v>
                </c:pt>
              </c:numCache>
            </c:numRef>
          </c:cat>
          <c:val>
            <c:numRef>
              <c:f>Sheet1!$O$7:$O$204</c:f>
              <c:numCache>
                <c:formatCode>General</c:formatCode>
                <c:ptCount val="198"/>
                <c:pt idx="0">
                  <c:v>5.23</c:v>
                </c:pt>
                <c:pt idx="1">
                  <c:v>5.23</c:v>
                </c:pt>
                <c:pt idx="2">
                  <c:v>5.21</c:v>
                </c:pt>
                <c:pt idx="3">
                  <c:v>5.24</c:v>
                </c:pt>
                <c:pt idx="4">
                  <c:v>5.23</c:v>
                </c:pt>
                <c:pt idx="5">
                  <c:v>5.23</c:v>
                </c:pt>
                <c:pt idx="6">
                  <c:v>5.26</c:v>
                </c:pt>
                <c:pt idx="7">
                  <c:v>5.26</c:v>
                </c:pt>
                <c:pt idx="8">
                  <c:v>5.43</c:v>
                </c:pt>
                <c:pt idx="9">
                  <c:v>4.92</c:v>
                </c:pt>
                <c:pt idx="10">
                  <c:v>4.5999999999999996</c:v>
                </c:pt>
                <c:pt idx="11">
                  <c:v>4.58</c:v>
                </c:pt>
                <c:pt idx="12">
                  <c:v>4.1500000000000004</c:v>
                </c:pt>
                <c:pt idx="13">
                  <c:v>2.98</c:v>
                </c:pt>
                <c:pt idx="14">
                  <c:v>3.01</c:v>
                </c:pt>
                <c:pt idx="15">
                  <c:v>2.5099999999999998</c:v>
                </c:pt>
                <c:pt idx="16">
                  <c:v>2.67</c:v>
                </c:pt>
                <c:pt idx="17">
                  <c:v>2.56</c:v>
                </c:pt>
                <c:pt idx="18">
                  <c:v>2.73</c:v>
                </c:pt>
                <c:pt idx="19">
                  <c:v>2.71</c:v>
                </c:pt>
                <c:pt idx="20">
                  <c:v>2.67</c:v>
                </c:pt>
                <c:pt idx="21">
                  <c:v>3.61</c:v>
                </c:pt>
                <c:pt idx="22">
                  <c:v>2.6</c:v>
                </c:pt>
                <c:pt idx="23">
                  <c:v>1.3</c:v>
                </c:pt>
                <c:pt idx="24">
                  <c:v>0.44</c:v>
                </c:pt>
                <c:pt idx="25">
                  <c:v>2.2400000000000002</c:v>
                </c:pt>
                <c:pt idx="26">
                  <c:v>0.77</c:v>
                </c:pt>
                <c:pt idx="27">
                  <c:v>0.4</c:v>
                </c:pt>
                <c:pt idx="28">
                  <c:v>0.53</c:v>
                </c:pt>
                <c:pt idx="29">
                  <c:v>0.4</c:v>
                </c:pt>
                <c:pt idx="30">
                  <c:v>0.35</c:v>
                </c:pt>
                <c:pt idx="31">
                  <c:v>0.3</c:v>
                </c:pt>
                <c:pt idx="32">
                  <c:v>0.26</c:v>
                </c:pt>
                <c:pt idx="33">
                  <c:v>0.17</c:v>
                </c:pt>
                <c:pt idx="34">
                  <c:v>0.21</c:v>
                </c:pt>
                <c:pt idx="35">
                  <c:v>0.19</c:v>
                </c:pt>
                <c:pt idx="36">
                  <c:v>0.14000000000000001</c:v>
                </c:pt>
                <c:pt idx="37">
                  <c:v>0.23</c:v>
                </c:pt>
                <c:pt idx="38">
                  <c:v>0.2</c:v>
                </c:pt>
                <c:pt idx="39">
                  <c:v>0.32</c:v>
                </c:pt>
                <c:pt idx="40">
                  <c:v>0.36</c:v>
                </c:pt>
                <c:pt idx="41">
                  <c:v>0.48</c:v>
                </c:pt>
                <c:pt idx="42">
                  <c:v>0.42</c:v>
                </c:pt>
                <c:pt idx="43">
                  <c:v>0.35</c:v>
                </c:pt>
                <c:pt idx="44">
                  <c:v>0.24</c:v>
                </c:pt>
                <c:pt idx="45">
                  <c:v>0.23</c:v>
                </c:pt>
                <c:pt idx="46">
                  <c:v>0.26</c:v>
                </c:pt>
                <c:pt idx="47">
                  <c:v>0.25</c:v>
                </c:pt>
                <c:pt idx="48">
                  <c:v>0.23</c:v>
                </c:pt>
                <c:pt idx="49">
                  <c:v>0.25</c:v>
                </c:pt>
                <c:pt idx="50">
                  <c:v>0.25</c:v>
                </c:pt>
                <c:pt idx="51">
                  <c:v>0.22</c:v>
                </c:pt>
                <c:pt idx="52">
                  <c:v>0.22</c:v>
                </c:pt>
                <c:pt idx="53">
                  <c:v>0.19</c:v>
                </c:pt>
                <c:pt idx="54">
                  <c:v>0.18</c:v>
                </c:pt>
                <c:pt idx="55">
                  <c:v>0.16</c:v>
                </c:pt>
                <c:pt idx="56">
                  <c:v>0.18</c:v>
                </c:pt>
                <c:pt idx="57">
                  <c:v>0.11</c:v>
                </c:pt>
                <c:pt idx="58">
                  <c:v>0.2</c:v>
                </c:pt>
                <c:pt idx="59">
                  <c:v>0.18</c:v>
                </c:pt>
                <c:pt idx="60">
                  <c:v>0.13</c:v>
                </c:pt>
                <c:pt idx="61">
                  <c:v>0.2</c:v>
                </c:pt>
                <c:pt idx="62">
                  <c:v>0.19</c:v>
                </c:pt>
                <c:pt idx="63">
                  <c:v>0.18</c:v>
                </c:pt>
                <c:pt idx="64">
                  <c:v>0.18</c:v>
                </c:pt>
                <c:pt idx="65">
                  <c:v>0.2</c:v>
                </c:pt>
                <c:pt idx="66">
                  <c:v>0.17</c:v>
                </c:pt>
                <c:pt idx="67">
                  <c:v>0.18</c:v>
                </c:pt>
                <c:pt idx="68">
                  <c:v>0.17</c:v>
                </c:pt>
                <c:pt idx="69">
                  <c:v>0.12</c:v>
                </c:pt>
                <c:pt idx="70">
                  <c:v>0.19</c:v>
                </c:pt>
                <c:pt idx="71">
                  <c:v>0.19</c:v>
                </c:pt>
                <c:pt idx="72">
                  <c:v>0.12</c:v>
                </c:pt>
                <c:pt idx="73">
                  <c:v>0.18</c:v>
                </c:pt>
                <c:pt idx="74">
                  <c:v>0.16</c:v>
                </c:pt>
                <c:pt idx="75">
                  <c:v>0.12</c:v>
                </c:pt>
                <c:pt idx="76">
                  <c:v>0.13</c:v>
                </c:pt>
                <c:pt idx="77">
                  <c:v>0.13</c:v>
                </c:pt>
                <c:pt idx="78">
                  <c:v>0.13</c:v>
                </c:pt>
                <c:pt idx="79">
                  <c:v>0.1</c:v>
                </c:pt>
                <c:pt idx="80">
                  <c:v>0.11</c:v>
                </c:pt>
                <c:pt idx="81">
                  <c:v>0.1</c:v>
                </c:pt>
                <c:pt idx="82">
                  <c:v>0.11</c:v>
                </c:pt>
                <c:pt idx="83">
                  <c:v>0.13</c:v>
                </c:pt>
                <c:pt idx="84">
                  <c:v>0.14000000000000001</c:v>
                </c:pt>
                <c:pt idx="85">
                  <c:v>0.13</c:v>
                </c:pt>
                <c:pt idx="86">
                  <c:v>0.13</c:v>
                </c:pt>
                <c:pt idx="87">
                  <c:v>0.14000000000000001</c:v>
                </c:pt>
                <c:pt idx="88">
                  <c:v>0.1</c:v>
                </c:pt>
                <c:pt idx="89">
                  <c:v>0.09</c:v>
                </c:pt>
                <c:pt idx="90">
                  <c:v>0.11</c:v>
                </c:pt>
                <c:pt idx="91">
                  <c:v>0.12</c:v>
                </c:pt>
                <c:pt idx="92">
                  <c:v>0.13</c:v>
                </c:pt>
                <c:pt idx="93">
                  <c:v>0.11</c:v>
                </c:pt>
                <c:pt idx="94">
                  <c:v>0.11</c:v>
                </c:pt>
                <c:pt idx="95">
                  <c:v>0.15</c:v>
                </c:pt>
                <c:pt idx="96">
                  <c:v>0.18</c:v>
                </c:pt>
                <c:pt idx="97">
                  <c:v>0.15</c:v>
                </c:pt>
                <c:pt idx="98">
                  <c:v>0.15</c:v>
                </c:pt>
                <c:pt idx="99">
                  <c:v>0.16</c:v>
                </c:pt>
                <c:pt idx="100">
                  <c:v>0.12</c:v>
                </c:pt>
                <c:pt idx="101">
                  <c:v>0.17</c:v>
                </c:pt>
                <c:pt idx="102">
                  <c:v>0.18</c:v>
                </c:pt>
                <c:pt idx="103">
                  <c:v>0.21</c:v>
                </c:pt>
                <c:pt idx="104">
                  <c:v>0.28999999999999998</c:v>
                </c:pt>
                <c:pt idx="105">
                  <c:v>0.27</c:v>
                </c:pt>
                <c:pt idx="106">
                  <c:v>0.26</c:v>
                </c:pt>
                <c:pt idx="107">
                  <c:v>0.38</c:v>
                </c:pt>
                <c:pt idx="108">
                  <c:v>0.54</c:v>
                </c:pt>
                <c:pt idx="109">
                  <c:v>0.59</c:v>
                </c:pt>
                <c:pt idx="110">
                  <c:v>0.54</c:v>
                </c:pt>
                <c:pt idx="111">
                  <c:v>0.47</c:v>
                </c:pt>
                <c:pt idx="112">
                  <c:v>0.49</c:v>
                </c:pt>
                <c:pt idx="113">
                  <c:v>0.59</c:v>
                </c:pt>
                <c:pt idx="114">
                  <c:v>0.56999999999999995</c:v>
                </c:pt>
                <c:pt idx="115">
                  <c:v>0.7</c:v>
                </c:pt>
                <c:pt idx="116">
                  <c:v>0.74</c:v>
                </c:pt>
                <c:pt idx="117">
                  <c:v>0.71</c:v>
                </c:pt>
                <c:pt idx="118">
                  <c:v>0.67</c:v>
                </c:pt>
                <c:pt idx="119">
                  <c:v>0.73</c:v>
                </c:pt>
                <c:pt idx="120">
                  <c:v>0.87</c:v>
                </c:pt>
                <c:pt idx="121">
                  <c:v>0.92</c:v>
                </c:pt>
                <c:pt idx="122">
                  <c:v>0.81</c:v>
                </c:pt>
                <c:pt idx="123">
                  <c:v>1.02</c:v>
                </c:pt>
                <c:pt idx="124">
                  <c:v>1.1299999999999999</c:v>
                </c:pt>
                <c:pt idx="125">
                  <c:v>1.06</c:v>
                </c:pt>
                <c:pt idx="126">
                  <c:v>1.25</c:v>
                </c:pt>
                <c:pt idx="127">
                  <c:v>1.19</c:v>
                </c:pt>
                <c:pt idx="128">
                  <c:v>1.25</c:v>
                </c:pt>
                <c:pt idx="129">
                  <c:v>1.26</c:v>
                </c:pt>
                <c:pt idx="130">
                  <c:v>1.1400000000000001</c:v>
                </c:pt>
                <c:pt idx="131">
                  <c:v>1.3900000000000001</c:v>
                </c:pt>
                <c:pt idx="132">
                  <c:v>1.65</c:v>
                </c:pt>
                <c:pt idx="133">
                  <c:v>1.69</c:v>
                </c:pt>
                <c:pt idx="134">
                  <c:v>1.8900000000000001</c:v>
                </c:pt>
                <c:pt idx="135">
                  <c:v>2.31</c:v>
                </c:pt>
                <c:pt idx="136">
                  <c:v>2.2200000000000002</c:v>
                </c:pt>
                <c:pt idx="137">
                  <c:v>2.17</c:v>
                </c:pt>
                <c:pt idx="138">
                  <c:v>2.2000000000000002</c:v>
                </c:pt>
                <c:pt idx="139">
                  <c:v>2.23</c:v>
                </c:pt>
                <c:pt idx="140">
                  <c:v>2.15</c:v>
                </c:pt>
                <c:pt idx="141">
                  <c:v>2.33</c:v>
                </c:pt>
                <c:pt idx="142">
                  <c:v>2.5099999999999998</c:v>
                </c:pt>
                <c:pt idx="143">
                  <c:v>2.6</c:v>
                </c:pt>
                <c:pt idx="144">
                  <c:v>2.67</c:v>
                </c:pt>
                <c:pt idx="145">
                  <c:v>2.54</c:v>
                </c:pt>
                <c:pt idx="146">
                  <c:v>2.58</c:v>
                </c:pt>
                <c:pt idx="147">
                  <c:v>2.4300000000000002</c:v>
                </c:pt>
                <c:pt idx="148">
                  <c:v>2.46</c:v>
                </c:pt>
                <c:pt idx="149">
                  <c:v>2.39</c:v>
                </c:pt>
                <c:pt idx="150">
                  <c:v>2.2200000000000002</c:v>
                </c:pt>
                <c:pt idx="151">
                  <c:v>2.11</c:v>
                </c:pt>
                <c:pt idx="152">
                  <c:v>2.0299999999999998</c:v>
                </c:pt>
                <c:pt idx="153">
                  <c:v>1.97</c:v>
                </c:pt>
                <c:pt idx="154">
                  <c:v>1.71</c:v>
                </c:pt>
                <c:pt idx="155">
                  <c:v>1.79</c:v>
                </c:pt>
                <c:pt idx="156">
                  <c:v>1.79</c:v>
                </c:pt>
                <c:pt idx="157">
                  <c:v>1.72</c:v>
                </c:pt>
                <c:pt idx="158">
                  <c:v>1.47</c:v>
                </c:pt>
                <c:pt idx="159">
                  <c:v>2.44</c:v>
                </c:pt>
                <c:pt idx="161">
                  <c:v>0.17</c:v>
                </c:pt>
                <c:pt idx="162">
                  <c:v>0.22</c:v>
                </c:pt>
                <c:pt idx="163">
                  <c:v>0.16</c:v>
                </c:pt>
                <c:pt idx="164">
                  <c:v>0.17</c:v>
                </c:pt>
                <c:pt idx="165">
                  <c:v>0.14000000000000001</c:v>
                </c:pt>
                <c:pt idx="166">
                  <c:v>0.13</c:v>
                </c:pt>
                <c:pt idx="167">
                  <c:v>0.18</c:v>
                </c:pt>
                <c:pt idx="168">
                  <c:v>0.2</c:v>
                </c:pt>
                <c:pt idx="169">
                  <c:v>0.14000000000000001</c:v>
                </c:pt>
                <c:pt idx="170">
                  <c:v>0.15</c:v>
                </c:pt>
                <c:pt idx="171">
                  <c:v>0.15</c:v>
                </c:pt>
                <c:pt idx="172">
                  <c:v>0.11</c:v>
                </c:pt>
                <c:pt idx="173">
                  <c:v>0.08</c:v>
                </c:pt>
                <c:pt idx="174">
                  <c:v>0.1</c:v>
                </c:pt>
                <c:pt idx="175">
                  <c:v>0.09</c:v>
                </c:pt>
                <c:pt idx="176">
                  <c:v>0.09</c:v>
                </c:pt>
                <c:pt idx="177">
                  <c:v>0.1</c:v>
                </c:pt>
                <c:pt idx="178">
                  <c:v>0.11</c:v>
                </c:pt>
                <c:pt idx="179">
                  <c:v>0.21</c:v>
                </c:pt>
                <c:pt idx="180">
                  <c:v>0.13</c:v>
                </c:pt>
                <c:pt idx="181">
                  <c:v>0.3</c:v>
                </c:pt>
                <c:pt idx="182">
                  <c:v>0.49</c:v>
                </c:pt>
                <c:pt idx="183">
                  <c:v>0.84</c:v>
                </c:pt>
                <c:pt idx="184">
                  <c:v>1.28</c:v>
                </c:pt>
                <c:pt idx="185">
                  <c:v>1.52</c:v>
                </c:pt>
                <c:pt idx="186">
                  <c:v>2.25</c:v>
                </c:pt>
                <c:pt idx="187">
                  <c:v>2.75</c:v>
                </c:pt>
                <c:pt idx="188">
                  <c:v>2.99</c:v>
                </c:pt>
                <c:pt idx="189">
                  <c:v>3.48</c:v>
                </c:pt>
                <c:pt idx="190">
                  <c:v>4.25</c:v>
                </c:pt>
                <c:pt idx="191">
                  <c:v>4.49</c:v>
                </c:pt>
                <c:pt idx="192">
                  <c:v>4.5599999999999996</c:v>
                </c:pt>
                <c:pt idx="193">
                  <c:v>4.7300000000000004</c:v>
                </c:pt>
                <c:pt idx="194">
                  <c:v>4.82</c:v>
                </c:pt>
                <c:pt idx="195">
                  <c:v>4.9800000000000004</c:v>
                </c:pt>
                <c:pt idx="196">
                  <c:v>5.0999999999999996</c:v>
                </c:pt>
                <c:pt idx="197">
                  <c:v>5.23</c:v>
                </c:pt>
              </c:numCache>
            </c:numRef>
          </c:val>
          <c:smooth val="0"/>
          <c:extLst>
            <c:ext xmlns:c16="http://schemas.microsoft.com/office/drawing/2014/chart" uri="{C3380CC4-5D6E-409C-BE32-E72D297353CC}">
              <c16:uniqueId val="{00000002-4965-4C07-BF5B-F40C77F82A16}"/>
            </c:ext>
          </c:extLst>
        </c:ser>
        <c:ser>
          <c:idx val="3"/>
          <c:order val="3"/>
          <c:tx>
            <c:strRef>
              <c:f>Sheet1!$P$6</c:f>
              <c:strCache>
                <c:ptCount val="1"/>
                <c:pt idx="0">
                  <c:v>AA Asset Backed CP</c:v>
                </c:pt>
              </c:strCache>
            </c:strRef>
          </c:tx>
          <c:spPr>
            <a:ln>
              <a:solidFill>
                <a:srgbClr val="919EA8"/>
              </a:solidFill>
            </a:ln>
          </c:spPr>
          <c:marker>
            <c:symbol val="none"/>
          </c:marker>
          <c:cat>
            <c:numRef>
              <c:f>Sheet1!$L$7:$L$204</c:f>
              <c:numCache>
                <c:formatCode>m/d/yyyy</c:formatCode>
                <c:ptCount val="198"/>
                <c:pt idx="0">
                  <c:v>39080</c:v>
                </c:pt>
                <c:pt idx="1">
                  <c:v>39113</c:v>
                </c:pt>
                <c:pt idx="2">
                  <c:v>39141</c:v>
                </c:pt>
                <c:pt idx="3">
                  <c:v>39171</c:v>
                </c:pt>
                <c:pt idx="4">
                  <c:v>39202</c:v>
                </c:pt>
                <c:pt idx="5">
                  <c:v>39233</c:v>
                </c:pt>
                <c:pt idx="6">
                  <c:v>39262</c:v>
                </c:pt>
                <c:pt idx="7">
                  <c:v>39294</c:v>
                </c:pt>
                <c:pt idx="8">
                  <c:v>39325</c:v>
                </c:pt>
                <c:pt idx="9">
                  <c:v>39353</c:v>
                </c:pt>
                <c:pt idx="10">
                  <c:v>39386</c:v>
                </c:pt>
                <c:pt idx="11">
                  <c:v>39416</c:v>
                </c:pt>
                <c:pt idx="12">
                  <c:v>39447</c:v>
                </c:pt>
                <c:pt idx="13">
                  <c:v>39478</c:v>
                </c:pt>
                <c:pt idx="14">
                  <c:v>39507</c:v>
                </c:pt>
                <c:pt idx="15">
                  <c:v>39538</c:v>
                </c:pt>
                <c:pt idx="16">
                  <c:v>39568</c:v>
                </c:pt>
                <c:pt idx="17">
                  <c:v>39598</c:v>
                </c:pt>
                <c:pt idx="18">
                  <c:v>39629</c:v>
                </c:pt>
                <c:pt idx="19">
                  <c:v>39660</c:v>
                </c:pt>
                <c:pt idx="20">
                  <c:v>39689</c:v>
                </c:pt>
                <c:pt idx="21">
                  <c:v>39721</c:v>
                </c:pt>
                <c:pt idx="22">
                  <c:v>39752</c:v>
                </c:pt>
                <c:pt idx="23">
                  <c:v>39780</c:v>
                </c:pt>
                <c:pt idx="24">
                  <c:v>39813</c:v>
                </c:pt>
                <c:pt idx="25">
                  <c:v>39843</c:v>
                </c:pt>
                <c:pt idx="26">
                  <c:v>39871</c:v>
                </c:pt>
                <c:pt idx="27">
                  <c:v>39903</c:v>
                </c:pt>
                <c:pt idx="28">
                  <c:v>39933</c:v>
                </c:pt>
                <c:pt idx="29">
                  <c:v>39962</c:v>
                </c:pt>
                <c:pt idx="30">
                  <c:v>39994</c:v>
                </c:pt>
                <c:pt idx="31">
                  <c:v>40025</c:v>
                </c:pt>
                <c:pt idx="32">
                  <c:v>40056</c:v>
                </c:pt>
                <c:pt idx="33">
                  <c:v>40086</c:v>
                </c:pt>
                <c:pt idx="34">
                  <c:v>40116</c:v>
                </c:pt>
                <c:pt idx="35">
                  <c:v>40147</c:v>
                </c:pt>
                <c:pt idx="36">
                  <c:v>40178</c:v>
                </c:pt>
                <c:pt idx="37">
                  <c:v>40207</c:v>
                </c:pt>
                <c:pt idx="38">
                  <c:v>40235</c:v>
                </c:pt>
                <c:pt idx="39">
                  <c:v>40268</c:v>
                </c:pt>
                <c:pt idx="40">
                  <c:v>40298</c:v>
                </c:pt>
                <c:pt idx="41">
                  <c:v>40329</c:v>
                </c:pt>
                <c:pt idx="42">
                  <c:v>40359</c:v>
                </c:pt>
                <c:pt idx="43">
                  <c:v>40389</c:v>
                </c:pt>
                <c:pt idx="44">
                  <c:v>40421</c:v>
                </c:pt>
                <c:pt idx="45">
                  <c:v>40451</c:v>
                </c:pt>
                <c:pt idx="46">
                  <c:v>40480</c:v>
                </c:pt>
                <c:pt idx="47">
                  <c:v>40512</c:v>
                </c:pt>
                <c:pt idx="48">
                  <c:v>40543</c:v>
                </c:pt>
                <c:pt idx="49">
                  <c:v>40574</c:v>
                </c:pt>
                <c:pt idx="50">
                  <c:v>40602</c:v>
                </c:pt>
                <c:pt idx="51">
                  <c:v>40633</c:v>
                </c:pt>
                <c:pt idx="52">
                  <c:v>40662</c:v>
                </c:pt>
                <c:pt idx="53">
                  <c:v>40694</c:v>
                </c:pt>
                <c:pt idx="54">
                  <c:v>40724</c:v>
                </c:pt>
                <c:pt idx="55">
                  <c:v>40753</c:v>
                </c:pt>
                <c:pt idx="56">
                  <c:v>40786</c:v>
                </c:pt>
                <c:pt idx="57">
                  <c:v>40816</c:v>
                </c:pt>
                <c:pt idx="58">
                  <c:v>40847</c:v>
                </c:pt>
                <c:pt idx="59">
                  <c:v>40877</c:v>
                </c:pt>
                <c:pt idx="60">
                  <c:v>40907</c:v>
                </c:pt>
                <c:pt idx="61">
                  <c:v>40939</c:v>
                </c:pt>
                <c:pt idx="62">
                  <c:v>40968</c:v>
                </c:pt>
                <c:pt idx="63">
                  <c:v>40998</c:v>
                </c:pt>
                <c:pt idx="64">
                  <c:v>41029</c:v>
                </c:pt>
                <c:pt idx="65">
                  <c:v>41060</c:v>
                </c:pt>
                <c:pt idx="66">
                  <c:v>41089</c:v>
                </c:pt>
                <c:pt idx="67">
                  <c:v>41121</c:v>
                </c:pt>
                <c:pt idx="68">
                  <c:v>41152</c:v>
                </c:pt>
                <c:pt idx="69">
                  <c:v>41180</c:v>
                </c:pt>
                <c:pt idx="70">
                  <c:v>41213</c:v>
                </c:pt>
                <c:pt idx="71">
                  <c:v>41243</c:v>
                </c:pt>
                <c:pt idx="72">
                  <c:v>41274</c:v>
                </c:pt>
                <c:pt idx="73">
                  <c:v>41305</c:v>
                </c:pt>
                <c:pt idx="74">
                  <c:v>41333</c:v>
                </c:pt>
                <c:pt idx="75">
                  <c:v>41362</c:v>
                </c:pt>
                <c:pt idx="76">
                  <c:v>41394</c:v>
                </c:pt>
                <c:pt idx="77">
                  <c:v>41425</c:v>
                </c:pt>
                <c:pt idx="78">
                  <c:v>41453</c:v>
                </c:pt>
                <c:pt idx="79">
                  <c:v>41486</c:v>
                </c:pt>
                <c:pt idx="80">
                  <c:v>41516</c:v>
                </c:pt>
                <c:pt idx="81">
                  <c:v>41547</c:v>
                </c:pt>
                <c:pt idx="82">
                  <c:v>41578</c:v>
                </c:pt>
                <c:pt idx="83">
                  <c:v>41607</c:v>
                </c:pt>
                <c:pt idx="84">
                  <c:v>41639</c:v>
                </c:pt>
                <c:pt idx="85">
                  <c:v>41670</c:v>
                </c:pt>
                <c:pt idx="86">
                  <c:v>41698</c:v>
                </c:pt>
                <c:pt idx="87">
                  <c:v>41729</c:v>
                </c:pt>
                <c:pt idx="88">
                  <c:v>41759</c:v>
                </c:pt>
                <c:pt idx="89">
                  <c:v>41789</c:v>
                </c:pt>
                <c:pt idx="90">
                  <c:v>41820</c:v>
                </c:pt>
                <c:pt idx="91">
                  <c:v>41851</c:v>
                </c:pt>
                <c:pt idx="92">
                  <c:v>41880</c:v>
                </c:pt>
                <c:pt idx="93">
                  <c:v>41912</c:v>
                </c:pt>
                <c:pt idx="94">
                  <c:v>41943</c:v>
                </c:pt>
                <c:pt idx="95">
                  <c:v>41971</c:v>
                </c:pt>
                <c:pt idx="96">
                  <c:v>42004</c:v>
                </c:pt>
                <c:pt idx="97">
                  <c:v>42034</c:v>
                </c:pt>
                <c:pt idx="98">
                  <c:v>42062</c:v>
                </c:pt>
                <c:pt idx="99">
                  <c:v>42094</c:v>
                </c:pt>
                <c:pt idx="100">
                  <c:v>42124</c:v>
                </c:pt>
                <c:pt idx="101">
                  <c:v>42153</c:v>
                </c:pt>
                <c:pt idx="102">
                  <c:v>42185</c:v>
                </c:pt>
                <c:pt idx="103">
                  <c:v>42216</c:v>
                </c:pt>
                <c:pt idx="104">
                  <c:v>42247</c:v>
                </c:pt>
                <c:pt idx="105">
                  <c:v>42277</c:v>
                </c:pt>
                <c:pt idx="106">
                  <c:v>42307</c:v>
                </c:pt>
                <c:pt idx="107">
                  <c:v>42338</c:v>
                </c:pt>
                <c:pt idx="108">
                  <c:v>42369</c:v>
                </c:pt>
                <c:pt idx="109">
                  <c:v>42398</c:v>
                </c:pt>
                <c:pt idx="110">
                  <c:v>42429</c:v>
                </c:pt>
                <c:pt idx="111">
                  <c:v>42460</c:v>
                </c:pt>
                <c:pt idx="112">
                  <c:v>42489</c:v>
                </c:pt>
                <c:pt idx="113">
                  <c:v>42521</c:v>
                </c:pt>
                <c:pt idx="114">
                  <c:v>42551</c:v>
                </c:pt>
                <c:pt idx="115">
                  <c:v>42580</c:v>
                </c:pt>
                <c:pt idx="116">
                  <c:v>42613</c:v>
                </c:pt>
                <c:pt idx="117">
                  <c:v>42643</c:v>
                </c:pt>
                <c:pt idx="118">
                  <c:v>42674</c:v>
                </c:pt>
                <c:pt idx="119">
                  <c:v>42704</c:v>
                </c:pt>
                <c:pt idx="120">
                  <c:v>42734</c:v>
                </c:pt>
                <c:pt idx="121">
                  <c:v>42766</c:v>
                </c:pt>
                <c:pt idx="122">
                  <c:v>42794</c:v>
                </c:pt>
                <c:pt idx="123">
                  <c:v>42825</c:v>
                </c:pt>
                <c:pt idx="124">
                  <c:v>42853</c:v>
                </c:pt>
                <c:pt idx="125">
                  <c:v>42886</c:v>
                </c:pt>
                <c:pt idx="126">
                  <c:v>42916</c:v>
                </c:pt>
                <c:pt idx="127">
                  <c:v>42947</c:v>
                </c:pt>
                <c:pt idx="128">
                  <c:v>42978</c:v>
                </c:pt>
                <c:pt idx="129">
                  <c:v>43007</c:v>
                </c:pt>
                <c:pt idx="130">
                  <c:v>43039</c:v>
                </c:pt>
                <c:pt idx="131">
                  <c:v>43069</c:v>
                </c:pt>
                <c:pt idx="132">
                  <c:v>43098</c:v>
                </c:pt>
                <c:pt idx="133">
                  <c:v>43131</c:v>
                </c:pt>
                <c:pt idx="134">
                  <c:v>43159</c:v>
                </c:pt>
                <c:pt idx="135">
                  <c:v>43189</c:v>
                </c:pt>
                <c:pt idx="136">
                  <c:v>43220</c:v>
                </c:pt>
                <c:pt idx="137">
                  <c:v>43251</c:v>
                </c:pt>
                <c:pt idx="138">
                  <c:v>43280</c:v>
                </c:pt>
                <c:pt idx="139">
                  <c:v>43312</c:v>
                </c:pt>
                <c:pt idx="140">
                  <c:v>43343</c:v>
                </c:pt>
                <c:pt idx="141">
                  <c:v>43371</c:v>
                </c:pt>
                <c:pt idx="142">
                  <c:v>43404</c:v>
                </c:pt>
                <c:pt idx="143">
                  <c:v>43434</c:v>
                </c:pt>
                <c:pt idx="144">
                  <c:v>43465</c:v>
                </c:pt>
                <c:pt idx="145">
                  <c:v>43496</c:v>
                </c:pt>
                <c:pt idx="146">
                  <c:v>43524</c:v>
                </c:pt>
                <c:pt idx="147">
                  <c:v>43553</c:v>
                </c:pt>
                <c:pt idx="148">
                  <c:v>43585</c:v>
                </c:pt>
                <c:pt idx="149">
                  <c:v>43616</c:v>
                </c:pt>
                <c:pt idx="150">
                  <c:v>43644</c:v>
                </c:pt>
                <c:pt idx="151">
                  <c:v>43677</c:v>
                </c:pt>
                <c:pt idx="152">
                  <c:v>43707</c:v>
                </c:pt>
                <c:pt idx="153">
                  <c:v>43738</c:v>
                </c:pt>
                <c:pt idx="154">
                  <c:v>43769</c:v>
                </c:pt>
                <c:pt idx="155">
                  <c:v>43798</c:v>
                </c:pt>
                <c:pt idx="156">
                  <c:v>43830</c:v>
                </c:pt>
                <c:pt idx="157">
                  <c:v>43861</c:v>
                </c:pt>
                <c:pt idx="158">
                  <c:v>43889</c:v>
                </c:pt>
                <c:pt idx="159">
                  <c:v>43921</c:v>
                </c:pt>
                <c:pt idx="160">
                  <c:v>43951</c:v>
                </c:pt>
                <c:pt idx="161">
                  <c:v>43980</c:v>
                </c:pt>
                <c:pt idx="162">
                  <c:v>44012</c:v>
                </c:pt>
                <c:pt idx="163">
                  <c:v>44043</c:v>
                </c:pt>
                <c:pt idx="164">
                  <c:v>44074</c:v>
                </c:pt>
                <c:pt idx="165">
                  <c:v>44104</c:v>
                </c:pt>
                <c:pt idx="166">
                  <c:v>44134</c:v>
                </c:pt>
                <c:pt idx="167">
                  <c:v>44165</c:v>
                </c:pt>
                <c:pt idx="168">
                  <c:v>44196</c:v>
                </c:pt>
                <c:pt idx="169">
                  <c:v>44225</c:v>
                </c:pt>
                <c:pt idx="170">
                  <c:v>44253</c:v>
                </c:pt>
                <c:pt idx="171">
                  <c:v>44286</c:v>
                </c:pt>
                <c:pt idx="172">
                  <c:v>44316</c:v>
                </c:pt>
                <c:pt idx="173">
                  <c:v>44347</c:v>
                </c:pt>
                <c:pt idx="174">
                  <c:v>44377</c:v>
                </c:pt>
                <c:pt idx="175">
                  <c:v>44407</c:v>
                </c:pt>
                <c:pt idx="176">
                  <c:v>44439</c:v>
                </c:pt>
                <c:pt idx="177">
                  <c:v>44469</c:v>
                </c:pt>
                <c:pt idx="178">
                  <c:v>44498</c:v>
                </c:pt>
                <c:pt idx="179">
                  <c:v>44530</c:v>
                </c:pt>
                <c:pt idx="180">
                  <c:v>44561</c:v>
                </c:pt>
                <c:pt idx="181">
                  <c:v>44592</c:v>
                </c:pt>
                <c:pt idx="182">
                  <c:v>44620</c:v>
                </c:pt>
                <c:pt idx="183">
                  <c:v>44651</c:v>
                </c:pt>
                <c:pt idx="184">
                  <c:v>44680</c:v>
                </c:pt>
                <c:pt idx="185">
                  <c:v>44712</c:v>
                </c:pt>
                <c:pt idx="186">
                  <c:v>44742</c:v>
                </c:pt>
                <c:pt idx="187">
                  <c:v>44771</c:v>
                </c:pt>
                <c:pt idx="188">
                  <c:v>44804</c:v>
                </c:pt>
                <c:pt idx="189">
                  <c:v>44834</c:v>
                </c:pt>
                <c:pt idx="190">
                  <c:v>44865</c:v>
                </c:pt>
                <c:pt idx="191">
                  <c:v>44895</c:v>
                </c:pt>
                <c:pt idx="192">
                  <c:v>44926</c:v>
                </c:pt>
                <c:pt idx="193">
                  <c:v>44957</c:v>
                </c:pt>
                <c:pt idx="194">
                  <c:v>44985</c:v>
                </c:pt>
                <c:pt idx="195">
                  <c:v>45016</c:v>
                </c:pt>
                <c:pt idx="196">
                  <c:v>45046</c:v>
                </c:pt>
                <c:pt idx="197">
                  <c:v>45077</c:v>
                </c:pt>
              </c:numCache>
            </c:numRef>
          </c:cat>
          <c:val>
            <c:numRef>
              <c:f>Sheet1!$P$7:$P$204</c:f>
              <c:numCache>
                <c:formatCode>General</c:formatCode>
                <c:ptCount val="198"/>
                <c:pt idx="0">
                  <c:v>5.26</c:v>
                </c:pt>
                <c:pt idx="1">
                  <c:v>5.26</c:v>
                </c:pt>
                <c:pt idx="2">
                  <c:v>5.24</c:v>
                </c:pt>
                <c:pt idx="3">
                  <c:v>5.25</c:v>
                </c:pt>
                <c:pt idx="4">
                  <c:v>5.25</c:v>
                </c:pt>
                <c:pt idx="5">
                  <c:v>5.26</c:v>
                </c:pt>
                <c:pt idx="6">
                  <c:v>5.28</c:v>
                </c:pt>
                <c:pt idx="7">
                  <c:v>5.27</c:v>
                </c:pt>
                <c:pt idx="8">
                  <c:v>6.15</c:v>
                </c:pt>
                <c:pt idx="9">
                  <c:v>5.24</c:v>
                </c:pt>
                <c:pt idx="10">
                  <c:v>4.83</c:v>
                </c:pt>
                <c:pt idx="11">
                  <c:v>5.45</c:v>
                </c:pt>
                <c:pt idx="12">
                  <c:v>4.58</c:v>
                </c:pt>
                <c:pt idx="13">
                  <c:v>3.07</c:v>
                </c:pt>
                <c:pt idx="14">
                  <c:v>3.19</c:v>
                </c:pt>
                <c:pt idx="15">
                  <c:v>2.8</c:v>
                </c:pt>
                <c:pt idx="16">
                  <c:v>2.99</c:v>
                </c:pt>
                <c:pt idx="17">
                  <c:v>2.75</c:v>
                </c:pt>
                <c:pt idx="18">
                  <c:v>3.21</c:v>
                </c:pt>
                <c:pt idx="19">
                  <c:v>2.88</c:v>
                </c:pt>
                <c:pt idx="20">
                  <c:v>2.84</c:v>
                </c:pt>
                <c:pt idx="21">
                  <c:v>4.41</c:v>
                </c:pt>
                <c:pt idx="22">
                  <c:v>3.38</c:v>
                </c:pt>
                <c:pt idx="23">
                  <c:v>2.1</c:v>
                </c:pt>
                <c:pt idx="24">
                  <c:v>0.55000000000000004</c:v>
                </c:pt>
                <c:pt idx="25">
                  <c:v>0.79</c:v>
                </c:pt>
                <c:pt idx="26">
                  <c:v>1.05</c:v>
                </c:pt>
                <c:pt idx="27">
                  <c:v>3.23</c:v>
                </c:pt>
                <c:pt idx="28">
                  <c:v>3.01</c:v>
                </c:pt>
                <c:pt idx="29">
                  <c:v>0.35</c:v>
                </c:pt>
                <c:pt idx="30">
                  <c:v>0.53</c:v>
                </c:pt>
                <c:pt idx="31">
                  <c:v>0.31</c:v>
                </c:pt>
                <c:pt idx="32">
                  <c:v>0.28999999999999998</c:v>
                </c:pt>
                <c:pt idx="33">
                  <c:v>0.35</c:v>
                </c:pt>
                <c:pt idx="34">
                  <c:v>0.25</c:v>
                </c:pt>
                <c:pt idx="35">
                  <c:v>0.26</c:v>
                </c:pt>
                <c:pt idx="36">
                  <c:v>0.3</c:v>
                </c:pt>
                <c:pt idx="37">
                  <c:v>0.23</c:v>
                </c:pt>
                <c:pt idx="38">
                  <c:v>0.25</c:v>
                </c:pt>
                <c:pt idx="39">
                  <c:v>0.41</c:v>
                </c:pt>
                <c:pt idx="40">
                  <c:v>0.49</c:v>
                </c:pt>
                <c:pt idx="41">
                  <c:v>0.53</c:v>
                </c:pt>
                <c:pt idx="42">
                  <c:v>0.51</c:v>
                </c:pt>
                <c:pt idx="43">
                  <c:v>0.43</c:v>
                </c:pt>
                <c:pt idx="44">
                  <c:v>0.33</c:v>
                </c:pt>
                <c:pt idx="45">
                  <c:v>0.32</c:v>
                </c:pt>
                <c:pt idx="46">
                  <c:v>0.32</c:v>
                </c:pt>
                <c:pt idx="47">
                  <c:v>0.32</c:v>
                </c:pt>
                <c:pt idx="48">
                  <c:v>0.34</c:v>
                </c:pt>
                <c:pt idx="49">
                  <c:v>0.32</c:v>
                </c:pt>
                <c:pt idx="50">
                  <c:v>0.33</c:v>
                </c:pt>
                <c:pt idx="51">
                  <c:v>0.3</c:v>
                </c:pt>
                <c:pt idx="52">
                  <c:v>0.26</c:v>
                </c:pt>
                <c:pt idx="53">
                  <c:v>0.23</c:v>
                </c:pt>
                <c:pt idx="54">
                  <c:v>0.21</c:v>
                </c:pt>
                <c:pt idx="55">
                  <c:v>0.27</c:v>
                </c:pt>
                <c:pt idx="56">
                  <c:v>0.32</c:v>
                </c:pt>
                <c:pt idx="57">
                  <c:v>0.33</c:v>
                </c:pt>
                <c:pt idx="58">
                  <c:v>0.34</c:v>
                </c:pt>
                <c:pt idx="59">
                  <c:v>0.28000000000000003</c:v>
                </c:pt>
                <c:pt idx="60">
                  <c:v>0.55000000000000004</c:v>
                </c:pt>
                <c:pt idx="61">
                  <c:v>0.36</c:v>
                </c:pt>
                <c:pt idx="62">
                  <c:v>0.31</c:v>
                </c:pt>
                <c:pt idx="63">
                  <c:v>0.33</c:v>
                </c:pt>
                <c:pt idx="64">
                  <c:v>0.28999999999999998</c:v>
                </c:pt>
                <c:pt idx="65">
                  <c:v>0.42</c:v>
                </c:pt>
                <c:pt idx="66">
                  <c:v>0.26</c:v>
                </c:pt>
                <c:pt idx="67">
                  <c:v>0.24</c:v>
                </c:pt>
                <c:pt idx="68">
                  <c:v>0.25</c:v>
                </c:pt>
                <c:pt idx="69">
                  <c:v>0.31</c:v>
                </c:pt>
                <c:pt idx="70">
                  <c:v>0.35</c:v>
                </c:pt>
                <c:pt idx="71">
                  <c:v>0.31</c:v>
                </c:pt>
                <c:pt idx="72">
                  <c:v>0.32</c:v>
                </c:pt>
                <c:pt idx="73">
                  <c:v>0.26</c:v>
                </c:pt>
                <c:pt idx="74">
                  <c:v>0.27</c:v>
                </c:pt>
                <c:pt idx="75">
                  <c:v>0.22</c:v>
                </c:pt>
                <c:pt idx="76">
                  <c:v>0.21</c:v>
                </c:pt>
                <c:pt idx="77">
                  <c:v>0.19</c:v>
                </c:pt>
                <c:pt idx="78">
                  <c:v>0.21</c:v>
                </c:pt>
                <c:pt idx="79">
                  <c:v>0.22</c:v>
                </c:pt>
                <c:pt idx="80">
                  <c:v>0.2</c:v>
                </c:pt>
                <c:pt idx="81">
                  <c:v>0.22</c:v>
                </c:pt>
                <c:pt idx="82">
                  <c:v>0.18</c:v>
                </c:pt>
                <c:pt idx="83">
                  <c:v>0.19</c:v>
                </c:pt>
                <c:pt idx="84">
                  <c:v>0.14000000000000001</c:v>
                </c:pt>
                <c:pt idx="85">
                  <c:v>0.18</c:v>
                </c:pt>
                <c:pt idx="86">
                  <c:v>0.16</c:v>
                </c:pt>
                <c:pt idx="87">
                  <c:v>0.2</c:v>
                </c:pt>
                <c:pt idx="88">
                  <c:v>0.22</c:v>
                </c:pt>
                <c:pt idx="89">
                  <c:v>0.18</c:v>
                </c:pt>
                <c:pt idx="90">
                  <c:v>0.2</c:v>
                </c:pt>
                <c:pt idx="91">
                  <c:v>0.22</c:v>
                </c:pt>
                <c:pt idx="92">
                  <c:v>0.21</c:v>
                </c:pt>
                <c:pt idx="93">
                  <c:v>0.2</c:v>
                </c:pt>
                <c:pt idx="94">
                  <c:v>0.19</c:v>
                </c:pt>
                <c:pt idx="95">
                  <c:v>0.19</c:v>
                </c:pt>
                <c:pt idx="96">
                  <c:v>0.22</c:v>
                </c:pt>
                <c:pt idx="97">
                  <c:v>0.24</c:v>
                </c:pt>
                <c:pt idx="98">
                  <c:v>0.24</c:v>
                </c:pt>
                <c:pt idx="99">
                  <c:v>0.21</c:v>
                </c:pt>
                <c:pt idx="100">
                  <c:v>0.24</c:v>
                </c:pt>
                <c:pt idx="101">
                  <c:v>0.19</c:v>
                </c:pt>
                <c:pt idx="102">
                  <c:v>0.27</c:v>
                </c:pt>
                <c:pt idx="103">
                  <c:v>0.26</c:v>
                </c:pt>
                <c:pt idx="104">
                  <c:v>0.33</c:v>
                </c:pt>
                <c:pt idx="105">
                  <c:v>0.31</c:v>
                </c:pt>
                <c:pt idx="106">
                  <c:v>0.27</c:v>
                </c:pt>
                <c:pt idx="107">
                  <c:v>0.38</c:v>
                </c:pt>
                <c:pt idx="108">
                  <c:v>0.6</c:v>
                </c:pt>
                <c:pt idx="109">
                  <c:v>0.6</c:v>
                </c:pt>
                <c:pt idx="110">
                  <c:v>0.62</c:v>
                </c:pt>
                <c:pt idx="111">
                  <c:v>0.6</c:v>
                </c:pt>
                <c:pt idx="112">
                  <c:v>0.59</c:v>
                </c:pt>
                <c:pt idx="113">
                  <c:v>0.62</c:v>
                </c:pt>
                <c:pt idx="114">
                  <c:v>0.62</c:v>
                </c:pt>
                <c:pt idx="115">
                  <c:v>0.79</c:v>
                </c:pt>
                <c:pt idx="116">
                  <c:v>0.97</c:v>
                </c:pt>
                <c:pt idx="117">
                  <c:v>0.88</c:v>
                </c:pt>
                <c:pt idx="118">
                  <c:v>0.92</c:v>
                </c:pt>
                <c:pt idx="119">
                  <c:v>0.89</c:v>
                </c:pt>
                <c:pt idx="120">
                  <c:v>1.07</c:v>
                </c:pt>
                <c:pt idx="121">
                  <c:v>1.06</c:v>
                </c:pt>
                <c:pt idx="122">
                  <c:v>0.93</c:v>
                </c:pt>
                <c:pt idx="123">
                  <c:v>1.1299999999999999</c:v>
                </c:pt>
                <c:pt idx="124">
                  <c:v>1.1499999999999999</c:v>
                </c:pt>
                <c:pt idx="125">
                  <c:v>1.1499999999999999</c:v>
                </c:pt>
                <c:pt idx="126">
                  <c:v>1.27</c:v>
                </c:pt>
                <c:pt idx="127">
                  <c:v>1.29</c:v>
                </c:pt>
                <c:pt idx="128">
                  <c:v>1.31</c:v>
                </c:pt>
                <c:pt idx="129">
                  <c:v>1.32</c:v>
                </c:pt>
                <c:pt idx="130">
                  <c:v>1.3900000000000001</c:v>
                </c:pt>
                <c:pt idx="131">
                  <c:v>1.5</c:v>
                </c:pt>
                <c:pt idx="132">
                  <c:v>1.78</c:v>
                </c:pt>
                <c:pt idx="133">
                  <c:v>1.77</c:v>
                </c:pt>
                <c:pt idx="134">
                  <c:v>2.04</c:v>
                </c:pt>
                <c:pt idx="135">
                  <c:v>2.31</c:v>
                </c:pt>
                <c:pt idx="136">
                  <c:v>2.2599999999999998</c:v>
                </c:pt>
                <c:pt idx="137">
                  <c:v>2.25</c:v>
                </c:pt>
                <c:pt idx="138">
                  <c:v>2.27</c:v>
                </c:pt>
                <c:pt idx="139">
                  <c:v>2.27</c:v>
                </c:pt>
                <c:pt idx="140">
                  <c:v>2.2599999999999998</c:v>
                </c:pt>
                <c:pt idx="141">
                  <c:v>2.36</c:v>
                </c:pt>
                <c:pt idx="142">
                  <c:v>2.61</c:v>
                </c:pt>
                <c:pt idx="143">
                  <c:v>2.73</c:v>
                </c:pt>
                <c:pt idx="144">
                  <c:v>2.8</c:v>
                </c:pt>
                <c:pt idx="145">
                  <c:v>2.62</c:v>
                </c:pt>
                <c:pt idx="146">
                  <c:v>2.56</c:v>
                </c:pt>
                <c:pt idx="147">
                  <c:v>2.58</c:v>
                </c:pt>
                <c:pt idx="148">
                  <c:v>2.5099999999999998</c:v>
                </c:pt>
                <c:pt idx="149">
                  <c:v>2.46</c:v>
                </c:pt>
                <c:pt idx="150">
                  <c:v>2.31</c:v>
                </c:pt>
                <c:pt idx="151">
                  <c:v>2.2599999999999998</c:v>
                </c:pt>
                <c:pt idx="152">
                  <c:v>2.1</c:v>
                </c:pt>
                <c:pt idx="153">
                  <c:v>2.11</c:v>
                </c:pt>
                <c:pt idx="154">
                  <c:v>1.87</c:v>
                </c:pt>
                <c:pt idx="155">
                  <c:v>1.86</c:v>
                </c:pt>
                <c:pt idx="156">
                  <c:v>1.85</c:v>
                </c:pt>
                <c:pt idx="157">
                  <c:v>1.69</c:v>
                </c:pt>
                <c:pt idx="158">
                  <c:v>1.54</c:v>
                </c:pt>
                <c:pt idx="159">
                  <c:v>1.3599999999999999</c:v>
                </c:pt>
                <c:pt idx="160">
                  <c:v>0.4</c:v>
                </c:pt>
                <c:pt idx="161">
                  <c:v>0.25</c:v>
                </c:pt>
                <c:pt idx="162">
                  <c:v>0.28999999999999998</c:v>
                </c:pt>
                <c:pt idx="163">
                  <c:v>0.2</c:v>
                </c:pt>
                <c:pt idx="164">
                  <c:v>0.16</c:v>
                </c:pt>
                <c:pt idx="165">
                  <c:v>0.19</c:v>
                </c:pt>
                <c:pt idx="166">
                  <c:v>0.2</c:v>
                </c:pt>
                <c:pt idx="167">
                  <c:v>0.22</c:v>
                </c:pt>
                <c:pt idx="168">
                  <c:v>0.2</c:v>
                </c:pt>
                <c:pt idx="169">
                  <c:v>0.17</c:v>
                </c:pt>
                <c:pt idx="170">
                  <c:v>0.13</c:v>
                </c:pt>
                <c:pt idx="171">
                  <c:v>0.14000000000000001</c:v>
                </c:pt>
                <c:pt idx="172">
                  <c:v>0.14000000000000001</c:v>
                </c:pt>
                <c:pt idx="173">
                  <c:v>0.09</c:v>
                </c:pt>
                <c:pt idx="174">
                  <c:v>0.1</c:v>
                </c:pt>
                <c:pt idx="175">
                  <c:v>0.11</c:v>
                </c:pt>
                <c:pt idx="176">
                  <c:v>0.11</c:v>
                </c:pt>
                <c:pt idx="177">
                  <c:v>0.11</c:v>
                </c:pt>
                <c:pt idx="178">
                  <c:v>0.13</c:v>
                </c:pt>
                <c:pt idx="179">
                  <c:v>0.19</c:v>
                </c:pt>
                <c:pt idx="180">
                  <c:v>0.2</c:v>
                </c:pt>
                <c:pt idx="181">
                  <c:v>0.31</c:v>
                </c:pt>
                <c:pt idx="182">
                  <c:v>0.52</c:v>
                </c:pt>
                <c:pt idx="183">
                  <c:v>0.96</c:v>
                </c:pt>
                <c:pt idx="184">
                  <c:v>1.21</c:v>
                </c:pt>
                <c:pt idx="185">
                  <c:v>1.45</c:v>
                </c:pt>
                <c:pt idx="186">
                  <c:v>2.2799999999999998</c:v>
                </c:pt>
                <c:pt idx="187">
                  <c:v>2.77</c:v>
                </c:pt>
                <c:pt idx="188">
                  <c:v>2.92</c:v>
                </c:pt>
                <c:pt idx="189">
                  <c:v>3.84</c:v>
                </c:pt>
                <c:pt idx="190">
                  <c:v>4.5199999999999996</c:v>
                </c:pt>
                <c:pt idx="191">
                  <c:v>4.57</c:v>
                </c:pt>
                <c:pt idx="192">
                  <c:v>4.62</c:v>
                </c:pt>
                <c:pt idx="193">
                  <c:v>4.72</c:v>
                </c:pt>
                <c:pt idx="194">
                  <c:v>4.88</c:v>
                </c:pt>
                <c:pt idx="195">
                  <c:v>5.12</c:v>
                </c:pt>
                <c:pt idx="196">
                  <c:v>5.18</c:v>
                </c:pt>
                <c:pt idx="197">
                  <c:v>5.37</c:v>
                </c:pt>
              </c:numCache>
            </c:numRef>
          </c:val>
          <c:smooth val="0"/>
          <c:extLst>
            <c:ext xmlns:c16="http://schemas.microsoft.com/office/drawing/2014/chart" uri="{C3380CC4-5D6E-409C-BE32-E72D297353CC}">
              <c16:uniqueId val="{00000003-4965-4C07-BF5B-F40C77F82A16}"/>
            </c:ext>
          </c:extLst>
        </c:ser>
        <c:dLbls>
          <c:showLegendKey val="0"/>
          <c:showVal val="0"/>
          <c:showCatName val="0"/>
          <c:showSerName val="0"/>
          <c:showPercent val="0"/>
          <c:showBubbleSize val="0"/>
        </c:dLbls>
        <c:smooth val="0"/>
        <c:axId val="201439488"/>
        <c:axId val="306298880"/>
      </c:lineChart>
      <c:dateAx>
        <c:axId val="201439488"/>
        <c:scaling>
          <c:orientation val="minMax"/>
          <c:max val="45047"/>
          <c:min val="41395"/>
        </c:scaling>
        <c:delete val="0"/>
        <c:axPos val="b"/>
        <c:numFmt formatCode="[$-409]mmm\-yy;@" sourceLinked="0"/>
        <c:majorTickMark val="out"/>
        <c:minorTickMark val="none"/>
        <c:tickLblPos val="nextTo"/>
        <c:spPr>
          <a:ln>
            <a:solidFill>
              <a:srgbClr val="999999"/>
            </a:solidFill>
          </a:ln>
        </c:spPr>
        <c:txPr>
          <a:bodyPr rot="-2700000"/>
          <a:lstStyle/>
          <a:p>
            <a:pPr>
              <a:defRPr sz="800"/>
            </a:pPr>
            <a:endParaRPr lang="en-US"/>
          </a:p>
        </c:txPr>
        <c:crossAx val="306298880"/>
        <c:crosses val="autoZero"/>
        <c:auto val="0"/>
        <c:lblOffset val="100"/>
        <c:baseTimeUnit val="months"/>
        <c:majorUnit val="1"/>
        <c:majorTimeUnit val="years"/>
      </c:dateAx>
      <c:valAx>
        <c:axId val="306298880"/>
        <c:scaling>
          <c:orientation val="minMax"/>
          <c:max val="6"/>
          <c:min val="0"/>
        </c:scaling>
        <c:delete val="0"/>
        <c:axPos val="l"/>
        <c:title>
          <c:tx>
            <c:rich>
              <a:bodyPr rot="-5400000" vert="horz"/>
              <a:lstStyle/>
              <a:p>
                <a:pPr>
                  <a:defRPr sz="800"/>
                </a:pPr>
                <a:r>
                  <a:rPr lang="en-US" sz="800" dirty="0"/>
                  <a:t>Yield (%)</a:t>
                </a:r>
              </a:p>
            </c:rich>
          </c:tx>
          <c:overlay val="0"/>
        </c:title>
        <c:numFmt formatCode="#,##0.0" sourceLinked="0"/>
        <c:majorTickMark val="out"/>
        <c:minorTickMark val="none"/>
        <c:tickLblPos val="nextTo"/>
        <c:spPr>
          <a:ln>
            <a:solidFill>
              <a:srgbClr val="999999"/>
            </a:solidFill>
          </a:ln>
        </c:spPr>
        <c:txPr>
          <a:bodyPr/>
          <a:lstStyle/>
          <a:p>
            <a:pPr>
              <a:defRPr sz="800"/>
            </a:pPr>
            <a:endParaRPr lang="en-US"/>
          </a:p>
        </c:txPr>
        <c:crossAx val="201439488"/>
        <c:crosses val="autoZero"/>
        <c:crossBetween val="midCat"/>
        <c:majorUnit val="0.5"/>
      </c:valAx>
    </c:plotArea>
    <c:legend>
      <c:legendPos val="t"/>
      <c:layout>
        <c:manualLayout>
          <c:xMode val="edge"/>
          <c:yMode val="edge"/>
          <c:x val="6.8706911636045476E-2"/>
          <c:y val="1.6645190293625961E-2"/>
          <c:w val="0.73758617672790905"/>
          <c:h val="7.8207929008481836E-2"/>
        </c:manualLayout>
      </c:layout>
      <c:overlay val="0"/>
      <c:txPr>
        <a:bodyPr/>
        <a:lstStyle/>
        <a:p>
          <a:pPr>
            <a:defRPr sz="800"/>
          </a:pPr>
          <a:endParaRPr lang="en-US"/>
        </a:p>
      </c:txPr>
    </c:legend>
    <c:plotVisOnly val="1"/>
    <c:dispBlanksAs val="gap"/>
    <c:showDLblsOverMax val="0"/>
  </c:chart>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333573928258966"/>
          <c:y val="0.10640310926817394"/>
          <c:w val="0.80855883639545056"/>
          <c:h val="0.78950449370710585"/>
        </c:manualLayout>
      </c:layout>
      <c:areaChart>
        <c:grouping val="stacked"/>
        <c:varyColors val="0"/>
        <c:ser>
          <c:idx val="0"/>
          <c:order val="0"/>
          <c:tx>
            <c:strRef>
              <c:f>Sheet1!$B$3</c:f>
              <c:strCache>
                <c:ptCount val="1"/>
                <c:pt idx="0">
                  <c:v>Non Financial CP</c:v>
                </c:pt>
              </c:strCache>
            </c:strRef>
          </c:tx>
          <c:spPr>
            <a:solidFill>
              <a:srgbClr val="7A9A3D"/>
            </a:solidFill>
          </c:spPr>
          <c:cat>
            <c:numRef>
              <c:f>Sheet1!$A$7:$A$203</c:f>
              <c:numCache>
                <c:formatCode>m/d/yyyy</c:formatCode>
                <c:ptCount val="197"/>
                <c:pt idx="0">
                  <c:v>39082</c:v>
                </c:pt>
                <c:pt idx="1">
                  <c:v>39113</c:v>
                </c:pt>
                <c:pt idx="2">
                  <c:v>39141</c:v>
                </c:pt>
                <c:pt idx="3">
                  <c:v>39172</c:v>
                </c:pt>
                <c:pt idx="4">
                  <c:v>39202</c:v>
                </c:pt>
                <c:pt idx="5">
                  <c:v>39233</c:v>
                </c:pt>
                <c:pt idx="6">
                  <c:v>39263</c:v>
                </c:pt>
                <c:pt idx="7">
                  <c:v>39294</c:v>
                </c:pt>
                <c:pt idx="8">
                  <c:v>39325</c:v>
                </c:pt>
                <c:pt idx="9">
                  <c:v>39355</c:v>
                </c:pt>
                <c:pt idx="10">
                  <c:v>39386</c:v>
                </c:pt>
                <c:pt idx="11">
                  <c:v>39416</c:v>
                </c:pt>
                <c:pt idx="12">
                  <c:v>39447</c:v>
                </c:pt>
                <c:pt idx="13">
                  <c:v>39478</c:v>
                </c:pt>
                <c:pt idx="14">
                  <c:v>39507</c:v>
                </c:pt>
                <c:pt idx="15">
                  <c:v>39538</c:v>
                </c:pt>
                <c:pt idx="16">
                  <c:v>39568</c:v>
                </c:pt>
                <c:pt idx="17">
                  <c:v>39599</c:v>
                </c:pt>
                <c:pt idx="18">
                  <c:v>39629</c:v>
                </c:pt>
                <c:pt idx="19">
                  <c:v>39660</c:v>
                </c:pt>
                <c:pt idx="20">
                  <c:v>39691</c:v>
                </c:pt>
                <c:pt idx="21">
                  <c:v>39721</c:v>
                </c:pt>
                <c:pt idx="22">
                  <c:v>39752</c:v>
                </c:pt>
                <c:pt idx="23">
                  <c:v>39782</c:v>
                </c:pt>
                <c:pt idx="24">
                  <c:v>39813</c:v>
                </c:pt>
                <c:pt idx="25">
                  <c:v>39844</c:v>
                </c:pt>
                <c:pt idx="26">
                  <c:v>39872</c:v>
                </c:pt>
                <c:pt idx="27">
                  <c:v>39903</c:v>
                </c:pt>
                <c:pt idx="28">
                  <c:v>39933</c:v>
                </c:pt>
                <c:pt idx="29">
                  <c:v>39964</c:v>
                </c:pt>
                <c:pt idx="30">
                  <c:v>39994</c:v>
                </c:pt>
                <c:pt idx="31">
                  <c:v>40025</c:v>
                </c:pt>
                <c:pt idx="32">
                  <c:v>40056</c:v>
                </c:pt>
                <c:pt idx="33">
                  <c:v>40086</c:v>
                </c:pt>
                <c:pt idx="34">
                  <c:v>40117</c:v>
                </c:pt>
                <c:pt idx="35">
                  <c:v>40147</c:v>
                </c:pt>
                <c:pt idx="36">
                  <c:v>40178</c:v>
                </c:pt>
                <c:pt idx="37">
                  <c:v>40209</c:v>
                </c:pt>
                <c:pt idx="38">
                  <c:v>40237</c:v>
                </c:pt>
                <c:pt idx="39">
                  <c:v>40268</c:v>
                </c:pt>
                <c:pt idx="40">
                  <c:v>40298</c:v>
                </c:pt>
                <c:pt idx="41">
                  <c:v>40329</c:v>
                </c:pt>
                <c:pt idx="42">
                  <c:v>40359</c:v>
                </c:pt>
                <c:pt idx="43">
                  <c:v>40390</c:v>
                </c:pt>
                <c:pt idx="44">
                  <c:v>40421</c:v>
                </c:pt>
                <c:pt idx="45">
                  <c:v>40451</c:v>
                </c:pt>
                <c:pt idx="46">
                  <c:v>40482</c:v>
                </c:pt>
                <c:pt idx="47">
                  <c:v>40512</c:v>
                </c:pt>
                <c:pt idx="48">
                  <c:v>40543</c:v>
                </c:pt>
                <c:pt idx="49">
                  <c:v>40574</c:v>
                </c:pt>
                <c:pt idx="50">
                  <c:v>40602</c:v>
                </c:pt>
                <c:pt idx="51">
                  <c:v>40633</c:v>
                </c:pt>
                <c:pt idx="52">
                  <c:v>40663</c:v>
                </c:pt>
                <c:pt idx="53">
                  <c:v>40694</c:v>
                </c:pt>
                <c:pt idx="54">
                  <c:v>40724</c:v>
                </c:pt>
                <c:pt idx="55">
                  <c:v>40755</c:v>
                </c:pt>
                <c:pt idx="56">
                  <c:v>40786</c:v>
                </c:pt>
                <c:pt idx="57">
                  <c:v>40816</c:v>
                </c:pt>
                <c:pt idx="58">
                  <c:v>40847</c:v>
                </c:pt>
                <c:pt idx="59">
                  <c:v>40877</c:v>
                </c:pt>
                <c:pt idx="60">
                  <c:v>40908</c:v>
                </c:pt>
                <c:pt idx="61">
                  <c:v>40939</c:v>
                </c:pt>
                <c:pt idx="62">
                  <c:v>40968</c:v>
                </c:pt>
                <c:pt idx="63">
                  <c:v>40999</c:v>
                </c:pt>
                <c:pt idx="64">
                  <c:v>41029</c:v>
                </c:pt>
                <c:pt idx="65">
                  <c:v>41060</c:v>
                </c:pt>
                <c:pt idx="66">
                  <c:v>41090</c:v>
                </c:pt>
                <c:pt idx="67">
                  <c:v>41121</c:v>
                </c:pt>
                <c:pt idx="68">
                  <c:v>41152</c:v>
                </c:pt>
                <c:pt idx="69">
                  <c:v>41182</c:v>
                </c:pt>
                <c:pt idx="70">
                  <c:v>41213</c:v>
                </c:pt>
                <c:pt idx="71">
                  <c:v>41243</c:v>
                </c:pt>
                <c:pt idx="72">
                  <c:v>41274</c:v>
                </c:pt>
                <c:pt idx="73">
                  <c:v>41305</c:v>
                </c:pt>
                <c:pt idx="74">
                  <c:v>41333</c:v>
                </c:pt>
                <c:pt idx="75">
                  <c:v>41364</c:v>
                </c:pt>
                <c:pt idx="76">
                  <c:v>41394</c:v>
                </c:pt>
                <c:pt idx="77">
                  <c:v>41425</c:v>
                </c:pt>
                <c:pt idx="78">
                  <c:v>41455</c:v>
                </c:pt>
                <c:pt idx="79">
                  <c:v>41486</c:v>
                </c:pt>
                <c:pt idx="80">
                  <c:v>41517</c:v>
                </c:pt>
                <c:pt idx="81">
                  <c:v>41547</c:v>
                </c:pt>
                <c:pt idx="82">
                  <c:v>41578</c:v>
                </c:pt>
                <c:pt idx="83">
                  <c:v>41608</c:v>
                </c:pt>
                <c:pt idx="84">
                  <c:v>41639</c:v>
                </c:pt>
                <c:pt idx="85">
                  <c:v>41670</c:v>
                </c:pt>
                <c:pt idx="86">
                  <c:v>41698</c:v>
                </c:pt>
                <c:pt idx="87">
                  <c:v>41729</c:v>
                </c:pt>
                <c:pt idx="88">
                  <c:v>41759</c:v>
                </c:pt>
                <c:pt idx="89">
                  <c:v>41790</c:v>
                </c:pt>
                <c:pt idx="90">
                  <c:v>41820</c:v>
                </c:pt>
                <c:pt idx="91">
                  <c:v>41851</c:v>
                </c:pt>
                <c:pt idx="92">
                  <c:v>41882</c:v>
                </c:pt>
                <c:pt idx="93">
                  <c:v>41912</c:v>
                </c:pt>
                <c:pt idx="94">
                  <c:v>41943</c:v>
                </c:pt>
                <c:pt idx="95">
                  <c:v>41973</c:v>
                </c:pt>
                <c:pt idx="96">
                  <c:v>42004</c:v>
                </c:pt>
                <c:pt idx="97">
                  <c:v>42035</c:v>
                </c:pt>
                <c:pt idx="98">
                  <c:v>42063</c:v>
                </c:pt>
                <c:pt idx="99">
                  <c:v>42094</c:v>
                </c:pt>
                <c:pt idx="100">
                  <c:v>42124</c:v>
                </c:pt>
                <c:pt idx="101">
                  <c:v>42155</c:v>
                </c:pt>
                <c:pt idx="102">
                  <c:v>42185</c:v>
                </c:pt>
                <c:pt idx="103">
                  <c:v>42216</c:v>
                </c:pt>
                <c:pt idx="104">
                  <c:v>42247</c:v>
                </c:pt>
                <c:pt idx="105">
                  <c:v>42277</c:v>
                </c:pt>
                <c:pt idx="106">
                  <c:v>42308</c:v>
                </c:pt>
                <c:pt idx="107">
                  <c:v>42338</c:v>
                </c:pt>
                <c:pt idx="108">
                  <c:v>42369</c:v>
                </c:pt>
                <c:pt idx="109">
                  <c:v>42400</c:v>
                </c:pt>
                <c:pt idx="110">
                  <c:v>42429</c:v>
                </c:pt>
                <c:pt idx="111">
                  <c:v>42460</c:v>
                </c:pt>
                <c:pt idx="112">
                  <c:v>42490</c:v>
                </c:pt>
                <c:pt idx="113">
                  <c:v>42521</c:v>
                </c:pt>
                <c:pt idx="114">
                  <c:v>42551</c:v>
                </c:pt>
                <c:pt idx="115">
                  <c:v>42582</c:v>
                </c:pt>
                <c:pt idx="116">
                  <c:v>42613</c:v>
                </c:pt>
                <c:pt idx="117">
                  <c:v>42643</c:v>
                </c:pt>
                <c:pt idx="118">
                  <c:v>42674</c:v>
                </c:pt>
                <c:pt idx="119">
                  <c:v>42704</c:v>
                </c:pt>
                <c:pt idx="120">
                  <c:v>42735</c:v>
                </c:pt>
                <c:pt idx="121">
                  <c:v>42766</c:v>
                </c:pt>
                <c:pt idx="122">
                  <c:v>42794</c:v>
                </c:pt>
                <c:pt idx="123">
                  <c:v>42825</c:v>
                </c:pt>
                <c:pt idx="124">
                  <c:v>42855</c:v>
                </c:pt>
                <c:pt idx="125">
                  <c:v>42886</c:v>
                </c:pt>
                <c:pt idx="126">
                  <c:v>42916</c:v>
                </c:pt>
                <c:pt idx="127">
                  <c:v>42947</c:v>
                </c:pt>
                <c:pt idx="128">
                  <c:v>42978</c:v>
                </c:pt>
                <c:pt idx="129">
                  <c:v>43008</c:v>
                </c:pt>
                <c:pt idx="130">
                  <c:v>43039</c:v>
                </c:pt>
                <c:pt idx="131">
                  <c:v>43069</c:v>
                </c:pt>
                <c:pt idx="132">
                  <c:v>43100</c:v>
                </c:pt>
                <c:pt idx="133">
                  <c:v>43131</c:v>
                </c:pt>
                <c:pt idx="134">
                  <c:v>43159</c:v>
                </c:pt>
                <c:pt idx="135">
                  <c:v>43190</c:v>
                </c:pt>
                <c:pt idx="136">
                  <c:v>43220</c:v>
                </c:pt>
                <c:pt idx="137">
                  <c:v>43251</c:v>
                </c:pt>
                <c:pt idx="138">
                  <c:v>43281</c:v>
                </c:pt>
                <c:pt idx="139">
                  <c:v>43312</c:v>
                </c:pt>
                <c:pt idx="140">
                  <c:v>43343</c:v>
                </c:pt>
                <c:pt idx="141">
                  <c:v>43373</c:v>
                </c:pt>
                <c:pt idx="142">
                  <c:v>43404</c:v>
                </c:pt>
                <c:pt idx="143">
                  <c:v>43434</c:v>
                </c:pt>
                <c:pt idx="144">
                  <c:v>43465</c:v>
                </c:pt>
                <c:pt idx="145">
                  <c:v>43496</c:v>
                </c:pt>
                <c:pt idx="146">
                  <c:v>43524</c:v>
                </c:pt>
                <c:pt idx="147">
                  <c:v>43555</c:v>
                </c:pt>
                <c:pt idx="148">
                  <c:v>43585</c:v>
                </c:pt>
                <c:pt idx="149">
                  <c:v>43616</c:v>
                </c:pt>
                <c:pt idx="150">
                  <c:v>43646</c:v>
                </c:pt>
                <c:pt idx="151">
                  <c:v>43677</c:v>
                </c:pt>
                <c:pt idx="152">
                  <c:v>43708</c:v>
                </c:pt>
                <c:pt idx="153">
                  <c:v>43738</c:v>
                </c:pt>
                <c:pt idx="154">
                  <c:v>43769</c:v>
                </c:pt>
                <c:pt idx="155">
                  <c:v>43799</c:v>
                </c:pt>
                <c:pt idx="156">
                  <c:v>43830</c:v>
                </c:pt>
                <c:pt idx="157">
                  <c:v>43861</c:v>
                </c:pt>
                <c:pt idx="158">
                  <c:v>43890</c:v>
                </c:pt>
                <c:pt idx="159">
                  <c:v>43921</c:v>
                </c:pt>
                <c:pt idx="160">
                  <c:v>43951</c:v>
                </c:pt>
                <c:pt idx="161">
                  <c:v>43982</c:v>
                </c:pt>
                <c:pt idx="162">
                  <c:v>44012</c:v>
                </c:pt>
                <c:pt idx="163">
                  <c:v>44043</c:v>
                </c:pt>
                <c:pt idx="164">
                  <c:v>44074</c:v>
                </c:pt>
                <c:pt idx="165">
                  <c:v>44104</c:v>
                </c:pt>
                <c:pt idx="166">
                  <c:v>44135</c:v>
                </c:pt>
                <c:pt idx="167">
                  <c:v>44165</c:v>
                </c:pt>
                <c:pt idx="168">
                  <c:v>44196</c:v>
                </c:pt>
                <c:pt idx="169">
                  <c:v>44227</c:v>
                </c:pt>
                <c:pt idx="170">
                  <c:v>44255</c:v>
                </c:pt>
                <c:pt idx="171">
                  <c:v>44286</c:v>
                </c:pt>
                <c:pt idx="172">
                  <c:v>44316</c:v>
                </c:pt>
                <c:pt idx="173">
                  <c:v>44347</c:v>
                </c:pt>
                <c:pt idx="174">
                  <c:v>44377</c:v>
                </c:pt>
                <c:pt idx="175">
                  <c:v>44408</c:v>
                </c:pt>
                <c:pt idx="176">
                  <c:v>44439</c:v>
                </c:pt>
                <c:pt idx="177">
                  <c:v>44469</c:v>
                </c:pt>
                <c:pt idx="178">
                  <c:v>44500</c:v>
                </c:pt>
                <c:pt idx="179">
                  <c:v>44530</c:v>
                </c:pt>
                <c:pt idx="180">
                  <c:v>44561</c:v>
                </c:pt>
                <c:pt idx="181">
                  <c:v>44592</c:v>
                </c:pt>
                <c:pt idx="182">
                  <c:v>44620</c:v>
                </c:pt>
                <c:pt idx="183">
                  <c:v>44651</c:v>
                </c:pt>
                <c:pt idx="184">
                  <c:v>44681</c:v>
                </c:pt>
                <c:pt idx="185">
                  <c:v>44712</c:v>
                </c:pt>
                <c:pt idx="186">
                  <c:v>44742</c:v>
                </c:pt>
                <c:pt idx="187">
                  <c:v>44773</c:v>
                </c:pt>
                <c:pt idx="188">
                  <c:v>44804</c:v>
                </c:pt>
                <c:pt idx="189">
                  <c:v>44834</c:v>
                </c:pt>
                <c:pt idx="190">
                  <c:v>44865</c:v>
                </c:pt>
                <c:pt idx="191">
                  <c:v>44895</c:v>
                </c:pt>
                <c:pt idx="192">
                  <c:v>44926</c:v>
                </c:pt>
                <c:pt idx="193">
                  <c:v>44957</c:v>
                </c:pt>
                <c:pt idx="194">
                  <c:v>44985</c:v>
                </c:pt>
                <c:pt idx="195">
                  <c:v>45016</c:v>
                </c:pt>
                <c:pt idx="196">
                  <c:v>45046</c:v>
                </c:pt>
              </c:numCache>
            </c:numRef>
          </c:cat>
          <c:val>
            <c:numRef>
              <c:f>Sheet1!$B$7:$B$203</c:f>
              <c:numCache>
                <c:formatCode>General</c:formatCode>
                <c:ptCount val="197"/>
                <c:pt idx="0">
                  <c:v>167.1</c:v>
                </c:pt>
                <c:pt idx="1">
                  <c:v>156.9</c:v>
                </c:pt>
                <c:pt idx="2">
                  <c:v>159.5</c:v>
                </c:pt>
                <c:pt idx="3">
                  <c:v>166.7</c:v>
                </c:pt>
                <c:pt idx="4">
                  <c:v>161</c:v>
                </c:pt>
                <c:pt idx="5">
                  <c:v>162.5</c:v>
                </c:pt>
                <c:pt idx="6">
                  <c:v>180.5</c:v>
                </c:pt>
                <c:pt idx="7">
                  <c:v>183.5</c:v>
                </c:pt>
                <c:pt idx="8">
                  <c:v>175.8</c:v>
                </c:pt>
                <c:pt idx="9">
                  <c:v>169</c:v>
                </c:pt>
                <c:pt idx="10">
                  <c:v>164</c:v>
                </c:pt>
                <c:pt idx="11">
                  <c:v>167.9</c:v>
                </c:pt>
                <c:pt idx="12">
                  <c:v>162.69999999999999</c:v>
                </c:pt>
                <c:pt idx="13">
                  <c:v>172.3</c:v>
                </c:pt>
                <c:pt idx="14">
                  <c:v>179.7</c:v>
                </c:pt>
                <c:pt idx="15">
                  <c:v>173.6</c:v>
                </c:pt>
                <c:pt idx="16">
                  <c:v>186.2</c:v>
                </c:pt>
                <c:pt idx="17">
                  <c:v>181.1</c:v>
                </c:pt>
                <c:pt idx="18">
                  <c:v>165.1</c:v>
                </c:pt>
                <c:pt idx="19">
                  <c:v>168.9</c:v>
                </c:pt>
                <c:pt idx="20">
                  <c:v>195.5</c:v>
                </c:pt>
                <c:pt idx="21">
                  <c:v>186.8</c:v>
                </c:pt>
                <c:pt idx="22">
                  <c:v>193.9</c:v>
                </c:pt>
                <c:pt idx="23">
                  <c:v>199.4</c:v>
                </c:pt>
                <c:pt idx="24">
                  <c:v>202.3</c:v>
                </c:pt>
                <c:pt idx="25">
                  <c:v>208.7</c:v>
                </c:pt>
                <c:pt idx="26">
                  <c:v>189.2</c:v>
                </c:pt>
                <c:pt idx="27">
                  <c:v>170.4</c:v>
                </c:pt>
                <c:pt idx="28">
                  <c:v>152.30000000000001</c:v>
                </c:pt>
                <c:pt idx="29">
                  <c:v>152.80000000000001</c:v>
                </c:pt>
                <c:pt idx="30">
                  <c:v>128.69999999999999</c:v>
                </c:pt>
                <c:pt idx="31">
                  <c:v>117.4</c:v>
                </c:pt>
                <c:pt idx="32">
                  <c:v>115.4</c:v>
                </c:pt>
                <c:pt idx="33">
                  <c:v>116.7</c:v>
                </c:pt>
                <c:pt idx="34">
                  <c:v>116</c:v>
                </c:pt>
                <c:pt idx="35">
                  <c:v>103.9</c:v>
                </c:pt>
                <c:pt idx="36">
                  <c:v>99.4</c:v>
                </c:pt>
                <c:pt idx="37">
                  <c:v>98.6</c:v>
                </c:pt>
                <c:pt idx="38">
                  <c:v>106.4</c:v>
                </c:pt>
                <c:pt idx="39">
                  <c:v>121.7</c:v>
                </c:pt>
                <c:pt idx="40">
                  <c:v>121.4</c:v>
                </c:pt>
                <c:pt idx="41">
                  <c:v>126.7</c:v>
                </c:pt>
                <c:pt idx="42">
                  <c:v>133.1</c:v>
                </c:pt>
                <c:pt idx="43">
                  <c:v>133.5</c:v>
                </c:pt>
                <c:pt idx="44">
                  <c:v>128.69999999999999</c:v>
                </c:pt>
                <c:pt idx="45">
                  <c:v>145.80000000000001</c:v>
                </c:pt>
                <c:pt idx="46">
                  <c:v>140.30000000000001</c:v>
                </c:pt>
                <c:pt idx="47">
                  <c:v>124.5</c:v>
                </c:pt>
                <c:pt idx="48">
                  <c:v>127.5</c:v>
                </c:pt>
                <c:pt idx="49">
                  <c:v>122.4</c:v>
                </c:pt>
                <c:pt idx="50">
                  <c:v>128.9</c:v>
                </c:pt>
                <c:pt idx="51">
                  <c:v>142.5</c:v>
                </c:pt>
                <c:pt idx="52">
                  <c:v>151.69999999999999</c:v>
                </c:pt>
                <c:pt idx="53">
                  <c:v>154.5</c:v>
                </c:pt>
                <c:pt idx="54">
                  <c:v>162.9</c:v>
                </c:pt>
                <c:pt idx="55">
                  <c:v>169</c:v>
                </c:pt>
                <c:pt idx="56">
                  <c:v>169.9</c:v>
                </c:pt>
                <c:pt idx="57">
                  <c:v>167.1</c:v>
                </c:pt>
                <c:pt idx="58">
                  <c:v>186.7</c:v>
                </c:pt>
                <c:pt idx="59">
                  <c:v>187.6</c:v>
                </c:pt>
                <c:pt idx="60">
                  <c:v>175.1</c:v>
                </c:pt>
                <c:pt idx="61">
                  <c:v>189.8</c:v>
                </c:pt>
                <c:pt idx="62">
                  <c:v>183.5</c:v>
                </c:pt>
                <c:pt idx="63">
                  <c:v>168.6</c:v>
                </c:pt>
                <c:pt idx="64">
                  <c:v>180.9</c:v>
                </c:pt>
                <c:pt idx="65">
                  <c:v>191.1</c:v>
                </c:pt>
                <c:pt idx="66">
                  <c:v>177.5</c:v>
                </c:pt>
                <c:pt idx="67">
                  <c:v>184.6</c:v>
                </c:pt>
                <c:pt idx="68">
                  <c:v>186</c:v>
                </c:pt>
                <c:pt idx="69">
                  <c:v>179.4</c:v>
                </c:pt>
                <c:pt idx="70">
                  <c:v>182.3</c:v>
                </c:pt>
                <c:pt idx="71">
                  <c:v>190</c:v>
                </c:pt>
                <c:pt idx="72">
                  <c:v>207.8</c:v>
                </c:pt>
                <c:pt idx="73">
                  <c:v>215.4</c:v>
                </c:pt>
                <c:pt idx="74">
                  <c:v>221.2</c:v>
                </c:pt>
                <c:pt idx="75">
                  <c:v>201.9</c:v>
                </c:pt>
                <c:pt idx="76">
                  <c:v>181.1</c:v>
                </c:pt>
                <c:pt idx="77">
                  <c:v>201.7</c:v>
                </c:pt>
                <c:pt idx="78">
                  <c:v>206.5</c:v>
                </c:pt>
                <c:pt idx="79">
                  <c:v>185.4</c:v>
                </c:pt>
                <c:pt idx="80">
                  <c:v>201.2</c:v>
                </c:pt>
                <c:pt idx="81">
                  <c:v>240.1</c:v>
                </c:pt>
                <c:pt idx="82">
                  <c:v>225.5</c:v>
                </c:pt>
                <c:pt idx="83">
                  <c:v>224.5</c:v>
                </c:pt>
                <c:pt idx="84">
                  <c:v>230.8</c:v>
                </c:pt>
                <c:pt idx="85">
                  <c:v>228.6</c:v>
                </c:pt>
                <c:pt idx="86">
                  <c:v>236.2</c:v>
                </c:pt>
                <c:pt idx="87">
                  <c:v>256.2</c:v>
                </c:pt>
                <c:pt idx="88">
                  <c:v>260.5</c:v>
                </c:pt>
                <c:pt idx="89">
                  <c:v>261</c:v>
                </c:pt>
                <c:pt idx="90">
                  <c:v>269.89999999999998</c:v>
                </c:pt>
                <c:pt idx="91">
                  <c:v>263.39999999999998</c:v>
                </c:pt>
                <c:pt idx="92">
                  <c:v>272.60000000000002</c:v>
                </c:pt>
                <c:pt idx="93">
                  <c:v>270.60000000000002</c:v>
                </c:pt>
                <c:pt idx="94">
                  <c:v>251.6</c:v>
                </c:pt>
                <c:pt idx="95">
                  <c:v>267.3</c:v>
                </c:pt>
                <c:pt idx="96">
                  <c:v>260.8</c:v>
                </c:pt>
                <c:pt idx="97">
                  <c:v>259.3</c:v>
                </c:pt>
                <c:pt idx="98">
                  <c:v>256.2</c:v>
                </c:pt>
                <c:pt idx="99">
                  <c:v>256.7</c:v>
                </c:pt>
                <c:pt idx="100">
                  <c:v>255.5</c:v>
                </c:pt>
                <c:pt idx="101">
                  <c:v>245.2</c:v>
                </c:pt>
                <c:pt idx="102">
                  <c:v>244.3</c:v>
                </c:pt>
                <c:pt idx="103">
                  <c:v>275.60000000000002</c:v>
                </c:pt>
                <c:pt idx="104">
                  <c:v>257.2</c:v>
                </c:pt>
                <c:pt idx="105">
                  <c:v>248.9</c:v>
                </c:pt>
                <c:pt idx="106">
                  <c:v>270</c:v>
                </c:pt>
                <c:pt idx="107">
                  <c:v>275</c:v>
                </c:pt>
                <c:pt idx="108">
                  <c:v>260.10000000000002</c:v>
                </c:pt>
                <c:pt idx="109">
                  <c:v>262.10000000000002</c:v>
                </c:pt>
                <c:pt idx="110">
                  <c:v>271.5</c:v>
                </c:pt>
                <c:pt idx="111">
                  <c:v>276.3</c:v>
                </c:pt>
                <c:pt idx="112">
                  <c:v>280.2</c:v>
                </c:pt>
                <c:pt idx="113">
                  <c:v>280.10000000000002</c:v>
                </c:pt>
                <c:pt idx="114">
                  <c:v>266.89999999999998</c:v>
                </c:pt>
                <c:pt idx="115">
                  <c:v>259.10000000000002</c:v>
                </c:pt>
                <c:pt idx="116">
                  <c:v>248.7</c:v>
                </c:pt>
                <c:pt idx="117">
                  <c:v>238.4</c:v>
                </c:pt>
                <c:pt idx="118">
                  <c:v>247</c:v>
                </c:pt>
                <c:pt idx="119">
                  <c:v>250.4</c:v>
                </c:pt>
                <c:pt idx="120">
                  <c:v>278.10000000000002</c:v>
                </c:pt>
                <c:pt idx="121">
                  <c:v>273.8</c:v>
                </c:pt>
                <c:pt idx="122">
                  <c:v>263</c:v>
                </c:pt>
                <c:pt idx="123">
                  <c:v>267</c:v>
                </c:pt>
                <c:pt idx="124">
                  <c:v>267.3</c:v>
                </c:pt>
                <c:pt idx="125">
                  <c:v>268.7</c:v>
                </c:pt>
                <c:pt idx="126">
                  <c:v>262</c:v>
                </c:pt>
                <c:pt idx="127">
                  <c:v>265.8</c:v>
                </c:pt>
                <c:pt idx="128">
                  <c:v>286.8</c:v>
                </c:pt>
                <c:pt idx="129">
                  <c:v>291.2</c:v>
                </c:pt>
                <c:pt idx="130">
                  <c:v>290.39999999999998</c:v>
                </c:pt>
                <c:pt idx="131">
                  <c:v>273.10000000000002</c:v>
                </c:pt>
                <c:pt idx="132">
                  <c:v>294.7</c:v>
                </c:pt>
                <c:pt idx="133">
                  <c:v>298.2</c:v>
                </c:pt>
                <c:pt idx="134">
                  <c:v>298.5</c:v>
                </c:pt>
                <c:pt idx="135">
                  <c:v>317.5</c:v>
                </c:pt>
                <c:pt idx="136">
                  <c:v>310</c:v>
                </c:pt>
                <c:pt idx="137">
                  <c:v>320.39999999999998</c:v>
                </c:pt>
                <c:pt idx="138">
                  <c:v>326.5</c:v>
                </c:pt>
                <c:pt idx="139">
                  <c:v>327.7</c:v>
                </c:pt>
                <c:pt idx="140">
                  <c:v>320.2</c:v>
                </c:pt>
                <c:pt idx="141">
                  <c:v>320.7</c:v>
                </c:pt>
                <c:pt idx="142">
                  <c:v>291.5</c:v>
                </c:pt>
                <c:pt idx="143">
                  <c:v>283.39999999999998</c:v>
                </c:pt>
                <c:pt idx="144">
                  <c:v>289.60000000000002</c:v>
                </c:pt>
                <c:pt idx="145">
                  <c:v>284</c:v>
                </c:pt>
                <c:pt idx="146">
                  <c:v>300.8</c:v>
                </c:pt>
                <c:pt idx="147">
                  <c:v>323.2</c:v>
                </c:pt>
                <c:pt idx="148">
                  <c:v>303.60000000000002</c:v>
                </c:pt>
                <c:pt idx="149">
                  <c:v>297.7</c:v>
                </c:pt>
                <c:pt idx="150">
                  <c:v>318.5</c:v>
                </c:pt>
                <c:pt idx="151">
                  <c:v>318.3</c:v>
                </c:pt>
                <c:pt idx="152">
                  <c:v>314.39999999999998</c:v>
                </c:pt>
                <c:pt idx="153">
                  <c:v>311.10000000000002</c:v>
                </c:pt>
                <c:pt idx="154">
                  <c:v>314.7</c:v>
                </c:pt>
                <c:pt idx="155">
                  <c:v>320.60000000000002</c:v>
                </c:pt>
                <c:pt idx="156">
                  <c:v>314.3</c:v>
                </c:pt>
                <c:pt idx="157">
                  <c:v>325.5</c:v>
                </c:pt>
                <c:pt idx="158">
                  <c:v>316</c:v>
                </c:pt>
                <c:pt idx="159">
                  <c:v>308.10000000000002</c:v>
                </c:pt>
                <c:pt idx="160">
                  <c:v>281</c:v>
                </c:pt>
                <c:pt idx="161">
                  <c:v>257.5</c:v>
                </c:pt>
                <c:pt idx="162">
                  <c:v>234.4</c:v>
                </c:pt>
                <c:pt idx="163">
                  <c:v>204.8</c:v>
                </c:pt>
                <c:pt idx="164">
                  <c:v>189.8</c:v>
                </c:pt>
                <c:pt idx="165">
                  <c:v>208.3</c:v>
                </c:pt>
                <c:pt idx="166">
                  <c:v>226</c:v>
                </c:pt>
                <c:pt idx="167">
                  <c:v>207.6</c:v>
                </c:pt>
                <c:pt idx="168">
                  <c:v>236.2</c:v>
                </c:pt>
                <c:pt idx="169">
                  <c:v>196.5</c:v>
                </c:pt>
                <c:pt idx="170">
                  <c:v>203.8</c:v>
                </c:pt>
                <c:pt idx="171">
                  <c:v>174.7</c:v>
                </c:pt>
                <c:pt idx="172">
                  <c:v>193.9</c:v>
                </c:pt>
                <c:pt idx="173">
                  <c:v>206.4</c:v>
                </c:pt>
                <c:pt idx="174">
                  <c:v>194.7</c:v>
                </c:pt>
                <c:pt idx="175">
                  <c:v>205.4</c:v>
                </c:pt>
                <c:pt idx="176">
                  <c:v>209.7</c:v>
                </c:pt>
                <c:pt idx="177">
                  <c:v>223.5</c:v>
                </c:pt>
                <c:pt idx="178">
                  <c:v>235.5</c:v>
                </c:pt>
                <c:pt idx="179">
                  <c:v>236.9</c:v>
                </c:pt>
                <c:pt idx="180">
                  <c:v>233.7</c:v>
                </c:pt>
                <c:pt idx="181">
                  <c:v>233.5</c:v>
                </c:pt>
                <c:pt idx="182">
                  <c:v>222.1</c:v>
                </c:pt>
                <c:pt idx="183">
                  <c:v>218.5</c:v>
                </c:pt>
                <c:pt idx="184">
                  <c:v>232.9</c:v>
                </c:pt>
                <c:pt idx="185">
                  <c:v>231.2</c:v>
                </c:pt>
                <c:pt idx="186">
                  <c:v>246.9</c:v>
                </c:pt>
                <c:pt idx="187">
                  <c:v>254.1</c:v>
                </c:pt>
                <c:pt idx="188">
                  <c:v>285.5</c:v>
                </c:pt>
                <c:pt idx="189">
                  <c:v>286.8</c:v>
                </c:pt>
                <c:pt idx="190">
                  <c:v>291.5</c:v>
                </c:pt>
                <c:pt idx="191">
                  <c:v>285.8</c:v>
                </c:pt>
                <c:pt idx="192">
                  <c:v>281.7</c:v>
                </c:pt>
                <c:pt idx="193">
                  <c:v>281.5</c:v>
                </c:pt>
                <c:pt idx="194">
                  <c:v>267.60000000000002</c:v>
                </c:pt>
                <c:pt idx="195">
                  <c:v>259.7</c:v>
                </c:pt>
                <c:pt idx="196">
                  <c:v>260.8</c:v>
                </c:pt>
              </c:numCache>
            </c:numRef>
          </c:val>
          <c:extLst>
            <c:ext xmlns:c16="http://schemas.microsoft.com/office/drawing/2014/chart" uri="{C3380CC4-5D6E-409C-BE32-E72D297353CC}">
              <c16:uniqueId val="{00000000-BC32-45FB-8704-E9B74D713631}"/>
            </c:ext>
          </c:extLst>
        </c:ser>
        <c:ser>
          <c:idx val="1"/>
          <c:order val="1"/>
          <c:tx>
            <c:strRef>
              <c:f>Sheet1!$C$3</c:f>
              <c:strCache>
                <c:ptCount val="1"/>
                <c:pt idx="0">
                  <c:v>Financial CP</c:v>
                </c:pt>
              </c:strCache>
            </c:strRef>
          </c:tx>
          <c:spPr>
            <a:solidFill>
              <a:srgbClr val="298FC2"/>
            </a:solidFill>
          </c:spPr>
          <c:cat>
            <c:numRef>
              <c:f>Sheet1!$A$7:$A$203</c:f>
              <c:numCache>
                <c:formatCode>m/d/yyyy</c:formatCode>
                <c:ptCount val="197"/>
                <c:pt idx="0">
                  <c:v>39082</c:v>
                </c:pt>
                <c:pt idx="1">
                  <c:v>39113</c:v>
                </c:pt>
                <c:pt idx="2">
                  <c:v>39141</c:v>
                </c:pt>
                <c:pt idx="3">
                  <c:v>39172</c:v>
                </c:pt>
                <c:pt idx="4">
                  <c:v>39202</c:v>
                </c:pt>
                <c:pt idx="5">
                  <c:v>39233</c:v>
                </c:pt>
                <c:pt idx="6">
                  <c:v>39263</c:v>
                </c:pt>
                <c:pt idx="7">
                  <c:v>39294</c:v>
                </c:pt>
                <c:pt idx="8">
                  <c:v>39325</c:v>
                </c:pt>
                <c:pt idx="9">
                  <c:v>39355</c:v>
                </c:pt>
                <c:pt idx="10">
                  <c:v>39386</c:v>
                </c:pt>
                <c:pt idx="11">
                  <c:v>39416</c:v>
                </c:pt>
                <c:pt idx="12">
                  <c:v>39447</c:v>
                </c:pt>
                <c:pt idx="13">
                  <c:v>39478</c:v>
                </c:pt>
                <c:pt idx="14">
                  <c:v>39507</c:v>
                </c:pt>
                <c:pt idx="15">
                  <c:v>39538</c:v>
                </c:pt>
                <c:pt idx="16">
                  <c:v>39568</c:v>
                </c:pt>
                <c:pt idx="17">
                  <c:v>39599</c:v>
                </c:pt>
                <c:pt idx="18">
                  <c:v>39629</c:v>
                </c:pt>
                <c:pt idx="19">
                  <c:v>39660</c:v>
                </c:pt>
                <c:pt idx="20">
                  <c:v>39691</c:v>
                </c:pt>
                <c:pt idx="21">
                  <c:v>39721</c:v>
                </c:pt>
                <c:pt idx="22">
                  <c:v>39752</c:v>
                </c:pt>
                <c:pt idx="23">
                  <c:v>39782</c:v>
                </c:pt>
                <c:pt idx="24">
                  <c:v>39813</c:v>
                </c:pt>
                <c:pt idx="25">
                  <c:v>39844</c:v>
                </c:pt>
                <c:pt idx="26">
                  <c:v>39872</c:v>
                </c:pt>
                <c:pt idx="27">
                  <c:v>39903</c:v>
                </c:pt>
                <c:pt idx="28">
                  <c:v>39933</c:v>
                </c:pt>
                <c:pt idx="29">
                  <c:v>39964</c:v>
                </c:pt>
                <c:pt idx="30">
                  <c:v>39994</c:v>
                </c:pt>
                <c:pt idx="31">
                  <c:v>40025</c:v>
                </c:pt>
                <c:pt idx="32">
                  <c:v>40056</c:v>
                </c:pt>
                <c:pt idx="33">
                  <c:v>40086</c:v>
                </c:pt>
                <c:pt idx="34">
                  <c:v>40117</c:v>
                </c:pt>
                <c:pt idx="35">
                  <c:v>40147</c:v>
                </c:pt>
                <c:pt idx="36">
                  <c:v>40178</c:v>
                </c:pt>
                <c:pt idx="37">
                  <c:v>40209</c:v>
                </c:pt>
                <c:pt idx="38">
                  <c:v>40237</c:v>
                </c:pt>
                <c:pt idx="39">
                  <c:v>40268</c:v>
                </c:pt>
                <c:pt idx="40">
                  <c:v>40298</c:v>
                </c:pt>
                <c:pt idx="41">
                  <c:v>40329</c:v>
                </c:pt>
                <c:pt idx="42">
                  <c:v>40359</c:v>
                </c:pt>
                <c:pt idx="43">
                  <c:v>40390</c:v>
                </c:pt>
                <c:pt idx="44">
                  <c:v>40421</c:v>
                </c:pt>
                <c:pt idx="45">
                  <c:v>40451</c:v>
                </c:pt>
                <c:pt idx="46">
                  <c:v>40482</c:v>
                </c:pt>
                <c:pt idx="47">
                  <c:v>40512</c:v>
                </c:pt>
                <c:pt idx="48">
                  <c:v>40543</c:v>
                </c:pt>
                <c:pt idx="49">
                  <c:v>40574</c:v>
                </c:pt>
                <c:pt idx="50">
                  <c:v>40602</c:v>
                </c:pt>
                <c:pt idx="51">
                  <c:v>40633</c:v>
                </c:pt>
                <c:pt idx="52">
                  <c:v>40663</c:v>
                </c:pt>
                <c:pt idx="53">
                  <c:v>40694</c:v>
                </c:pt>
                <c:pt idx="54">
                  <c:v>40724</c:v>
                </c:pt>
                <c:pt idx="55">
                  <c:v>40755</c:v>
                </c:pt>
                <c:pt idx="56">
                  <c:v>40786</c:v>
                </c:pt>
                <c:pt idx="57">
                  <c:v>40816</c:v>
                </c:pt>
                <c:pt idx="58">
                  <c:v>40847</c:v>
                </c:pt>
                <c:pt idx="59">
                  <c:v>40877</c:v>
                </c:pt>
                <c:pt idx="60">
                  <c:v>40908</c:v>
                </c:pt>
                <c:pt idx="61">
                  <c:v>40939</c:v>
                </c:pt>
                <c:pt idx="62">
                  <c:v>40968</c:v>
                </c:pt>
                <c:pt idx="63">
                  <c:v>40999</c:v>
                </c:pt>
                <c:pt idx="64">
                  <c:v>41029</c:v>
                </c:pt>
                <c:pt idx="65">
                  <c:v>41060</c:v>
                </c:pt>
                <c:pt idx="66">
                  <c:v>41090</c:v>
                </c:pt>
                <c:pt idx="67">
                  <c:v>41121</c:v>
                </c:pt>
                <c:pt idx="68">
                  <c:v>41152</c:v>
                </c:pt>
                <c:pt idx="69">
                  <c:v>41182</c:v>
                </c:pt>
                <c:pt idx="70">
                  <c:v>41213</c:v>
                </c:pt>
                <c:pt idx="71">
                  <c:v>41243</c:v>
                </c:pt>
                <c:pt idx="72">
                  <c:v>41274</c:v>
                </c:pt>
                <c:pt idx="73">
                  <c:v>41305</c:v>
                </c:pt>
                <c:pt idx="74">
                  <c:v>41333</c:v>
                </c:pt>
                <c:pt idx="75">
                  <c:v>41364</c:v>
                </c:pt>
                <c:pt idx="76">
                  <c:v>41394</c:v>
                </c:pt>
                <c:pt idx="77">
                  <c:v>41425</c:v>
                </c:pt>
                <c:pt idx="78">
                  <c:v>41455</c:v>
                </c:pt>
                <c:pt idx="79">
                  <c:v>41486</c:v>
                </c:pt>
                <c:pt idx="80">
                  <c:v>41517</c:v>
                </c:pt>
                <c:pt idx="81">
                  <c:v>41547</c:v>
                </c:pt>
                <c:pt idx="82">
                  <c:v>41578</c:v>
                </c:pt>
                <c:pt idx="83">
                  <c:v>41608</c:v>
                </c:pt>
                <c:pt idx="84">
                  <c:v>41639</c:v>
                </c:pt>
                <c:pt idx="85">
                  <c:v>41670</c:v>
                </c:pt>
                <c:pt idx="86">
                  <c:v>41698</c:v>
                </c:pt>
                <c:pt idx="87">
                  <c:v>41729</c:v>
                </c:pt>
                <c:pt idx="88">
                  <c:v>41759</c:v>
                </c:pt>
                <c:pt idx="89">
                  <c:v>41790</c:v>
                </c:pt>
                <c:pt idx="90">
                  <c:v>41820</c:v>
                </c:pt>
                <c:pt idx="91">
                  <c:v>41851</c:v>
                </c:pt>
                <c:pt idx="92">
                  <c:v>41882</c:v>
                </c:pt>
                <c:pt idx="93">
                  <c:v>41912</c:v>
                </c:pt>
                <c:pt idx="94">
                  <c:v>41943</c:v>
                </c:pt>
                <c:pt idx="95">
                  <c:v>41973</c:v>
                </c:pt>
                <c:pt idx="96">
                  <c:v>42004</c:v>
                </c:pt>
                <c:pt idx="97">
                  <c:v>42035</c:v>
                </c:pt>
                <c:pt idx="98">
                  <c:v>42063</c:v>
                </c:pt>
                <c:pt idx="99">
                  <c:v>42094</c:v>
                </c:pt>
                <c:pt idx="100">
                  <c:v>42124</c:v>
                </c:pt>
                <c:pt idx="101">
                  <c:v>42155</c:v>
                </c:pt>
                <c:pt idx="102">
                  <c:v>42185</c:v>
                </c:pt>
                <c:pt idx="103">
                  <c:v>42216</c:v>
                </c:pt>
                <c:pt idx="104">
                  <c:v>42247</c:v>
                </c:pt>
                <c:pt idx="105">
                  <c:v>42277</c:v>
                </c:pt>
                <c:pt idx="106">
                  <c:v>42308</c:v>
                </c:pt>
                <c:pt idx="107">
                  <c:v>42338</c:v>
                </c:pt>
                <c:pt idx="108">
                  <c:v>42369</c:v>
                </c:pt>
                <c:pt idx="109">
                  <c:v>42400</c:v>
                </c:pt>
                <c:pt idx="110">
                  <c:v>42429</c:v>
                </c:pt>
                <c:pt idx="111">
                  <c:v>42460</c:v>
                </c:pt>
                <c:pt idx="112">
                  <c:v>42490</c:v>
                </c:pt>
                <c:pt idx="113">
                  <c:v>42521</c:v>
                </c:pt>
                <c:pt idx="114">
                  <c:v>42551</c:v>
                </c:pt>
                <c:pt idx="115">
                  <c:v>42582</c:v>
                </c:pt>
                <c:pt idx="116">
                  <c:v>42613</c:v>
                </c:pt>
                <c:pt idx="117">
                  <c:v>42643</c:v>
                </c:pt>
                <c:pt idx="118">
                  <c:v>42674</c:v>
                </c:pt>
                <c:pt idx="119">
                  <c:v>42704</c:v>
                </c:pt>
                <c:pt idx="120">
                  <c:v>42735</c:v>
                </c:pt>
                <c:pt idx="121">
                  <c:v>42766</c:v>
                </c:pt>
                <c:pt idx="122">
                  <c:v>42794</c:v>
                </c:pt>
                <c:pt idx="123">
                  <c:v>42825</c:v>
                </c:pt>
                <c:pt idx="124">
                  <c:v>42855</c:v>
                </c:pt>
                <c:pt idx="125">
                  <c:v>42886</c:v>
                </c:pt>
                <c:pt idx="126">
                  <c:v>42916</c:v>
                </c:pt>
                <c:pt idx="127">
                  <c:v>42947</c:v>
                </c:pt>
                <c:pt idx="128">
                  <c:v>42978</c:v>
                </c:pt>
                <c:pt idx="129">
                  <c:v>43008</c:v>
                </c:pt>
                <c:pt idx="130">
                  <c:v>43039</c:v>
                </c:pt>
                <c:pt idx="131">
                  <c:v>43069</c:v>
                </c:pt>
                <c:pt idx="132">
                  <c:v>43100</c:v>
                </c:pt>
                <c:pt idx="133">
                  <c:v>43131</c:v>
                </c:pt>
                <c:pt idx="134">
                  <c:v>43159</c:v>
                </c:pt>
                <c:pt idx="135">
                  <c:v>43190</c:v>
                </c:pt>
                <c:pt idx="136">
                  <c:v>43220</c:v>
                </c:pt>
                <c:pt idx="137">
                  <c:v>43251</c:v>
                </c:pt>
                <c:pt idx="138">
                  <c:v>43281</c:v>
                </c:pt>
                <c:pt idx="139">
                  <c:v>43312</c:v>
                </c:pt>
                <c:pt idx="140">
                  <c:v>43343</c:v>
                </c:pt>
                <c:pt idx="141">
                  <c:v>43373</c:v>
                </c:pt>
                <c:pt idx="142">
                  <c:v>43404</c:v>
                </c:pt>
                <c:pt idx="143">
                  <c:v>43434</c:v>
                </c:pt>
                <c:pt idx="144">
                  <c:v>43465</c:v>
                </c:pt>
                <c:pt idx="145">
                  <c:v>43496</c:v>
                </c:pt>
                <c:pt idx="146">
                  <c:v>43524</c:v>
                </c:pt>
                <c:pt idx="147">
                  <c:v>43555</c:v>
                </c:pt>
                <c:pt idx="148">
                  <c:v>43585</c:v>
                </c:pt>
                <c:pt idx="149">
                  <c:v>43616</c:v>
                </c:pt>
                <c:pt idx="150">
                  <c:v>43646</c:v>
                </c:pt>
                <c:pt idx="151">
                  <c:v>43677</c:v>
                </c:pt>
                <c:pt idx="152">
                  <c:v>43708</c:v>
                </c:pt>
                <c:pt idx="153">
                  <c:v>43738</c:v>
                </c:pt>
                <c:pt idx="154">
                  <c:v>43769</c:v>
                </c:pt>
                <c:pt idx="155">
                  <c:v>43799</c:v>
                </c:pt>
                <c:pt idx="156">
                  <c:v>43830</c:v>
                </c:pt>
                <c:pt idx="157">
                  <c:v>43861</c:v>
                </c:pt>
                <c:pt idx="158">
                  <c:v>43890</c:v>
                </c:pt>
                <c:pt idx="159">
                  <c:v>43921</c:v>
                </c:pt>
                <c:pt idx="160">
                  <c:v>43951</c:v>
                </c:pt>
                <c:pt idx="161">
                  <c:v>43982</c:v>
                </c:pt>
                <c:pt idx="162">
                  <c:v>44012</c:v>
                </c:pt>
                <c:pt idx="163">
                  <c:v>44043</c:v>
                </c:pt>
                <c:pt idx="164">
                  <c:v>44074</c:v>
                </c:pt>
                <c:pt idx="165">
                  <c:v>44104</c:v>
                </c:pt>
                <c:pt idx="166">
                  <c:v>44135</c:v>
                </c:pt>
                <c:pt idx="167">
                  <c:v>44165</c:v>
                </c:pt>
                <c:pt idx="168">
                  <c:v>44196</c:v>
                </c:pt>
                <c:pt idx="169">
                  <c:v>44227</c:v>
                </c:pt>
                <c:pt idx="170">
                  <c:v>44255</c:v>
                </c:pt>
                <c:pt idx="171">
                  <c:v>44286</c:v>
                </c:pt>
                <c:pt idx="172">
                  <c:v>44316</c:v>
                </c:pt>
                <c:pt idx="173">
                  <c:v>44347</c:v>
                </c:pt>
                <c:pt idx="174">
                  <c:v>44377</c:v>
                </c:pt>
                <c:pt idx="175">
                  <c:v>44408</c:v>
                </c:pt>
                <c:pt idx="176">
                  <c:v>44439</c:v>
                </c:pt>
                <c:pt idx="177">
                  <c:v>44469</c:v>
                </c:pt>
                <c:pt idx="178">
                  <c:v>44500</c:v>
                </c:pt>
                <c:pt idx="179">
                  <c:v>44530</c:v>
                </c:pt>
                <c:pt idx="180">
                  <c:v>44561</c:v>
                </c:pt>
                <c:pt idx="181">
                  <c:v>44592</c:v>
                </c:pt>
                <c:pt idx="182">
                  <c:v>44620</c:v>
                </c:pt>
                <c:pt idx="183">
                  <c:v>44651</c:v>
                </c:pt>
                <c:pt idx="184">
                  <c:v>44681</c:v>
                </c:pt>
                <c:pt idx="185">
                  <c:v>44712</c:v>
                </c:pt>
                <c:pt idx="186">
                  <c:v>44742</c:v>
                </c:pt>
                <c:pt idx="187">
                  <c:v>44773</c:v>
                </c:pt>
                <c:pt idx="188">
                  <c:v>44804</c:v>
                </c:pt>
                <c:pt idx="189">
                  <c:v>44834</c:v>
                </c:pt>
                <c:pt idx="190">
                  <c:v>44865</c:v>
                </c:pt>
                <c:pt idx="191">
                  <c:v>44895</c:v>
                </c:pt>
                <c:pt idx="192">
                  <c:v>44926</c:v>
                </c:pt>
                <c:pt idx="193">
                  <c:v>44957</c:v>
                </c:pt>
                <c:pt idx="194">
                  <c:v>44985</c:v>
                </c:pt>
                <c:pt idx="195">
                  <c:v>45016</c:v>
                </c:pt>
                <c:pt idx="196">
                  <c:v>45046</c:v>
                </c:pt>
              </c:numCache>
            </c:numRef>
          </c:cat>
          <c:val>
            <c:numRef>
              <c:f>Sheet1!$C$7:$C$203</c:f>
              <c:numCache>
                <c:formatCode>General</c:formatCode>
                <c:ptCount val="197"/>
                <c:pt idx="0">
                  <c:v>726.3</c:v>
                </c:pt>
                <c:pt idx="1">
                  <c:v>742.1</c:v>
                </c:pt>
                <c:pt idx="2">
                  <c:v>765.8</c:v>
                </c:pt>
                <c:pt idx="3">
                  <c:v>771.5</c:v>
                </c:pt>
                <c:pt idx="4">
                  <c:v>767.4</c:v>
                </c:pt>
                <c:pt idx="5">
                  <c:v>783.4</c:v>
                </c:pt>
                <c:pt idx="6">
                  <c:v>769.1</c:v>
                </c:pt>
                <c:pt idx="7">
                  <c:v>789.7</c:v>
                </c:pt>
                <c:pt idx="8">
                  <c:v>742.2</c:v>
                </c:pt>
                <c:pt idx="9">
                  <c:v>745.6</c:v>
                </c:pt>
                <c:pt idx="10">
                  <c:v>817.5</c:v>
                </c:pt>
                <c:pt idx="11">
                  <c:v>822.2</c:v>
                </c:pt>
                <c:pt idx="12">
                  <c:v>814.9</c:v>
                </c:pt>
                <c:pt idx="13">
                  <c:v>853.3</c:v>
                </c:pt>
                <c:pt idx="14">
                  <c:v>844.1</c:v>
                </c:pt>
                <c:pt idx="15">
                  <c:v>835.2</c:v>
                </c:pt>
                <c:pt idx="16">
                  <c:v>802.3</c:v>
                </c:pt>
                <c:pt idx="17">
                  <c:v>810.9</c:v>
                </c:pt>
                <c:pt idx="18">
                  <c:v>817.1</c:v>
                </c:pt>
                <c:pt idx="19">
                  <c:v>808.1</c:v>
                </c:pt>
                <c:pt idx="20">
                  <c:v>833.7</c:v>
                </c:pt>
                <c:pt idx="21">
                  <c:v>711.6</c:v>
                </c:pt>
                <c:pt idx="22">
                  <c:v>670.9</c:v>
                </c:pt>
                <c:pt idx="23">
                  <c:v>678.5</c:v>
                </c:pt>
                <c:pt idx="24">
                  <c:v>731.3</c:v>
                </c:pt>
                <c:pt idx="25">
                  <c:v>630.79999999999995</c:v>
                </c:pt>
                <c:pt idx="26">
                  <c:v>588.5</c:v>
                </c:pt>
                <c:pt idx="27">
                  <c:v>637.70000000000005</c:v>
                </c:pt>
                <c:pt idx="28">
                  <c:v>574.1</c:v>
                </c:pt>
                <c:pt idx="29">
                  <c:v>559.70000000000005</c:v>
                </c:pt>
                <c:pt idx="30">
                  <c:v>576.70000000000005</c:v>
                </c:pt>
                <c:pt idx="31">
                  <c:v>498.5</c:v>
                </c:pt>
                <c:pt idx="32">
                  <c:v>540.4</c:v>
                </c:pt>
                <c:pt idx="33">
                  <c:v>626</c:v>
                </c:pt>
                <c:pt idx="34">
                  <c:v>604.1</c:v>
                </c:pt>
                <c:pt idx="35">
                  <c:v>609.5</c:v>
                </c:pt>
                <c:pt idx="36">
                  <c:v>577.20000000000005</c:v>
                </c:pt>
                <c:pt idx="37">
                  <c:v>596.1</c:v>
                </c:pt>
                <c:pt idx="38">
                  <c:v>580.79999999999995</c:v>
                </c:pt>
                <c:pt idx="39">
                  <c:v>572.5</c:v>
                </c:pt>
                <c:pt idx="40">
                  <c:v>556.20000000000005</c:v>
                </c:pt>
                <c:pt idx="41">
                  <c:v>532.70000000000005</c:v>
                </c:pt>
                <c:pt idx="42">
                  <c:v>517</c:v>
                </c:pt>
                <c:pt idx="43">
                  <c:v>522.79999999999995</c:v>
                </c:pt>
                <c:pt idx="44">
                  <c:v>521.6</c:v>
                </c:pt>
                <c:pt idx="45">
                  <c:v>540.5</c:v>
                </c:pt>
                <c:pt idx="46">
                  <c:v>528.29999999999995</c:v>
                </c:pt>
                <c:pt idx="47">
                  <c:v>529.1</c:v>
                </c:pt>
                <c:pt idx="48">
                  <c:v>530.4</c:v>
                </c:pt>
                <c:pt idx="49">
                  <c:v>509</c:v>
                </c:pt>
                <c:pt idx="50">
                  <c:v>536.70000000000005</c:v>
                </c:pt>
                <c:pt idx="51">
                  <c:v>560</c:v>
                </c:pt>
                <c:pt idx="52">
                  <c:v>633.20000000000005</c:v>
                </c:pt>
                <c:pt idx="53">
                  <c:v>627.70000000000005</c:v>
                </c:pt>
                <c:pt idx="54">
                  <c:v>606.70000000000005</c:v>
                </c:pt>
                <c:pt idx="55">
                  <c:v>556.5</c:v>
                </c:pt>
                <c:pt idx="56">
                  <c:v>557.5</c:v>
                </c:pt>
                <c:pt idx="57">
                  <c:v>513.6</c:v>
                </c:pt>
                <c:pt idx="58">
                  <c:v>490</c:v>
                </c:pt>
                <c:pt idx="59">
                  <c:v>478.6</c:v>
                </c:pt>
                <c:pt idx="60">
                  <c:v>433.9</c:v>
                </c:pt>
                <c:pt idx="61">
                  <c:v>445.3</c:v>
                </c:pt>
                <c:pt idx="62">
                  <c:v>444.9</c:v>
                </c:pt>
                <c:pt idx="63">
                  <c:v>440.6</c:v>
                </c:pt>
                <c:pt idx="64">
                  <c:v>443.6</c:v>
                </c:pt>
                <c:pt idx="65">
                  <c:v>456.3</c:v>
                </c:pt>
                <c:pt idx="66">
                  <c:v>469.7</c:v>
                </c:pt>
                <c:pt idx="67">
                  <c:v>497.3</c:v>
                </c:pt>
                <c:pt idx="68">
                  <c:v>500</c:v>
                </c:pt>
                <c:pt idx="69">
                  <c:v>495.4</c:v>
                </c:pt>
                <c:pt idx="70">
                  <c:v>493.5</c:v>
                </c:pt>
                <c:pt idx="71">
                  <c:v>501.3</c:v>
                </c:pt>
                <c:pt idx="72">
                  <c:v>508.7</c:v>
                </c:pt>
                <c:pt idx="73">
                  <c:v>555.70000000000005</c:v>
                </c:pt>
                <c:pt idx="74">
                  <c:v>523.79999999999995</c:v>
                </c:pt>
                <c:pt idx="75">
                  <c:v>504.3</c:v>
                </c:pt>
                <c:pt idx="76">
                  <c:v>532.1</c:v>
                </c:pt>
                <c:pt idx="77">
                  <c:v>541.70000000000005</c:v>
                </c:pt>
                <c:pt idx="78">
                  <c:v>515.29999999999995</c:v>
                </c:pt>
                <c:pt idx="79">
                  <c:v>526.5</c:v>
                </c:pt>
                <c:pt idx="80">
                  <c:v>510.9</c:v>
                </c:pt>
                <c:pt idx="81">
                  <c:v>506.1</c:v>
                </c:pt>
                <c:pt idx="82">
                  <c:v>572.29999999999995</c:v>
                </c:pt>
                <c:pt idx="83">
                  <c:v>582.70000000000005</c:v>
                </c:pt>
                <c:pt idx="84">
                  <c:v>554.79999999999995</c:v>
                </c:pt>
                <c:pt idx="85">
                  <c:v>532.1</c:v>
                </c:pt>
                <c:pt idx="86">
                  <c:v>530.5</c:v>
                </c:pt>
                <c:pt idx="87">
                  <c:v>505.5</c:v>
                </c:pt>
                <c:pt idx="88">
                  <c:v>507.9</c:v>
                </c:pt>
                <c:pt idx="89">
                  <c:v>501</c:v>
                </c:pt>
                <c:pt idx="90">
                  <c:v>494.3</c:v>
                </c:pt>
                <c:pt idx="91">
                  <c:v>492</c:v>
                </c:pt>
                <c:pt idx="92">
                  <c:v>504.4</c:v>
                </c:pt>
                <c:pt idx="93">
                  <c:v>516.6</c:v>
                </c:pt>
                <c:pt idx="94">
                  <c:v>535.79999999999995</c:v>
                </c:pt>
                <c:pt idx="95">
                  <c:v>543.1</c:v>
                </c:pt>
                <c:pt idx="96">
                  <c:v>531.20000000000005</c:v>
                </c:pt>
                <c:pt idx="97">
                  <c:v>499.7</c:v>
                </c:pt>
                <c:pt idx="98">
                  <c:v>505.9</c:v>
                </c:pt>
                <c:pt idx="99">
                  <c:v>505.1</c:v>
                </c:pt>
                <c:pt idx="100">
                  <c:v>488.7</c:v>
                </c:pt>
                <c:pt idx="101">
                  <c:v>482.3</c:v>
                </c:pt>
                <c:pt idx="102">
                  <c:v>512.29999999999995</c:v>
                </c:pt>
                <c:pt idx="103">
                  <c:v>518.5</c:v>
                </c:pt>
                <c:pt idx="104">
                  <c:v>537</c:v>
                </c:pt>
                <c:pt idx="105">
                  <c:v>535.29999999999995</c:v>
                </c:pt>
                <c:pt idx="106">
                  <c:v>506.7</c:v>
                </c:pt>
                <c:pt idx="107">
                  <c:v>508.9</c:v>
                </c:pt>
                <c:pt idx="108">
                  <c:v>515</c:v>
                </c:pt>
                <c:pt idx="109">
                  <c:v>493.5</c:v>
                </c:pt>
                <c:pt idx="110">
                  <c:v>488.4</c:v>
                </c:pt>
                <c:pt idx="111">
                  <c:v>555.70000000000005</c:v>
                </c:pt>
                <c:pt idx="112">
                  <c:v>530.6</c:v>
                </c:pt>
                <c:pt idx="113">
                  <c:v>522.5</c:v>
                </c:pt>
                <c:pt idx="114">
                  <c:v>529.4</c:v>
                </c:pt>
                <c:pt idx="115">
                  <c:v>502.4</c:v>
                </c:pt>
                <c:pt idx="116">
                  <c:v>460.6</c:v>
                </c:pt>
                <c:pt idx="117">
                  <c:v>448.9</c:v>
                </c:pt>
                <c:pt idx="118">
                  <c:v>408</c:v>
                </c:pt>
                <c:pt idx="119">
                  <c:v>394.8</c:v>
                </c:pt>
                <c:pt idx="120">
                  <c:v>459.3</c:v>
                </c:pt>
                <c:pt idx="121">
                  <c:v>434.9</c:v>
                </c:pt>
                <c:pt idx="122">
                  <c:v>446.7</c:v>
                </c:pt>
                <c:pt idx="123">
                  <c:v>466.6</c:v>
                </c:pt>
                <c:pt idx="124">
                  <c:v>417.1</c:v>
                </c:pt>
                <c:pt idx="125">
                  <c:v>430</c:v>
                </c:pt>
                <c:pt idx="126">
                  <c:v>433.8</c:v>
                </c:pt>
                <c:pt idx="127">
                  <c:v>421</c:v>
                </c:pt>
                <c:pt idx="128">
                  <c:v>435.7</c:v>
                </c:pt>
                <c:pt idx="129">
                  <c:v>498.2</c:v>
                </c:pt>
                <c:pt idx="130">
                  <c:v>476.7</c:v>
                </c:pt>
                <c:pt idx="131">
                  <c:v>498.7</c:v>
                </c:pt>
                <c:pt idx="132">
                  <c:v>511.2</c:v>
                </c:pt>
                <c:pt idx="133">
                  <c:v>556.20000000000005</c:v>
                </c:pt>
                <c:pt idx="134">
                  <c:v>542.79999999999995</c:v>
                </c:pt>
                <c:pt idx="135">
                  <c:v>502.2</c:v>
                </c:pt>
                <c:pt idx="136">
                  <c:v>505.2</c:v>
                </c:pt>
                <c:pt idx="137">
                  <c:v>514</c:v>
                </c:pt>
                <c:pt idx="138">
                  <c:v>502.4</c:v>
                </c:pt>
                <c:pt idx="139">
                  <c:v>498.4</c:v>
                </c:pt>
                <c:pt idx="140">
                  <c:v>506.9</c:v>
                </c:pt>
                <c:pt idx="141">
                  <c:v>519.70000000000005</c:v>
                </c:pt>
                <c:pt idx="142">
                  <c:v>541.70000000000005</c:v>
                </c:pt>
                <c:pt idx="143">
                  <c:v>548.4</c:v>
                </c:pt>
                <c:pt idx="144">
                  <c:v>534.9</c:v>
                </c:pt>
                <c:pt idx="145">
                  <c:v>512.4</c:v>
                </c:pt>
                <c:pt idx="146">
                  <c:v>501.9</c:v>
                </c:pt>
                <c:pt idx="147">
                  <c:v>496.5</c:v>
                </c:pt>
                <c:pt idx="148">
                  <c:v>506.5</c:v>
                </c:pt>
                <c:pt idx="149">
                  <c:v>522</c:v>
                </c:pt>
                <c:pt idx="150">
                  <c:v>545.9</c:v>
                </c:pt>
                <c:pt idx="151">
                  <c:v>554.70000000000005</c:v>
                </c:pt>
                <c:pt idx="152">
                  <c:v>557.5</c:v>
                </c:pt>
                <c:pt idx="153">
                  <c:v>561.70000000000005</c:v>
                </c:pt>
                <c:pt idx="154">
                  <c:v>551.1</c:v>
                </c:pt>
                <c:pt idx="155">
                  <c:v>561.29999999999995</c:v>
                </c:pt>
                <c:pt idx="156">
                  <c:v>554.4</c:v>
                </c:pt>
                <c:pt idx="157">
                  <c:v>568.9</c:v>
                </c:pt>
                <c:pt idx="158">
                  <c:v>565.9</c:v>
                </c:pt>
                <c:pt idx="159">
                  <c:v>518</c:v>
                </c:pt>
                <c:pt idx="160">
                  <c:v>537.79999999999995</c:v>
                </c:pt>
                <c:pt idx="161">
                  <c:v>517.9</c:v>
                </c:pt>
                <c:pt idx="162">
                  <c:v>519.79999999999995</c:v>
                </c:pt>
                <c:pt idx="163">
                  <c:v>529.6</c:v>
                </c:pt>
                <c:pt idx="164">
                  <c:v>542.6</c:v>
                </c:pt>
                <c:pt idx="165">
                  <c:v>524.5</c:v>
                </c:pt>
                <c:pt idx="166">
                  <c:v>515.70000000000005</c:v>
                </c:pt>
                <c:pt idx="167">
                  <c:v>517.1</c:v>
                </c:pt>
                <c:pt idx="168">
                  <c:v>555.70000000000005</c:v>
                </c:pt>
                <c:pt idx="169">
                  <c:v>576.5</c:v>
                </c:pt>
                <c:pt idx="170">
                  <c:v>609</c:v>
                </c:pt>
                <c:pt idx="171">
                  <c:v>688.2</c:v>
                </c:pt>
                <c:pt idx="172">
                  <c:v>713.6</c:v>
                </c:pt>
                <c:pt idx="173">
                  <c:v>736</c:v>
                </c:pt>
                <c:pt idx="174">
                  <c:v>647</c:v>
                </c:pt>
                <c:pt idx="175">
                  <c:v>678.4</c:v>
                </c:pt>
                <c:pt idx="176">
                  <c:v>663.8</c:v>
                </c:pt>
                <c:pt idx="177">
                  <c:v>625.20000000000005</c:v>
                </c:pt>
                <c:pt idx="178">
                  <c:v>621.20000000000005</c:v>
                </c:pt>
                <c:pt idx="179">
                  <c:v>586.29999999999995</c:v>
                </c:pt>
                <c:pt idx="180">
                  <c:v>558.1</c:v>
                </c:pt>
                <c:pt idx="181">
                  <c:v>532.5</c:v>
                </c:pt>
                <c:pt idx="182">
                  <c:v>542.70000000000005</c:v>
                </c:pt>
                <c:pt idx="183">
                  <c:v>552.70000000000005</c:v>
                </c:pt>
                <c:pt idx="184">
                  <c:v>569.9</c:v>
                </c:pt>
                <c:pt idx="185">
                  <c:v>605.20000000000005</c:v>
                </c:pt>
                <c:pt idx="186">
                  <c:v>601.29999999999995</c:v>
                </c:pt>
                <c:pt idx="187">
                  <c:v>613.79999999999995</c:v>
                </c:pt>
                <c:pt idx="188">
                  <c:v>611.1</c:v>
                </c:pt>
                <c:pt idx="189">
                  <c:v>601.20000000000005</c:v>
                </c:pt>
                <c:pt idx="190">
                  <c:v>655.8</c:v>
                </c:pt>
                <c:pt idx="191">
                  <c:v>670.3</c:v>
                </c:pt>
                <c:pt idx="192">
                  <c:v>672.1</c:v>
                </c:pt>
                <c:pt idx="193">
                  <c:v>698.4</c:v>
                </c:pt>
                <c:pt idx="194">
                  <c:v>644.6</c:v>
                </c:pt>
                <c:pt idx="195">
                  <c:v>568.20000000000005</c:v>
                </c:pt>
                <c:pt idx="196">
                  <c:v>575.9</c:v>
                </c:pt>
              </c:numCache>
            </c:numRef>
          </c:val>
          <c:extLst>
            <c:ext xmlns:c16="http://schemas.microsoft.com/office/drawing/2014/chart" uri="{C3380CC4-5D6E-409C-BE32-E72D297353CC}">
              <c16:uniqueId val="{00000001-BC32-45FB-8704-E9B74D713631}"/>
            </c:ext>
          </c:extLst>
        </c:ser>
        <c:ser>
          <c:idx val="2"/>
          <c:order val="2"/>
          <c:tx>
            <c:strRef>
              <c:f>Sheet1!$D$3</c:f>
              <c:strCache>
                <c:ptCount val="1"/>
                <c:pt idx="0">
                  <c:v>Asset Backed CP</c:v>
                </c:pt>
              </c:strCache>
            </c:strRef>
          </c:tx>
          <c:spPr>
            <a:solidFill>
              <a:srgbClr val="004F6B"/>
            </a:solidFill>
          </c:spPr>
          <c:cat>
            <c:numRef>
              <c:f>Sheet1!$A$7:$A$203</c:f>
              <c:numCache>
                <c:formatCode>m/d/yyyy</c:formatCode>
                <c:ptCount val="197"/>
                <c:pt idx="0">
                  <c:v>39082</c:v>
                </c:pt>
                <c:pt idx="1">
                  <c:v>39113</c:v>
                </c:pt>
                <c:pt idx="2">
                  <c:v>39141</c:v>
                </c:pt>
                <c:pt idx="3">
                  <c:v>39172</c:v>
                </c:pt>
                <c:pt idx="4">
                  <c:v>39202</c:v>
                </c:pt>
                <c:pt idx="5">
                  <c:v>39233</c:v>
                </c:pt>
                <c:pt idx="6">
                  <c:v>39263</c:v>
                </c:pt>
                <c:pt idx="7">
                  <c:v>39294</c:v>
                </c:pt>
                <c:pt idx="8">
                  <c:v>39325</c:v>
                </c:pt>
                <c:pt idx="9">
                  <c:v>39355</c:v>
                </c:pt>
                <c:pt idx="10">
                  <c:v>39386</c:v>
                </c:pt>
                <c:pt idx="11">
                  <c:v>39416</c:v>
                </c:pt>
                <c:pt idx="12">
                  <c:v>39447</c:v>
                </c:pt>
                <c:pt idx="13">
                  <c:v>39478</c:v>
                </c:pt>
                <c:pt idx="14">
                  <c:v>39507</c:v>
                </c:pt>
                <c:pt idx="15">
                  <c:v>39538</c:v>
                </c:pt>
                <c:pt idx="16">
                  <c:v>39568</c:v>
                </c:pt>
                <c:pt idx="17">
                  <c:v>39599</c:v>
                </c:pt>
                <c:pt idx="18">
                  <c:v>39629</c:v>
                </c:pt>
                <c:pt idx="19">
                  <c:v>39660</c:v>
                </c:pt>
                <c:pt idx="20">
                  <c:v>39691</c:v>
                </c:pt>
                <c:pt idx="21">
                  <c:v>39721</c:v>
                </c:pt>
                <c:pt idx="22">
                  <c:v>39752</c:v>
                </c:pt>
                <c:pt idx="23">
                  <c:v>39782</c:v>
                </c:pt>
                <c:pt idx="24">
                  <c:v>39813</c:v>
                </c:pt>
                <c:pt idx="25">
                  <c:v>39844</c:v>
                </c:pt>
                <c:pt idx="26">
                  <c:v>39872</c:v>
                </c:pt>
                <c:pt idx="27">
                  <c:v>39903</c:v>
                </c:pt>
                <c:pt idx="28">
                  <c:v>39933</c:v>
                </c:pt>
                <c:pt idx="29">
                  <c:v>39964</c:v>
                </c:pt>
                <c:pt idx="30">
                  <c:v>39994</c:v>
                </c:pt>
                <c:pt idx="31">
                  <c:v>40025</c:v>
                </c:pt>
                <c:pt idx="32">
                  <c:v>40056</c:v>
                </c:pt>
                <c:pt idx="33">
                  <c:v>40086</c:v>
                </c:pt>
                <c:pt idx="34">
                  <c:v>40117</c:v>
                </c:pt>
                <c:pt idx="35">
                  <c:v>40147</c:v>
                </c:pt>
                <c:pt idx="36">
                  <c:v>40178</c:v>
                </c:pt>
                <c:pt idx="37">
                  <c:v>40209</c:v>
                </c:pt>
                <c:pt idx="38">
                  <c:v>40237</c:v>
                </c:pt>
                <c:pt idx="39">
                  <c:v>40268</c:v>
                </c:pt>
                <c:pt idx="40">
                  <c:v>40298</c:v>
                </c:pt>
                <c:pt idx="41">
                  <c:v>40329</c:v>
                </c:pt>
                <c:pt idx="42">
                  <c:v>40359</c:v>
                </c:pt>
                <c:pt idx="43">
                  <c:v>40390</c:v>
                </c:pt>
                <c:pt idx="44">
                  <c:v>40421</c:v>
                </c:pt>
                <c:pt idx="45">
                  <c:v>40451</c:v>
                </c:pt>
                <c:pt idx="46">
                  <c:v>40482</c:v>
                </c:pt>
                <c:pt idx="47">
                  <c:v>40512</c:v>
                </c:pt>
                <c:pt idx="48">
                  <c:v>40543</c:v>
                </c:pt>
                <c:pt idx="49">
                  <c:v>40574</c:v>
                </c:pt>
                <c:pt idx="50">
                  <c:v>40602</c:v>
                </c:pt>
                <c:pt idx="51">
                  <c:v>40633</c:v>
                </c:pt>
                <c:pt idx="52">
                  <c:v>40663</c:v>
                </c:pt>
                <c:pt idx="53">
                  <c:v>40694</c:v>
                </c:pt>
                <c:pt idx="54">
                  <c:v>40724</c:v>
                </c:pt>
                <c:pt idx="55">
                  <c:v>40755</c:v>
                </c:pt>
                <c:pt idx="56">
                  <c:v>40786</c:v>
                </c:pt>
                <c:pt idx="57">
                  <c:v>40816</c:v>
                </c:pt>
                <c:pt idx="58">
                  <c:v>40847</c:v>
                </c:pt>
                <c:pt idx="59">
                  <c:v>40877</c:v>
                </c:pt>
                <c:pt idx="60">
                  <c:v>40908</c:v>
                </c:pt>
                <c:pt idx="61">
                  <c:v>40939</c:v>
                </c:pt>
                <c:pt idx="62">
                  <c:v>40968</c:v>
                </c:pt>
                <c:pt idx="63">
                  <c:v>40999</c:v>
                </c:pt>
                <c:pt idx="64">
                  <c:v>41029</c:v>
                </c:pt>
                <c:pt idx="65">
                  <c:v>41060</c:v>
                </c:pt>
                <c:pt idx="66">
                  <c:v>41090</c:v>
                </c:pt>
                <c:pt idx="67">
                  <c:v>41121</c:v>
                </c:pt>
                <c:pt idx="68">
                  <c:v>41152</c:v>
                </c:pt>
                <c:pt idx="69">
                  <c:v>41182</c:v>
                </c:pt>
                <c:pt idx="70">
                  <c:v>41213</c:v>
                </c:pt>
                <c:pt idx="71">
                  <c:v>41243</c:v>
                </c:pt>
                <c:pt idx="72">
                  <c:v>41274</c:v>
                </c:pt>
                <c:pt idx="73">
                  <c:v>41305</c:v>
                </c:pt>
                <c:pt idx="74">
                  <c:v>41333</c:v>
                </c:pt>
                <c:pt idx="75">
                  <c:v>41364</c:v>
                </c:pt>
                <c:pt idx="76">
                  <c:v>41394</c:v>
                </c:pt>
                <c:pt idx="77">
                  <c:v>41425</c:v>
                </c:pt>
                <c:pt idx="78">
                  <c:v>41455</c:v>
                </c:pt>
                <c:pt idx="79">
                  <c:v>41486</c:v>
                </c:pt>
                <c:pt idx="80">
                  <c:v>41517</c:v>
                </c:pt>
                <c:pt idx="81">
                  <c:v>41547</c:v>
                </c:pt>
                <c:pt idx="82">
                  <c:v>41578</c:v>
                </c:pt>
                <c:pt idx="83">
                  <c:v>41608</c:v>
                </c:pt>
                <c:pt idx="84">
                  <c:v>41639</c:v>
                </c:pt>
                <c:pt idx="85">
                  <c:v>41670</c:v>
                </c:pt>
                <c:pt idx="86">
                  <c:v>41698</c:v>
                </c:pt>
                <c:pt idx="87">
                  <c:v>41729</c:v>
                </c:pt>
                <c:pt idx="88">
                  <c:v>41759</c:v>
                </c:pt>
                <c:pt idx="89">
                  <c:v>41790</c:v>
                </c:pt>
                <c:pt idx="90">
                  <c:v>41820</c:v>
                </c:pt>
                <c:pt idx="91">
                  <c:v>41851</c:v>
                </c:pt>
                <c:pt idx="92">
                  <c:v>41882</c:v>
                </c:pt>
                <c:pt idx="93">
                  <c:v>41912</c:v>
                </c:pt>
                <c:pt idx="94">
                  <c:v>41943</c:v>
                </c:pt>
                <c:pt idx="95">
                  <c:v>41973</c:v>
                </c:pt>
                <c:pt idx="96">
                  <c:v>42004</c:v>
                </c:pt>
                <c:pt idx="97">
                  <c:v>42035</c:v>
                </c:pt>
                <c:pt idx="98">
                  <c:v>42063</c:v>
                </c:pt>
                <c:pt idx="99">
                  <c:v>42094</c:v>
                </c:pt>
                <c:pt idx="100">
                  <c:v>42124</c:v>
                </c:pt>
                <c:pt idx="101">
                  <c:v>42155</c:v>
                </c:pt>
                <c:pt idx="102">
                  <c:v>42185</c:v>
                </c:pt>
                <c:pt idx="103">
                  <c:v>42216</c:v>
                </c:pt>
                <c:pt idx="104">
                  <c:v>42247</c:v>
                </c:pt>
                <c:pt idx="105">
                  <c:v>42277</c:v>
                </c:pt>
                <c:pt idx="106">
                  <c:v>42308</c:v>
                </c:pt>
                <c:pt idx="107">
                  <c:v>42338</c:v>
                </c:pt>
                <c:pt idx="108">
                  <c:v>42369</c:v>
                </c:pt>
                <c:pt idx="109">
                  <c:v>42400</c:v>
                </c:pt>
                <c:pt idx="110">
                  <c:v>42429</c:v>
                </c:pt>
                <c:pt idx="111">
                  <c:v>42460</c:v>
                </c:pt>
                <c:pt idx="112">
                  <c:v>42490</c:v>
                </c:pt>
                <c:pt idx="113">
                  <c:v>42521</c:v>
                </c:pt>
                <c:pt idx="114">
                  <c:v>42551</c:v>
                </c:pt>
                <c:pt idx="115">
                  <c:v>42582</c:v>
                </c:pt>
                <c:pt idx="116">
                  <c:v>42613</c:v>
                </c:pt>
                <c:pt idx="117">
                  <c:v>42643</c:v>
                </c:pt>
                <c:pt idx="118">
                  <c:v>42674</c:v>
                </c:pt>
                <c:pt idx="119">
                  <c:v>42704</c:v>
                </c:pt>
                <c:pt idx="120">
                  <c:v>42735</c:v>
                </c:pt>
                <c:pt idx="121">
                  <c:v>42766</c:v>
                </c:pt>
                <c:pt idx="122">
                  <c:v>42794</c:v>
                </c:pt>
                <c:pt idx="123">
                  <c:v>42825</c:v>
                </c:pt>
                <c:pt idx="124">
                  <c:v>42855</c:v>
                </c:pt>
                <c:pt idx="125">
                  <c:v>42886</c:v>
                </c:pt>
                <c:pt idx="126">
                  <c:v>42916</c:v>
                </c:pt>
                <c:pt idx="127">
                  <c:v>42947</c:v>
                </c:pt>
                <c:pt idx="128">
                  <c:v>42978</c:v>
                </c:pt>
                <c:pt idx="129">
                  <c:v>43008</c:v>
                </c:pt>
                <c:pt idx="130">
                  <c:v>43039</c:v>
                </c:pt>
                <c:pt idx="131">
                  <c:v>43069</c:v>
                </c:pt>
                <c:pt idx="132">
                  <c:v>43100</c:v>
                </c:pt>
                <c:pt idx="133">
                  <c:v>43131</c:v>
                </c:pt>
                <c:pt idx="134">
                  <c:v>43159</c:v>
                </c:pt>
                <c:pt idx="135">
                  <c:v>43190</c:v>
                </c:pt>
                <c:pt idx="136">
                  <c:v>43220</c:v>
                </c:pt>
                <c:pt idx="137">
                  <c:v>43251</c:v>
                </c:pt>
                <c:pt idx="138">
                  <c:v>43281</c:v>
                </c:pt>
                <c:pt idx="139">
                  <c:v>43312</c:v>
                </c:pt>
                <c:pt idx="140">
                  <c:v>43343</c:v>
                </c:pt>
                <c:pt idx="141">
                  <c:v>43373</c:v>
                </c:pt>
                <c:pt idx="142">
                  <c:v>43404</c:v>
                </c:pt>
                <c:pt idx="143">
                  <c:v>43434</c:v>
                </c:pt>
                <c:pt idx="144">
                  <c:v>43465</c:v>
                </c:pt>
                <c:pt idx="145">
                  <c:v>43496</c:v>
                </c:pt>
                <c:pt idx="146">
                  <c:v>43524</c:v>
                </c:pt>
                <c:pt idx="147">
                  <c:v>43555</c:v>
                </c:pt>
                <c:pt idx="148">
                  <c:v>43585</c:v>
                </c:pt>
                <c:pt idx="149">
                  <c:v>43616</c:v>
                </c:pt>
                <c:pt idx="150">
                  <c:v>43646</c:v>
                </c:pt>
                <c:pt idx="151">
                  <c:v>43677</c:v>
                </c:pt>
                <c:pt idx="152">
                  <c:v>43708</c:v>
                </c:pt>
                <c:pt idx="153">
                  <c:v>43738</c:v>
                </c:pt>
                <c:pt idx="154">
                  <c:v>43769</c:v>
                </c:pt>
                <c:pt idx="155">
                  <c:v>43799</c:v>
                </c:pt>
                <c:pt idx="156">
                  <c:v>43830</c:v>
                </c:pt>
                <c:pt idx="157">
                  <c:v>43861</c:v>
                </c:pt>
                <c:pt idx="158">
                  <c:v>43890</c:v>
                </c:pt>
                <c:pt idx="159">
                  <c:v>43921</c:v>
                </c:pt>
                <c:pt idx="160">
                  <c:v>43951</c:v>
                </c:pt>
                <c:pt idx="161">
                  <c:v>43982</c:v>
                </c:pt>
                <c:pt idx="162">
                  <c:v>44012</c:v>
                </c:pt>
                <c:pt idx="163">
                  <c:v>44043</c:v>
                </c:pt>
                <c:pt idx="164">
                  <c:v>44074</c:v>
                </c:pt>
                <c:pt idx="165">
                  <c:v>44104</c:v>
                </c:pt>
                <c:pt idx="166">
                  <c:v>44135</c:v>
                </c:pt>
                <c:pt idx="167">
                  <c:v>44165</c:v>
                </c:pt>
                <c:pt idx="168">
                  <c:v>44196</c:v>
                </c:pt>
                <c:pt idx="169">
                  <c:v>44227</c:v>
                </c:pt>
                <c:pt idx="170">
                  <c:v>44255</c:v>
                </c:pt>
                <c:pt idx="171">
                  <c:v>44286</c:v>
                </c:pt>
                <c:pt idx="172">
                  <c:v>44316</c:v>
                </c:pt>
                <c:pt idx="173">
                  <c:v>44347</c:v>
                </c:pt>
                <c:pt idx="174">
                  <c:v>44377</c:v>
                </c:pt>
                <c:pt idx="175">
                  <c:v>44408</c:v>
                </c:pt>
                <c:pt idx="176">
                  <c:v>44439</c:v>
                </c:pt>
                <c:pt idx="177">
                  <c:v>44469</c:v>
                </c:pt>
                <c:pt idx="178">
                  <c:v>44500</c:v>
                </c:pt>
                <c:pt idx="179">
                  <c:v>44530</c:v>
                </c:pt>
                <c:pt idx="180">
                  <c:v>44561</c:v>
                </c:pt>
                <c:pt idx="181">
                  <c:v>44592</c:v>
                </c:pt>
                <c:pt idx="182">
                  <c:v>44620</c:v>
                </c:pt>
                <c:pt idx="183">
                  <c:v>44651</c:v>
                </c:pt>
                <c:pt idx="184">
                  <c:v>44681</c:v>
                </c:pt>
                <c:pt idx="185">
                  <c:v>44712</c:v>
                </c:pt>
                <c:pt idx="186">
                  <c:v>44742</c:v>
                </c:pt>
                <c:pt idx="187">
                  <c:v>44773</c:v>
                </c:pt>
                <c:pt idx="188">
                  <c:v>44804</c:v>
                </c:pt>
                <c:pt idx="189">
                  <c:v>44834</c:v>
                </c:pt>
                <c:pt idx="190">
                  <c:v>44865</c:v>
                </c:pt>
                <c:pt idx="191">
                  <c:v>44895</c:v>
                </c:pt>
                <c:pt idx="192">
                  <c:v>44926</c:v>
                </c:pt>
                <c:pt idx="193">
                  <c:v>44957</c:v>
                </c:pt>
                <c:pt idx="194">
                  <c:v>44985</c:v>
                </c:pt>
                <c:pt idx="195">
                  <c:v>45016</c:v>
                </c:pt>
                <c:pt idx="196">
                  <c:v>45046</c:v>
                </c:pt>
              </c:numCache>
            </c:numRef>
          </c:cat>
          <c:val>
            <c:numRef>
              <c:f>Sheet1!$D$7:$D$203</c:f>
              <c:numCache>
                <c:formatCode>General</c:formatCode>
                <c:ptCount val="197"/>
                <c:pt idx="0">
                  <c:v>1089.5999999999999</c:v>
                </c:pt>
                <c:pt idx="1">
                  <c:v>1078.5999999999999</c:v>
                </c:pt>
                <c:pt idx="2">
                  <c:v>1076.5</c:v>
                </c:pt>
                <c:pt idx="3">
                  <c:v>1096.5</c:v>
                </c:pt>
                <c:pt idx="4">
                  <c:v>1113.9000000000001</c:v>
                </c:pt>
                <c:pt idx="5">
                  <c:v>1166.5</c:v>
                </c:pt>
                <c:pt idx="6">
                  <c:v>1200.0999999999999</c:v>
                </c:pt>
                <c:pt idx="7">
                  <c:v>1214.7</c:v>
                </c:pt>
                <c:pt idx="8">
                  <c:v>1008.7</c:v>
                </c:pt>
                <c:pt idx="9">
                  <c:v>957.2</c:v>
                </c:pt>
                <c:pt idx="10">
                  <c:v>916.4</c:v>
                </c:pt>
                <c:pt idx="11">
                  <c:v>853.1</c:v>
                </c:pt>
                <c:pt idx="12">
                  <c:v>803</c:v>
                </c:pt>
                <c:pt idx="13">
                  <c:v>835.2</c:v>
                </c:pt>
                <c:pt idx="14">
                  <c:v>795.4</c:v>
                </c:pt>
                <c:pt idx="15">
                  <c:v>812.7</c:v>
                </c:pt>
                <c:pt idx="16">
                  <c:v>769.5</c:v>
                </c:pt>
                <c:pt idx="17">
                  <c:v>757</c:v>
                </c:pt>
                <c:pt idx="18">
                  <c:v>758.9</c:v>
                </c:pt>
                <c:pt idx="19">
                  <c:v>756.1</c:v>
                </c:pt>
                <c:pt idx="20">
                  <c:v>748.1</c:v>
                </c:pt>
                <c:pt idx="21">
                  <c:v>726</c:v>
                </c:pt>
                <c:pt idx="22">
                  <c:v>725.5</c:v>
                </c:pt>
                <c:pt idx="23">
                  <c:v>724.3</c:v>
                </c:pt>
                <c:pt idx="24">
                  <c:v>725.2</c:v>
                </c:pt>
                <c:pt idx="25">
                  <c:v>717.9</c:v>
                </c:pt>
                <c:pt idx="26">
                  <c:v>672.1</c:v>
                </c:pt>
                <c:pt idx="27">
                  <c:v>680.6</c:v>
                </c:pt>
                <c:pt idx="28">
                  <c:v>607.5</c:v>
                </c:pt>
                <c:pt idx="29">
                  <c:v>560.9</c:v>
                </c:pt>
                <c:pt idx="30">
                  <c:v>523.5</c:v>
                </c:pt>
                <c:pt idx="31">
                  <c:v>475.6</c:v>
                </c:pt>
                <c:pt idx="32">
                  <c:v>503.5</c:v>
                </c:pt>
                <c:pt idx="33">
                  <c:v>537.29999999999995</c:v>
                </c:pt>
                <c:pt idx="34">
                  <c:v>477.1</c:v>
                </c:pt>
                <c:pt idx="35">
                  <c:v>482.4</c:v>
                </c:pt>
                <c:pt idx="36">
                  <c:v>472.1</c:v>
                </c:pt>
                <c:pt idx="37">
                  <c:v>417.1</c:v>
                </c:pt>
                <c:pt idx="38">
                  <c:v>422.5</c:v>
                </c:pt>
                <c:pt idx="39">
                  <c:v>397.3</c:v>
                </c:pt>
                <c:pt idx="40">
                  <c:v>400.5</c:v>
                </c:pt>
                <c:pt idx="41">
                  <c:v>398.1</c:v>
                </c:pt>
                <c:pt idx="42">
                  <c:v>391.8</c:v>
                </c:pt>
                <c:pt idx="43">
                  <c:v>409.8</c:v>
                </c:pt>
                <c:pt idx="44">
                  <c:v>414.4</c:v>
                </c:pt>
                <c:pt idx="45">
                  <c:v>416.7</c:v>
                </c:pt>
                <c:pt idx="46">
                  <c:v>408.9</c:v>
                </c:pt>
                <c:pt idx="47">
                  <c:v>401.2</c:v>
                </c:pt>
                <c:pt idx="48">
                  <c:v>378.7</c:v>
                </c:pt>
                <c:pt idx="49">
                  <c:v>346.9</c:v>
                </c:pt>
                <c:pt idx="50">
                  <c:v>365.2</c:v>
                </c:pt>
                <c:pt idx="51">
                  <c:v>373.1</c:v>
                </c:pt>
                <c:pt idx="52">
                  <c:v>382.9</c:v>
                </c:pt>
                <c:pt idx="53">
                  <c:v>393.3</c:v>
                </c:pt>
                <c:pt idx="54">
                  <c:v>401.5</c:v>
                </c:pt>
                <c:pt idx="55">
                  <c:v>412.9</c:v>
                </c:pt>
                <c:pt idx="56">
                  <c:v>363.7</c:v>
                </c:pt>
                <c:pt idx="57">
                  <c:v>347.8</c:v>
                </c:pt>
                <c:pt idx="58">
                  <c:v>342.3</c:v>
                </c:pt>
                <c:pt idx="59">
                  <c:v>327</c:v>
                </c:pt>
                <c:pt idx="60">
                  <c:v>328.5</c:v>
                </c:pt>
                <c:pt idx="61">
                  <c:v>341</c:v>
                </c:pt>
                <c:pt idx="62">
                  <c:v>335.4</c:v>
                </c:pt>
                <c:pt idx="63">
                  <c:v>327.8</c:v>
                </c:pt>
                <c:pt idx="64">
                  <c:v>326.5</c:v>
                </c:pt>
                <c:pt idx="65">
                  <c:v>323.5</c:v>
                </c:pt>
                <c:pt idx="66">
                  <c:v>318.8</c:v>
                </c:pt>
                <c:pt idx="67">
                  <c:v>318.60000000000002</c:v>
                </c:pt>
                <c:pt idx="68">
                  <c:v>310.7</c:v>
                </c:pt>
                <c:pt idx="69">
                  <c:v>301.3</c:v>
                </c:pt>
                <c:pt idx="70">
                  <c:v>292.3</c:v>
                </c:pt>
                <c:pt idx="71">
                  <c:v>293.10000000000002</c:v>
                </c:pt>
                <c:pt idx="72">
                  <c:v>293.3</c:v>
                </c:pt>
                <c:pt idx="73">
                  <c:v>309.8</c:v>
                </c:pt>
                <c:pt idx="74">
                  <c:v>299.60000000000002</c:v>
                </c:pt>
                <c:pt idx="75">
                  <c:v>292.3</c:v>
                </c:pt>
                <c:pt idx="76">
                  <c:v>280.5</c:v>
                </c:pt>
                <c:pt idx="77">
                  <c:v>277.39999999999998</c:v>
                </c:pt>
                <c:pt idx="78">
                  <c:v>275.7</c:v>
                </c:pt>
                <c:pt idx="79">
                  <c:v>271.39999999999998</c:v>
                </c:pt>
                <c:pt idx="80">
                  <c:v>269.8</c:v>
                </c:pt>
                <c:pt idx="81">
                  <c:v>264.39999999999998</c:v>
                </c:pt>
                <c:pt idx="82">
                  <c:v>256.10000000000002</c:v>
                </c:pt>
                <c:pt idx="83">
                  <c:v>249.7</c:v>
                </c:pt>
                <c:pt idx="84">
                  <c:v>253.5</c:v>
                </c:pt>
                <c:pt idx="85">
                  <c:v>245.9</c:v>
                </c:pt>
                <c:pt idx="86">
                  <c:v>237.4</c:v>
                </c:pt>
                <c:pt idx="87">
                  <c:v>238.7</c:v>
                </c:pt>
                <c:pt idx="88">
                  <c:v>243</c:v>
                </c:pt>
                <c:pt idx="89">
                  <c:v>251.6</c:v>
                </c:pt>
                <c:pt idx="90">
                  <c:v>259.3</c:v>
                </c:pt>
                <c:pt idx="91">
                  <c:v>262.39999999999998</c:v>
                </c:pt>
                <c:pt idx="92">
                  <c:v>255</c:v>
                </c:pt>
                <c:pt idx="93">
                  <c:v>247.7</c:v>
                </c:pt>
                <c:pt idx="94">
                  <c:v>244.4</c:v>
                </c:pt>
                <c:pt idx="95">
                  <c:v>232.6</c:v>
                </c:pt>
                <c:pt idx="96">
                  <c:v>223.8</c:v>
                </c:pt>
                <c:pt idx="97">
                  <c:v>218.9</c:v>
                </c:pt>
                <c:pt idx="98">
                  <c:v>226.7</c:v>
                </c:pt>
                <c:pt idx="99">
                  <c:v>222.7</c:v>
                </c:pt>
                <c:pt idx="100">
                  <c:v>221</c:v>
                </c:pt>
                <c:pt idx="101">
                  <c:v>218.8</c:v>
                </c:pt>
                <c:pt idx="102">
                  <c:v>230.1</c:v>
                </c:pt>
                <c:pt idx="103">
                  <c:v>238.6</c:v>
                </c:pt>
                <c:pt idx="104">
                  <c:v>234.3</c:v>
                </c:pt>
                <c:pt idx="105">
                  <c:v>241.8</c:v>
                </c:pt>
                <c:pt idx="106">
                  <c:v>250.4</c:v>
                </c:pt>
                <c:pt idx="107">
                  <c:v>253.3</c:v>
                </c:pt>
                <c:pt idx="108">
                  <c:v>247.8</c:v>
                </c:pt>
                <c:pt idx="109">
                  <c:v>257.89999999999998</c:v>
                </c:pt>
                <c:pt idx="110">
                  <c:v>269</c:v>
                </c:pt>
                <c:pt idx="111">
                  <c:v>266.89999999999998</c:v>
                </c:pt>
                <c:pt idx="112">
                  <c:v>259.5</c:v>
                </c:pt>
                <c:pt idx="113">
                  <c:v>254.6</c:v>
                </c:pt>
                <c:pt idx="114">
                  <c:v>251.9</c:v>
                </c:pt>
                <c:pt idx="115">
                  <c:v>250.2</c:v>
                </c:pt>
                <c:pt idx="116">
                  <c:v>253.5</c:v>
                </c:pt>
                <c:pt idx="117">
                  <c:v>258</c:v>
                </c:pt>
                <c:pt idx="118">
                  <c:v>258.10000000000002</c:v>
                </c:pt>
                <c:pt idx="119">
                  <c:v>260.2</c:v>
                </c:pt>
                <c:pt idx="120">
                  <c:v>253.9</c:v>
                </c:pt>
                <c:pt idx="121">
                  <c:v>240.8</c:v>
                </c:pt>
                <c:pt idx="122">
                  <c:v>240.4</c:v>
                </c:pt>
                <c:pt idx="123">
                  <c:v>243.1</c:v>
                </c:pt>
                <c:pt idx="124">
                  <c:v>247</c:v>
                </c:pt>
                <c:pt idx="125">
                  <c:v>245.4</c:v>
                </c:pt>
                <c:pt idx="126">
                  <c:v>240.1</c:v>
                </c:pt>
                <c:pt idx="127">
                  <c:v>240.9</c:v>
                </c:pt>
                <c:pt idx="128">
                  <c:v>244.2</c:v>
                </c:pt>
                <c:pt idx="129">
                  <c:v>246</c:v>
                </c:pt>
                <c:pt idx="130">
                  <c:v>242.2</c:v>
                </c:pt>
                <c:pt idx="131">
                  <c:v>237.8</c:v>
                </c:pt>
                <c:pt idx="132">
                  <c:v>239.9</c:v>
                </c:pt>
                <c:pt idx="133">
                  <c:v>243</c:v>
                </c:pt>
                <c:pt idx="134">
                  <c:v>239.7</c:v>
                </c:pt>
                <c:pt idx="135">
                  <c:v>234.5</c:v>
                </c:pt>
                <c:pt idx="136">
                  <c:v>232.2</c:v>
                </c:pt>
                <c:pt idx="137">
                  <c:v>238.3</c:v>
                </c:pt>
                <c:pt idx="138">
                  <c:v>238.7</c:v>
                </c:pt>
                <c:pt idx="139">
                  <c:v>238.7</c:v>
                </c:pt>
                <c:pt idx="140">
                  <c:v>233.2</c:v>
                </c:pt>
                <c:pt idx="141">
                  <c:v>231.2</c:v>
                </c:pt>
                <c:pt idx="142">
                  <c:v>229.7</c:v>
                </c:pt>
                <c:pt idx="143">
                  <c:v>237.4</c:v>
                </c:pt>
                <c:pt idx="144">
                  <c:v>253.3</c:v>
                </c:pt>
                <c:pt idx="145">
                  <c:v>246.3</c:v>
                </c:pt>
                <c:pt idx="146">
                  <c:v>243.3</c:v>
                </c:pt>
                <c:pt idx="147">
                  <c:v>246.5</c:v>
                </c:pt>
                <c:pt idx="148">
                  <c:v>242.7</c:v>
                </c:pt>
                <c:pt idx="149">
                  <c:v>240.4</c:v>
                </c:pt>
                <c:pt idx="150">
                  <c:v>243.2</c:v>
                </c:pt>
                <c:pt idx="151">
                  <c:v>243</c:v>
                </c:pt>
                <c:pt idx="152">
                  <c:v>239.2</c:v>
                </c:pt>
                <c:pt idx="153">
                  <c:v>237.3</c:v>
                </c:pt>
                <c:pt idx="154">
                  <c:v>246.8</c:v>
                </c:pt>
                <c:pt idx="155">
                  <c:v>242</c:v>
                </c:pt>
                <c:pt idx="156">
                  <c:v>245.4</c:v>
                </c:pt>
                <c:pt idx="157">
                  <c:v>241.7</c:v>
                </c:pt>
                <c:pt idx="158">
                  <c:v>245.6</c:v>
                </c:pt>
                <c:pt idx="159">
                  <c:v>266.5</c:v>
                </c:pt>
                <c:pt idx="160">
                  <c:v>271.2</c:v>
                </c:pt>
                <c:pt idx="161">
                  <c:v>267.2</c:v>
                </c:pt>
                <c:pt idx="162">
                  <c:v>262.3</c:v>
                </c:pt>
                <c:pt idx="163">
                  <c:v>262.89999999999998</c:v>
                </c:pt>
                <c:pt idx="164">
                  <c:v>253.8</c:v>
                </c:pt>
                <c:pt idx="165">
                  <c:v>244.5</c:v>
                </c:pt>
                <c:pt idx="166">
                  <c:v>241.7</c:v>
                </c:pt>
                <c:pt idx="167">
                  <c:v>243</c:v>
                </c:pt>
                <c:pt idx="168">
                  <c:v>242.4</c:v>
                </c:pt>
                <c:pt idx="169">
                  <c:v>247</c:v>
                </c:pt>
                <c:pt idx="170">
                  <c:v>248.5</c:v>
                </c:pt>
                <c:pt idx="171">
                  <c:v>240.1</c:v>
                </c:pt>
                <c:pt idx="172">
                  <c:v>246</c:v>
                </c:pt>
                <c:pt idx="173">
                  <c:v>251.1</c:v>
                </c:pt>
                <c:pt idx="174">
                  <c:v>260.89999999999998</c:v>
                </c:pt>
                <c:pt idx="175">
                  <c:v>258</c:v>
                </c:pt>
                <c:pt idx="176">
                  <c:v>264.39999999999998</c:v>
                </c:pt>
                <c:pt idx="177">
                  <c:v>272.8</c:v>
                </c:pt>
                <c:pt idx="178">
                  <c:v>271.39999999999998</c:v>
                </c:pt>
                <c:pt idx="179">
                  <c:v>268.2</c:v>
                </c:pt>
                <c:pt idx="180">
                  <c:v>273.89999999999998</c:v>
                </c:pt>
                <c:pt idx="181">
                  <c:v>272</c:v>
                </c:pt>
                <c:pt idx="182">
                  <c:v>267</c:v>
                </c:pt>
                <c:pt idx="183">
                  <c:v>262</c:v>
                </c:pt>
                <c:pt idx="184">
                  <c:v>257.8</c:v>
                </c:pt>
                <c:pt idx="185">
                  <c:v>251.1</c:v>
                </c:pt>
                <c:pt idx="186">
                  <c:v>259.89999999999998</c:v>
                </c:pt>
                <c:pt idx="187">
                  <c:v>275.3</c:v>
                </c:pt>
                <c:pt idx="188">
                  <c:v>290.39999999999998</c:v>
                </c:pt>
                <c:pt idx="189">
                  <c:v>289.7</c:v>
                </c:pt>
                <c:pt idx="190">
                  <c:v>299.89999999999998</c:v>
                </c:pt>
                <c:pt idx="191" formatCode="0.0">
                  <c:v>296</c:v>
                </c:pt>
                <c:pt idx="192">
                  <c:v>298.8</c:v>
                </c:pt>
                <c:pt idx="193">
                  <c:v>290.60000000000002</c:v>
                </c:pt>
                <c:pt idx="194">
                  <c:v>294.5</c:v>
                </c:pt>
                <c:pt idx="195">
                  <c:v>296.10000000000002</c:v>
                </c:pt>
                <c:pt idx="196">
                  <c:v>295.2</c:v>
                </c:pt>
              </c:numCache>
            </c:numRef>
          </c:val>
          <c:extLst>
            <c:ext xmlns:c16="http://schemas.microsoft.com/office/drawing/2014/chart" uri="{C3380CC4-5D6E-409C-BE32-E72D297353CC}">
              <c16:uniqueId val="{00000002-BC32-45FB-8704-E9B74D713631}"/>
            </c:ext>
          </c:extLst>
        </c:ser>
        <c:dLbls>
          <c:showLegendKey val="0"/>
          <c:showVal val="0"/>
          <c:showCatName val="0"/>
          <c:showSerName val="0"/>
          <c:showPercent val="0"/>
          <c:showBubbleSize val="0"/>
        </c:dLbls>
        <c:axId val="198963200"/>
        <c:axId val="198964736"/>
      </c:areaChart>
      <c:dateAx>
        <c:axId val="198963200"/>
        <c:scaling>
          <c:orientation val="minMax"/>
          <c:max val="45047"/>
          <c:min val="41395"/>
        </c:scaling>
        <c:delete val="0"/>
        <c:axPos val="b"/>
        <c:numFmt formatCode="[$-409]mmm\-yy;@" sourceLinked="0"/>
        <c:majorTickMark val="out"/>
        <c:minorTickMark val="none"/>
        <c:tickLblPos val="nextTo"/>
        <c:spPr>
          <a:ln>
            <a:solidFill>
              <a:srgbClr val="999999"/>
            </a:solidFill>
          </a:ln>
        </c:spPr>
        <c:txPr>
          <a:bodyPr rot="-2700000"/>
          <a:lstStyle/>
          <a:p>
            <a:pPr>
              <a:defRPr sz="800"/>
            </a:pPr>
            <a:endParaRPr lang="en-US"/>
          </a:p>
        </c:txPr>
        <c:crossAx val="198964736"/>
        <c:crosses val="autoZero"/>
        <c:auto val="0"/>
        <c:lblOffset val="100"/>
        <c:baseTimeUnit val="months"/>
        <c:majorUnit val="12"/>
      </c:dateAx>
      <c:valAx>
        <c:axId val="198964736"/>
        <c:scaling>
          <c:orientation val="minMax"/>
          <c:max val="1400"/>
        </c:scaling>
        <c:delete val="0"/>
        <c:axPos val="l"/>
        <c:title>
          <c:tx>
            <c:rich>
              <a:bodyPr rot="-5400000" vert="horz"/>
              <a:lstStyle/>
              <a:p>
                <a:pPr>
                  <a:defRPr sz="800"/>
                </a:pPr>
                <a:r>
                  <a:rPr lang="en-US" sz="800"/>
                  <a:t>$Billions</a:t>
                </a:r>
              </a:p>
            </c:rich>
          </c:tx>
          <c:overlay val="0"/>
        </c:title>
        <c:numFmt formatCode="#,##0" sourceLinked="0"/>
        <c:majorTickMark val="out"/>
        <c:minorTickMark val="none"/>
        <c:tickLblPos val="nextTo"/>
        <c:spPr>
          <a:ln>
            <a:solidFill>
              <a:srgbClr val="999999"/>
            </a:solidFill>
          </a:ln>
        </c:spPr>
        <c:txPr>
          <a:bodyPr/>
          <a:lstStyle/>
          <a:p>
            <a:pPr>
              <a:defRPr sz="800"/>
            </a:pPr>
            <a:endParaRPr lang="en-US"/>
          </a:p>
        </c:txPr>
        <c:crossAx val="198963200"/>
        <c:crosses val="autoZero"/>
        <c:crossBetween val="midCat"/>
      </c:valAx>
    </c:plotArea>
    <c:legend>
      <c:legendPos val="t"/>
      <c:layout>
        <c:manualLayout>
          <c:xMode val="edge"/>
          <c:yMode val="edge"/>
          <c:x val="8.227165354330708E-2"/>
          <c:y val="1.6650238576942131E-2"/>
          <c:w val="0.74101224846894154"/>
          <c:h val="4.1197104082127192E-2"/>
        </c:manualLayout>
      </c:layout>
      <c:overlay val="0"/>
      <c:txPr>
        <a:bodyPr/>
        <a:lstStyle/>
        <a:p>
          <a:pPr>
            <a:defRPr sz="800"/>
          </a:pPr>
          <a:endParaRPr lang="en-US"/>
        </a:p>
      </c:txPr>
    </c:legend>
    <c:plotVisOnly val="1"/>
    <c:dispBlanksAs val="zero"/>
    <c:showDLblsOverMax val="0"/>
  </c:chart>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3786487152839541E-2"/>
          <c:y val="3.3762914254281871E-2"/>
          <c:w val="0.89351434518960993"/>
          <c:h val="0.90266540927805849"/>
        </c:manualLayout>
      </c:layout>
      <c:areaChart>
        <c:grouping val="standard"/>
        <c:varyColors val="0"/>
        <c:ser>
          <c:idx val="0"/>
          <c:order val="0"/>
          <c:spPr>
            <a:solidFill>
              <a:srgbClr val="7A9A3D"/>
            </a:solidFill>
          </c:spPr>
          <c:cat>
            <c:numRef>
              <c:f>Sheet1!$G$3:$G$3362</c:f>
              <c:numCache>
                <c:formatCode>m/d/yyyy</c:formatCode>
                <c:ptCount val="3360"/>
                <c:pt idx="0">
                  <c:v>40178</c:v>
                </c:pt>
                <c:pt idx="1">
                  <c:v>40182</c:v>
                </c:pt>
                <c:pt idx="2">
                  <c:v>40183</c:v>
                </c:pt>
                <c:pt idx="3">
                  <c:v>40184</c:v>
                </c:pt>
                <c:pt idx="4">
                  <c:v>40185</c:v>
                </c:pt>
                <c:pt idx="5">
                  <c:v>40186</c:v>
                </c:pt>
                <c:pt idx="6">
                  <c:v>40189</c:v>
                </c:pt>
                <c:pt idx="7">
                  <c:v>40190</c:v>
                </c:pt>
                <c:pt idx="8">
                  <c:v>40191</c:v>
                </c:pt>
                <c:pt idx="9">
                  <c:v>40192</c:v>
                </c:pt>
                <c:pt idx="10">
                  <c:v>40193</c:v>
                </c:pt>
                <c:pt idx="11">
                  <c:v>40196</c:v>
                </c:pt>
                <c:pt idx="12">
                  <c:v>40197</c:v>
                </c:pt>
                <c:pt idx="13">
                  <c:v>40198</c:v>
                </c:pt>
                <c:pt idx="14">
                  <c:v>40199</c:v>
                </c:pt>
                <c:pt idx="15">
                  <c:v>40200</c:v>
                </c:pt>
                <c:pt idx="16">
                  <c:v>40203</c:v>
                </c:pt>
                <c:pt idx="17">
                  <c:v>40204</c:v>
                </c:pt>
                <c:pt idx="18">
                  <c:v>40205</c:v>
                </c:pt>
                <c:pt idx="19">
                  <c:v>40206</c:v>
                </c:pt>
                <c:pt idx="20">
                  <c:v>40207</c:v>
                </c:pt>
                <c:pt idx="21">
                  <c:v>40210</c:v>
                </c:pt>
                <c:pt idx="22">
                  <c:v>40211</c:v>
                </c:pt>
                <c:pt idx="23">
                  <c:v>40212</c:v>
                </c:pt>
                <c:pt idx="24">
                  <c:v>40213</c:v>
                </c:pt>
                <c:pt idx="25">
                  <c:v>40214</c:v>
                </c:pt>
                <c:pt idx="26">
                  <c:v>40217</c:v>
                </c:pt>
                <c:pt idx="27">
                  <c:v>40218</c:v>
                </c:pt>
                <c:pt idx="28">
                  <c:v>40219</c:v>
                </c:pt>
                <c:pt idx="29">
                  <c:v>40220</c:v>
                </c:pt>
                <c:pt idx="30">
                  <c:v>40221</c:v>
                </c:pt>
                <c:pt idx="31">
                  <c:v>40224</c:v>
                </c:pt>
                <c:pt idx="32">
                  <c:v>40225</c:v>
                </c:pt>
                <c:pt idx="33">
                  <c:v>40226</c:v>
                </c:pt>
                <c:pt idx="34">
                  <c:v>40227</c:v>
                </c:pt>
                <c:pt idx="35">
                  <c:v>40228</c:v>
                </c:pt>
                <c:pt idx="36">
                  <c:v>40231</c:v>
                </c:pt>
                <c:pt idx="37">
                  <c:v>40232</c:v>
                </c:pt>
                <c:pt idx="38">
                  <c:v>40233</c:v>
                </c:pt>
                <c:pt idx="39">
                  <c:v>40234</c:v>
                </c:pt>
                <c:pt idx="40">
                  <c:v>40235</c:v>
                </c:pt>
                <c:pt idx="41">
                  <c:v>40238</c:v>
                </c:pt>
                <c:pt idx="42">
                  <c:v>40239</c:v>
                </c:pt>
                <c:pt idx="43">
                  <c:v>40240</c:v>
                </c:pt>
                <c:pt idx="44">
                  <c:v>40241</c:v>
                </c:pt>
                <c:pt idx="45">
                  <c:v>40242</c:v>
                </c:pt>
                <c:pt idx="46">
                  <c:v>40245</c:v>
                </c:pt>
                <c:pt idx="47">
                  <c:v>40246</c:v>
                </c:pt>
                <c:pt idx="48">
                  <c:v>40247</c:v>
                </c:pt>
                <c:pt idx="49">
                  <c:v>40248</c:v>
                </c:pt>
                <c:pt idx="50">
                  <c:v>40249</c:v>
                </c:pt>
                <c:pt idx="51">
                  <c:v>40252</c:v>
                </c:pt>
                <c:pt idx="52">
                  <c:v>40253</c:v>
                </c:pt>
                <c:pt idx="53">
                  <c:v>40254</c:v>
                </c:pt>
                <c:pt idx="54">
                  <c:v>40255</c:v>
                </c:pt>
                <c:pt idx="55">
                  <c:v>40256</c:v>
                </c:pt>
                <c:pt idx="56">
                  <c:v>40259</c:v>
                </c:pt>
                <c:pt idx="57">
                  <c:v>40260</c:v>
                </c:pt>
                <c:pt idx="58">
                  <c:v>40261</c:v>
                </c:pt>
                <c:pt idx="59">
                  <c:v>40262</c:v>
                </c:pt>
                <c:pt idx="60">
                  <c:v>40263</c:v>
                </c:pt>
                <c:pt idx="61">
                  <c:v>40266</c:v>
                </c:pt>
                <c:pt idx="62">
                  <c:v>40267</c:v>
                </c:pt>
                <c:pt idx="63">
                  <c:v>40268</c:v>
                </c:pt>
                <c:pt idx="64">
                  <c:v>40269</c:v>
                </c:pt>
                <c:pt idx="65">
                  <c:v>40274</c:v>
                </c:pt>
                <c:pt idx="66">
                  <c:v>40275</c:v>
                </c:pt>
                <c:pt idx="67">
                  <c:v>40276</c:v>
                </c:pt>
                <c:pt idx="68">
                  <c:v>40277</c:v>
                </c:pt>
                <c:pt idx="69">
                  <c:v>40280</c:v>
                </c:pt>
                <c:pt idx="70">
                  <c:v>40281</c:v>
                </c:pt>
                <c:pt idx="71">
                  <c:v>40282</c:v>
                </c:pt>
                <c:pt idx="72">
                  <c:v>40283</c:v>
                </c:pt>
                <c:pt idx="73">
                  <c:v>40284</c:v>
                </c:pt>
                <c:pt idx="74">
                  <c:v>40287</c:v>
                </c:pt>
                <c:pt idx="75">
                  <c:v>40288</c:v>
                </c:pt>
                <c:pt idx="76">
                  <c:v>40289</c:v>
                </c:pt>
                <c:pt idx="77">
                  <c:v>40290</c:v>
                </c:pt>
                <c:pt idx="78">
                  <c:v>40291</c:v>
                </c:pt>
                <c:pt idx="79">
                  <c:v>40294</c:v>
                </c:pt>
                <c:pt idx="80">
                  <c:v>40295</c:v>
                </c:pt>
                <c:pt idx="81">
                  <c:v>40296</c:v>
                </c:pt>
                <c:pt idx="82">
                  <c:v>40297</c:v>
                </c:pt>
                <c:pt idx="83">
                  <c:v>40298</c:v>
                </c:pt>
                <c:pt idx="84">
                  <c:v>40302</c:v>
                </c:pt>
                <c:pt idx="85">
                  <c:v>40303</c:v>
                </c:pt>
                <c:pt idx="86">
                  <c:v>40304</c:v>
                </c:pt>
                <c:pt idx="87">
                  <c:v>40305</c:v>
                </c:pt>
                <c:pt idx="88">
                  <c:v>40308</c:v>
                </c:pt>
                <c:pt idx="89">
                  <c:v>40309</c:v>
                </c:pt>
                <c:pt idx="90">
                  <c:v>40310</c:v>
                </c:pt>
                <c:pt idx="91">
                  <c:v>40311</c:v>
                </c:pt>
                <c:pt idx="92">
                  <c:v>40312</c:v>
                </c:pt>
                <c:pt idx="93">
                  <c:v>40315</c:v>
                </c:pt>
                <c:pt idx="94">
                  <c:v>40316</c:v>
                </c:pt>
                <c:pt idx="95">
                  <c:v>40317</c:v>
                </c:pt>
                <c:pt idx="96">
                  <c:v>40318</c:v>
                </c:pt>
                <c:pt idx="97">
                  <c:v>40319</c:v>
                </c:pt>
                <c:pt idx="98">
                  <c:v>40322</c:v>
                </c:pt>
                <c:pt idx="99">
                  <c:v>40323</c:v>
                </c:pt>
                <c:pt idx="100">
                  <c:v>40324</c:v>
                </c:pt>
                <c:pt idx="101">
                  <c:v>40325</c:v>
                </c:pt>
                <c:pt idx="102">
                  <c:v>40326</c:v>
                </c:pt>
                <c:pt idx="103">
                  <c:v>40330</c:v>
                </c:pt>
                <c:pt idx="104">
                  <c:v>40331</c:v>
                </c:pt>
                <c:pt idx="105">
                  <c:v>40332</c:v>
                </c:pt>
                <c:pt idx="106">
                  <c:v>40333</c:v>
                </c:pt>
                <c:pt idx="107">
                  <c:v>40336</c:v>
                </c:pt>
                <c:pt idx="108">
                  <c:v>40337</c:v>
                </c:pt>
                <c:pt idx="109">
                  <c:v>40338</c:v>
                </c:pt>
                <c:pt idx="110">
                  <c:v>40339</c:v>
                </c:pt>
                <c:pt idx="111">
                  <c:v>40340</c:v>
                </c:pt>
                <c:pt idx="112">
                  <c:v>40343</c:v>
                </c:pt>
                <c:pt idx="113">
                  <c:v>40344</c:v>
                </c:pt>
                <c:pt idx="114">
                  <c:v>40345</c:v>
                </c:pt>
                <c:pt idx="115">
                  <c:v>40346</c:v>
                </c:pt>
                <c:pt idx="116">
                  <c:v>40347</c:v>
                </c:pt>
                <c:pt idx="117">
                  <c:v>40350</c:v>
                </c:pt>
                <c:pt idx="118">
                  <c:v>40351</c:v>
                </c:pt>
                <c:pt idx="119">
                  <c:v>40352</c:v>
                </c:pt>
                <c:pt idx="120">
                  <c:v>40353</c:v>
                </c:pt>
                <c:pt idx="121">
                  <c:v>40354</c:v>
                </c:pt>
                <c:pt idx="122">
                  <c:v>40357</c:v>
                </c:pt>
                <c:pt idx="123">
                  <c:v>40358</c:v>
                </c:pt>
                <c:pt idx="124">
                  <c:v>40359</c:v>
                </c:pt>
                <c:pt idx="125">
                  <c:v>40360</c:v>
                </c:pt>
                <c:pt idx="126">
                  <c:v>40361</c:v>
                </c:pt>
                <c:pt idx="127">
                  <c:v>40364</c:v>
                </c:pt>
                <c:pt idx="128">
                  <c:v>40365</c:v>
                </c:pt>
                <c:pt idx="129">
                  <c:v>40366</c:v>
                </c:pt>
                <c:pt idx="130">
                  <c:v>40367</c:v>
                </c:pt>
                <c:pt idx="131">
                  <c:v>40368</c:v>
                </c:pt>
                <c:pt idx="132">
                  <c:v>40371</c:v>
                </c:pt>
                <c:pt idx="133">
                  <c:v>40372</c:v>
                </c:pt>
                <c:pt idx="134">
                  <c:v>40373</c:v>
                </c:pt>
                <c:pt idx="135">
                  <c:v>40374</c:v>
                </c:pt>
                <c:pt idx="136">
                  <c:v>40375</c:v>
                </c:pt>
                <c:pt idx="137">
                  <c:v>40378</c:v>
                </c:pt>
                <c:pt idx="138">
                  <c:v>40379</c:v>
                </c:pt>
                <c:pt idx="139">
                  <c:v>40380</c:v>
                </c:pt>
                <c:pt idx="140">
                  <c:v>40381</c:v>
                </c:pt>
                <c:pt idx="141">
                  <c:v>40382</c:v>
                </c:pt>
                <c:pt idx="142">
                  <c:v>40385</c:v>
                </c:pt>
                <c:pt idx="143">
                  <c:v>40386</c:v>
                </c:pt>
                <c:pt idx="144">
                  <c:v>40387</c:v>
                </c:pt>
                <c:pt idx="145">
                  <c:v>40388</c:v>
                </c:pt>
                <c:pt idx="146">
                  <c:v>40389</c:v>
                </c:pt>
                <c:pt idx="147">
                  <c:v>40392</c:v>
                </c:pt>
                <c:pt idx="148">
                  <c:v>40393</c:v>
                </c:pt>
                <c:pt idx="149">
                  <c:v>40394</c:v>
                </c:pt>
                <c:pt idx="150">
                  <c:v>40395</c:v>
                </c:pt>
                <c:pt idx="151">
                  <c:v>40396</c:v>
                </c:pt>
                <c:pt idx="152">
                  <c:v>40399</c:v>
                </c:pt>
                <c:pt idx="153">
                  <c:v>40400</c:v>
                </c:pt>
                <c:pt idx="154">
                  <c:v>40401</c:v>
                </c:pt>
                <c:pt idx="155">
                  <c:v>40402</c:v>
                </c:pt>
                <c:pt idx="156">
                  <c:v>40403</c:v>
                </c:pt>
                <c:pt idx="157">
                  <c:v>40406</c:v>
                </c:pt>
                <c:pt idx="158">
                  <c:v>40407</c:v>
                </c:pt>
                <c:pt idx="159">
                  <c:v>40408</c:v>
                </c:pt>
                <c:pt idx="160">
                  <c:v>40409</c:v>
                </c:pt>
                <c:pt idx="161">
                  <c:v>40410</c:v>
                </c:pt>
                <c:pt idx="162">
                  <c:v>40413</c:v>
                </c:pt>
                <c:pt idx="163">
                  <c:v>40414</c:v>
                </c:pt>
                <c:pt idx="164">
                  <c:v>40415</c:v>
                </c:pt>
                <c:pt idx="165">
                  <c:v>40416</c:v>
                </c:pt>
                <c:pt idx="166">
                  <c:v>40417</c:v>
                </c:pt>
                <c:pt idx="167">
                  <c:v>40421</c:v>
                </c:pt>
                <c:pt idx="168">
                  <c:v>40422</c:v>
                </c:pt>
                <c:pt idx="169">
                  <c:v>40423</c:v>
                </c:pt>
                <c:pt idx="170">
                  <c:v>40424</c:v>
                </c:pt>
                <c:pt idx="171">
                  <c:v>40427</c:v>
                </c:pt>
                <c:pt idx="172">
                  <c:v>40428</c:v>
                </c:pt>
                <c:pt idx="173">
                  <c:v>40429</c:v>
                </c:pt>
                <c:pt idx="174">
                  <c:v>40430</c:v>
                </c:pt>
                <c:pt idx="175">
                  <c:v>40431</c:v>
                </c:pt>
                <c:pt idx="176">
                  <c:v>40434</c:v>
                </c:pt>
                <c:pt idx="177">
                  <c:v>40435</c:v>
                </c:pt>
                <c:pt idx="178">
                  <c:v>40436</c:v>
                </c:pt>
                <c:pt idx="179">
                  <c:v>40437</c:v>
                </c:pt>
                <c:pt idx="180">
                  <c:v>40438</c:v>
                </c:pt>
                <c:pt idx="181">
                  <c:v>40441</c:v>
                </c:pt>
                <c:pt idx="182">
                  <c:v>40442</c:v>
                </c:pt>
                <c:pt idx="183">
                  <c:v>40443</c:v>
                </c:pt>
                <c:pt idx="184">
                  <c:v>40444</c:v>
                </c:pt>
                <c:pt idx="185">
                  <c:v>40445</c:v>
                </c:pt>
                <c:pt idx="186">
                  <c:v>40448</c:v>
                </c:pt>
                <c:pt idx="187">
                  <c:v>40449</c:v>
                </c:pt>
                <c:pt idx="188">
                  <c:v>40450</c:v>
                </c:pt>
                <c:pt idx="189">
                  <c:v>40451</c:v>
                </c:pt>
                <c:pt idx="190">
                  <c:v>40452</c:v>
                </c:pt>
                <c:pt idx="191">
                  <c:v>40455</c:v>
                </c:pt>
                <c:pt idx="192">
                  <c:v>40456</c:v>
                </c:pt>
                <c:pt idx="193">
                  <c:v>40457</c:v>
                </c:pt>
                <c:pt idx="194">
                  <c:v>40458</c:v>
                </c:pt>
                <c:pt idx="195">
                  <c:v>40459</c:v>
                </c:pt>
                <c:pt idx="196">
                  <c:v>40462</c:v>
                </c:pt>
                <c:pt idx="197">
                  <c:v>40463</c:v>
                </c:pt>
                <c:pt idx="198">
                  <c:v>40464</c:v>
                </c:pt>
                <c:pt idx="199">
                  <c:v>40465</c:v>
                </c:pt>
                <c:pt idx="200">
                  <c:v>40466</c:v>
                </c:pt>
                <c:pt idx="201">
                  <c:v>40469</c:v>
                </c:pt>
                <c:pt idx="202">
                  <c:v>40470</c:v>
                </c:pt>
                <c:pt idx="203">
                  <c:v>40471</c:v>
                </c:pt>
                <c:pt idx="204">
                  <c:v>40472</c:v>
                </c:pt>
                <c:pt idx="205">
                  <c:v>40473</c:v>
                </c:pt>
                <c:pt idx="206">
                  <c:v>40476</c:v>
                </c:pt>
                <c:pt idx="207">
                  <c:v>40477</c:v>
                </c:pt>
                <c:pt idx="208">
                  <c:v>40478</c:v>
                </c:pt>
                <c:pt idx="209">
                  <c:v>40479</c:v>
                </c:pt>
                <c:pt idx="210">
                  <c:v>40480</c:v>
                </c:pt>
                <c:pt idx="211">
                  <c:v>40483</c:v>
                </c:pt>
                <c:pt idx="212">
                  <c:v>40484</c:v>
                </c:pt>
                <c:pt idx="213">
                  <c:v>40485</c:v>
                </c:pt>
                <c:pt idx="214">
                  <c:v>40486</c:v>
                </c:pt>
                <c:pt idx="215">
                  <c:v>40487</c:v>
                </c:pt>
                <c:pt idx="216">
                  <c:v>40490</c:v>
                </c:pt>
                <c:pt idx="217">
                  <c:v>40491</c:v>
                </c:pt>
                <c:pt idx="218">
                  <c:v>40492</c:v>
                </c:pt>
                <c:pt idx="219">
                  <c:v>40493</c:v>
                </c:pt>
                <c:pt idx="220">
                  <c:v>40494</c:v>
                </c:pt>
                <c:pt idx="221">
                  <c:v>40497</c:v>
                </c:pt>
                <c:pt idx="222">
                  <c:v>40498</c:v>
                </c:pt>
                <c:pt idx="223">
                  <c:v>40499</c:v>
                </c:pt>
                <c:pt idx="224">
                  <c:v>40500</c:v>
                </c:pt>
                <c:pt idx="225">
                  <c:v>40501</c:v>
                </c:pt>
                <c:pt idx="226">
                  <c:v>40504</c:v>
                </c:pt>
                <c:pt idx="227">
                  <c:v>40505</c:v>
                </c:pt>
                <c:pt idx="228">
                  <c:v>40506</c:v>
                </c:pt>
                <c:pt idx="229">
                  <c:v>40507</c:v>
                </c:pt>
                <c:pt idx="230">
                  <c:v>40508</c:v>
                </c:pt>
                <c:pt idx="231">
                  <c:v>40511</c:v>
                </c:pt>
                <c:pt idx="232">
                  <c:v>40512</c:v>
                </c:pt>
                <c:pt idx="233">
                  <c:v>40513</c:v>
                </c:pt>
                <c:pt idx="234">
                  <c:v>40514</c:v>
                </c:pt>
                <c:pt idx="235">
                  <c:v>40515</c:v>
                </c:pt>
                <c:pt idx="236">
                  <c:v>40518</c:v>
                </c:pt>
                <c:pt idx="237">
                  <c:v>40519</c:v>
                </c:pt>
                <c:pt idx="238">
                  <c:v>40520</c:v>
                </c:pt>
                <c:pt idx="239">
                  <c:v>40521</c:v>
                </c:pt>
                <c:pt idx="240">
                  <c:v>40522</c:v>
                </c:pt>
                <c:pt idx="241">
                  <c:v>40525</c:v>
                </c:pt>
                <c:pt idx="242">
                  <c:v>40526</c:v>
                </c:pt>
                <c:pt idx="243">
                  <c:v>40527</c:v>
                </c:pt>
                <c:pt idx="244">
                  <c:v>40528</c:v>
                </c:pt>
                <c:pt idx="245">
                  <c:v>40529</c:v>
                </c:pt>
                <c:pt idx="246">
                  <c:v>40532</c:v>
                </c:pt>
                <c:pt idx="247">
                  <c:v>40533</c:v>
                </c:pt>
                <c:pt idx="248">
                  <c:v>40534</c:v>
                </c:pt>
                <c:pt idx="249">
                  <c:v>40535</c:v>
                </c:pt>
                <c:pt idx="250">
                  <c:v>40536</c:v>
                </c:pt>
                <c:pt idx="251">
                  <c:v>40541</c:v>
                </c:pt>
                <c:pt idx="252">
                  <c:v>40542</c:v>
                </c:pt>
                <c:pt idx="253">
                  <c:v>40543</c:v>
                </c:pt>
                <c:pt idx="254">
                  <c:v>40547</c:v>
                </c:pt>
                <c:pt idx="255">
                  <c:v>40548</c:v>
                </c:pt>
                <c:pt idx="256">
                  <c:v>40549</c:v>
                </c:pt>
                <c:pt idx="257">
                  <c:v>40550</c:v>
                </c:pt>
                <c:pt idx="258">
                  <c:v>40553</c:v>
                </c:pt>
                <c:pt idx="259">
                  <c:v>40554</c:v>
                </c:pt>
                <c:pt idx="260">
                  <c:v>40555</c:v>
                </c:pt>
                <c:pt idx="261">
                  <c:v>40556</c:v>
                </c:pt>
                <c:pt idx="262">
                  <c:v>40557</c:v>
                </c:pt>
                <c:pt idx="263">
                  <c:v>40560</c:v>
                </c:pt>
                <c:pt idx="264">
                  <c:v>40561</c:v>
                </c:pt>
                <c:pt idx="265">
                  <c:v>40562</c:v>
                </c:pt>
                <c:pt idx="266">
                  <c:v>40563</c:v>
                </c:pt>
                <c:pt idx="267">
                  <c:v>40564</c:v>
                </c:pt>
                <c:pt idx="268">
                  <c:v>40567</c:v>
                </c:pt>
                <c:pt idx="269">
                  <c:v>40568</c:v>
                </c:pt>
                <c:pt idx="270">
                  <c:v>40569</c:v>
                </c:pt>
                <c:pt idx="271">
                  <c:v>40570</c:v>
                </c:pt>
                <c:pt idx="272">
                  <c:v>40571</c:v>
                </c:pt>
                <c:pt idx="273">
                  <c:v>40574</c:v>
                </c:pt>
                <c:pt idx="274">
                  <c:v>40575</c:v>
                </c:pt>
                <c:pt idx="275">
                  <c:v>40576</c:v>
                </c:pt>
                <c:pt idx="276">
                  <c:v>40577</c:v>
                </c:pt>
                <c:pt idx="277">
                  <c:v>40578</c:v>
                </c:pt>
                <c:pt idx="278">
                  <c:v>40581</c:v>
                </c:pt>
                <c:pt idx="279">
                  <c:v>40582</c:v>
                </c:pt>
                <c:pt idx="280">
                  <c:v>40583</c:v>
                </c:pt>
                <c:pt idx="281">
                  <c:v>40584</c:v>
                </c:pt>
                <c:pt idx="282">
                  <c:v>40585</c:v>
                </c:pt>
                <c:pt idx="283">
                  <c:v>40588</c:v>
                </c:pt>
                <c:pt idx="284">
                  <c:v>40589</c:v>
                </c:pt>
                <c:pt idx="285">
                  <c:v>40590</c:v>
                </c:pt>
                <c:pt idx="286">
                  <c:v>40591</c:v>
                </c:pt>
                <c:pt idx="287">
                  <c:v>40592</c:v>
                </c:pt>
                <c:pt idx="288">
                  <c:v>40595</c:v>
                </c:pt>
                <c:pt idx="289">
                  <c:v>40596</c:v>
                </c:pt>
                <c:pt idx="290">
                  <c:v>40597</c:v>
                </c:pt>
                <c:pt idx="291">
                  <c:v>40598</c:v>
                </c:pt>
                <c:pt idx="292">
                  <c:v>40599</c:v>
                </c:pt>
                <c:pt idx="293">
                  <c:v>40602</c:v>
                </c:pt>
                <c:pt idx="294">
                  <c:v>40603</c:v>
                </c:pt>
                <c:pt idx="295">
                  <c:v>40604</c:v>
                </c:pt>
                <c:pt idx="296">
                  <c:v>40605</c:v>
                </c:pt>
                <c:pt idx="297">
                  <c:v>40606</c:v>
                </c:pt>
                <c:pt idx="298">
                  <c:v>40609</c:v>
                </c:pt>
                <c:pt idx="299">
                  <c:v>40610</c:v>
                </c:pt>
                <c:pt idx="300">
                  <c:v>40611</c:v>
                </c:pt>
                <c:pt idx="301">
                  <c:v>40612</c:v>
                </c:pt>
                <c:pt idx="302">
                  <c:v>40613</c:v>
                </c:pt>
                <c:pt idx="303">
                  <c:v>40616</c:v>
                </c:pt>
                <c:pt idx="304">
                  <c:v>40617</c:v>
                </c:pt>
                <c:pt idx="305">
                  <c:v>40618</c:v>
                </c:pt>
                <c:pt idx="306">
                  <c:v>40619</c:v>
                </c:pt>
                <c:pt idx="307">
                  <c:v>40620</c:v>
                </c:pt>
                <c:pt idx="308">
                  <c:v>40623</c:v>
                </c:pt>
                <c:pt idx="309">
                  <c:v>40624</c:v>
                </c:pt>
                <c:pt idx="310">
                  <c:v>40625</c:v>
                </c:pt>
                <c:pt idx="311">
                  <c:v>40626</c:v>
                </c:pt>
                <c:pt idx="312">
                  <c:v>40627</c:v>
                </c:pt>
                <c:pt idx="313">
                  <c:v>40630</c:v>
                </c:pt>
                <c:pt idx="314">
                  <c:v>40631</c:v>
                </c:pt>
                <c:pt idx="315">
                  <c:v>40632</c:v>
                </c:pt>
                <c:pt idx="316">
                  <c:v>40633</c:v>
                </c:pt>
                <c:pt idx="317">
                  <c:v>40634</c:v>
                </c:pt>
                <c:pt idx="318">
                  <c:v>40637</c:v>
                </c:pt>
                <c:pt idx="319">
                  <c:v>40638</c:v>
                </c:pt>
                <c:pt idx="320">
                  <c:v>40639</c:v>
                </c:pt>
                <c:pt idx="321">
                  <c:v>40640</c:v>
                </c:pt>
                <c:pt idx="322">
                  <c:v>40641</c:v>
                </c:pt>
                <c:pt idx="323">
                  <c:v>40644</c:v>
                </c:pt>
                <c:pt idx="324">
                  <c:v>40645</c:v>
                </c:pt>
                <c:pt idx="325">
                  <c:v>40646</c:v>
                </c:pt>
                <c:pt idx="326">
                  <c:v>40647</c:v>
                </c:pt>
                <c:pt idx="327">
                  <c:v>40648</c:v>
                </c:pt>
                <c:pt idx="328">
                  <c:v>40651</c:v>
                </c:pt>
                <c:pt idx="329">
                  <c:v>40652</c:v>
                </c:pt>
                <c:pt idx="330">
                  <c:v>40653</c:v>
                </c:pt>
                <c:pt idx="331">
                  <c:v>40654</c:v>
                </c:pt>
                <c:pt idx="332">
                  <c:v>40659</c:v>
                </c:pt>
                <c:pt idx="333">
                  <c:v>40660</c:v>
                </c:pt>
                <c:pt idx="334">
                  <c:v>40661</c:v>
                </c:pt>
                <c:pt idx="335">
                  <c:v>40666</c:v>
                </c:pt>
                <c:pt idx="336">
                  <c:v>40667</c:v>
                </c:pt>
                <c:pt idx="337">
                  <c:v>40668</c:v>
                </c:pt>
                <c:pt idx="338">
                  <c:v>40669</c:v>
                </c:pt>
                <c:pt idx="339">
                  <c:v>40672</c:v>
                </c:pt>
                <c:pt idx="340">
                  <c:v>40673</c:v>
                </c:pt>
                <c:pt idx="341">
                  <c:v>40674</c:v>
                </c:pt>
                <c:pt idx="342">
                  <c:v>40675</c:v>
                </c:pt>
                <c:pt idx="343">
                  <c:v>40676</c:v>
                </c:pt>
                <c:pt idx="344">
                  <c:v>40679</c:v>
                </c:pt>
                <c:pt idx="345">
                  <c:v>40680</c:v>
                </c:pt>
                <c:pt idx="346">
                  <c:v>40681</c:v>
                </c:pt>
                <c:pt idx="347">
                  <c:v>40682</c:v>
                </c:pt>
                <c:pt idx="348">
                  <c:v>40683</c:v>
                </c:pt>
                <c:pt idx="349">
                  <c:v>40686</c:v>
                </c:pt>
                <c:pt idx="350">
                  <c:v>40687</c:v>
                </c:pt>
                <c:pt idx="351">
                  <c:v>40688</c:v>
                </c:pt>
                <c:pt idx="352">
                  <c:v>40689</c:v>
                </c:pt>
                <c:pt idx="353">
                  <c:v>40690</c:v>
                </c:pt>
                <c:pt idx="354">
                  <c:v>40694</c:v>
                </c:pt>
                <c:pt idx="355">
                  <c:v>40695</c:v>
                </c:pt>
                <c:pt idx="356">
                  <c:v>40696</c:v>
                </c:pt>
                <c:pt idx="357">
                  <c:v>40697</c:v>
                </c:pt>
                <c:pt idx="358">
                  <c:v>40700</c:v>
                </c:pt>
                <c:pt idx="359">
                  <c:v>40701</c:v>
                </c:pt>
                <c:pt idx="360">
                  <c:v>40702</c:v>
                </c:pt>
                <c:pt idx="361">
                  <c:v>40703</c:v>
                </c:pt>
                <c:pt idx="362">
                  <c:v>40704</c:v>
                </c:pt>
                <c:pt idx="363">
                  <c:v>40707</c:v>
                </c:pt>
                <c:pt idx="364">
                  <c:v>40708</c:v>
                </c:pt>
                <c:pt idx="365">
                  <c:v>40709</c:v>
                </c:pt>
                <c:pt idx="366">
                  <c:v>40710</c:v>
                </c:pt>
                <c:pt idx="367">
                  <c:v>40711</c:v>
                </c:pt>
                <c:pt idx="368">
                  <c:v>40714</c:v>
                </c:pt>
                <c:pt idx="369">
                  <c:v>40715</c:v>
                </c:pt>
                <c:pt idx="370">
                  <c:v>40716</c:v>
                </c:pt>
                <c:pt idx="371">
                  <c:v>40717</c:v>
                </c:pt>
                <c:pt idx="372">
                  <c:v>40718</c:v>
                </c:pt>
                <c:pt idx="373">
                  <c:v>40721</c:v>
                </c:pt>
                <c:pt idx="374">
                  <c:v>40722</c:v>
                </c:pt>
                <c:pt idx="375">
                  <c:v>40723</c:v>
                </c:pt>
                <c:pt idx="376">
                  <c:v>40724</c:v>
                </c:pt>
                <c:pt idx="377">
                  <c:v>40725</c:v>
                </c:pt>
                <c:pt idx="378">
                  <c:v>40728</c:v>
                </c:pt>
                <c:pt idx="379">
                  <c:v>40729</c:v>
                </c:pt>
                <c:pt idx="380">
                  <c:v>40730</c:v>
                </c:pt>
                <c:pt idx="381">
                  <c:v>40731</c:v>
                </c:pt>
                <c:pt idx="382">
                  <c:v>40732</c:v>
                </c:pt>
                <c:pt idx="383">
                  <c:v>40735</c:v>
                </c:pt>
                <c:pt idx="384">
                  <c:v>40736</c:v>
                </c:pt>
                <c:pt idx="385">
                  <c:v>40737</c:v>
                </c:pt>
                <c:pt idx="386">
                  <c:v>40738</c:v>
                </c:pt>
                <c:pt idx="387">
                  <c:v>40739</c:v>
                </c:pt>
                <c:pt idx="388">
                  <c:v>40742</c:v>
                </c:pt>
                <c:pt idx="389">
                  <c:v>40743</c:v>
                </c:pt>
                <c:pt idx="390">
                  <c:v>40744</c:v>
                </c:pt>
                <c:pt idx="391">
                  <c:v>40745</c:v>
                </c:pt>
                <c:pt idx="392">
                  <c:v>40746</c:v>
                </c:pt>
                <c:pt idx="393">
                  <c:v>40749</c:v>
                </c:pt>
                <c:pt idx="394">
                  <c:v>40750</c:v>
                </c:pt>
                <c:pt idx="395">
                  <c:v>40751</c:v>
                </c:pt>
                <c:pt idx="396">
                  <c:v>40752</c:v>
                </c:pt>
                <c:pt idx="397">
                  <c:v>40753</c:v>
                </c:pt>
                <c:pt idx="398">
                  <c:v>40756</c:v>
                </c:pt>
                <c:pt idx="399">
                  <c:v>40757</c:v>
                </c:pt>
                <c:pt idx="400">
                  <c:v>40758</c:v>
                </c:pt>
                <c:pt idx="401">
                  <c:v>40759</c:v>
                </c:pt>
                <c:pt idx="402">
                  <c:v>40760</c:v>
                </c:pt>
                <c:pt idx="403">
                  <c:v>40763</c:v>
                </c:pt>
                <c:pt idx="404">
                  <c:v>40764</c:v>
                </c:pt>
                <c:pt idx="405">
                  <c:v>40765</c:v>
                </c:pt>
                <c:pt idx="406">
                  <c:v>40766</c:v>
                </c:pt>
                <c:pt idx="407">
                  <c:v>40767</c:v>
                </c:pt>
                <c:pt idx="408">
                  <c:v>40770</c:v>
                </c:pt>
                <c:pt idx="409">
                  <c:v>40771</c:v>
                </c:pt>
                <c:pt idx="410">
                  <c:v>40772</c:v>
                </c:pt>
                <c:pt idx="411">
                  <c:v>40773</c:v>
                </c:pt>
                <c:pt idx="412">
                  <c:v>40774</c:v>
                </c:pt>
                <c:pt idx="413">
                  <c:v>40777</c:v>
                </c:pt>
                <c:pt idx="414">
                  <c:v>40778</c:v>
                </c:pt>
                <c:pt idx="415">
                  <c:v>40779</c:v>
                </c:pt>
                <c:pt idx="416">
                  <c:v>40780</c:v>
                </c:pt>
                <c:pt idx="417">
                  <c:v>40781</c:v>
                </c:pt>
                <c:pt idx="418">
                  <c:v>40785</c:v>
                </c:pt>
                <c:pt idx="419">
                  <c:v>40786</c:v>
                </c:pt>
                <c:pt idx="420">
                  <c:v>40787</c:v>
                </c:pt>
                <c:pt idx="421">
                  <c:v>40788</c:v>
                </c:pt>
                <c:pt idx="422">
                  <c:v>40791</c:v>
                </c:pt>
                <c:pt idx="423">
                  <c:v>40792</c:v>
                </c:pt>
                <c:pt idx="424">
                  <c:v>40793</c:v>
                </c:pt>
                <c:pt idx="425">
                  <c:v>40794</c:v>
                </c:pt>
                <c:pt idx="426">
                  <c:v>40795</c:v>
                </c:pt>
                <c:pt idx="427">
                  <c:v>40798</c:v>
                </c:pt>
                <c:pt idx="428">
                  <c:v>40799</c:v>
                </c:pt>
                <c:pt idx="429">
                  <c:v>40800</c:v>
                </c:pt>
                <c:pt idx="430">
                  <c:v>40801</c:v>
                </c:pt>
                <c:pt idx="431">
                  <c:v>40802</c:v>
                </c:pt>
                <c:pt idx="432">
                  <c:v>40805</c:v>
                </c:pt>
                <c:pt idx="433">
                  <c:v>40806</c:v>
                </c:pt>
                <c:pt idx="434">
                  <c:v>40807</c:v>
                </c:pt>
                <c:pt idx="435">
                  <c:v>40808</c:v>
                </c:pt>
                <c:pt idx="436">
                  <c:v>40809</c:v>
                </c:pt>
                <c:pt idx="437">
                  <c:v>40812</c:v>
                </c:pt>
                <c:pt idx="438">
                  <c:v>40813</c:v>
                </c:pt>
                <c:pt idx="439">
                  <c:v>40814</c:v>
                </c:pt>
                <c:pt idx="440">
                  <c:v>40815</c:v>
                </c:pt>
                <c:pt idx="441">
                  <c:v>40816</c:v>
                </c:pt>
                <c:pt idx="442">
                  <c:v>40819</c:v>
                </c:pt>
                <c:pt idx="443">
                  <c:v>40820</c:v>
                </c:pt>
                <c:pt idx="444">
                  <c:v>40821</c:v>
                </c:pt>
                <c:pt idx="445">
                  <c:v>40822</c:v>
                </c:pt>
                <c:pt idx="446">
                  <c:v>40823</c:v>
                </c:pt>
                <c:pt idx="447">
                  <c:v>40826</c:v>
                </c:pt>
                <c:pt idx="448">
                  <c:v>40827</c:v>
                </c:pt>
                <c:pt idx="449">
                  <c:v>40828</c:v>
                </c:pt>
                <c:pt idx="450">
                  <c:v>40829</c:v>
                </c:pt>
                <c:pt idx="451">
                  <c:v>40830</c:v>
                </c:pt>
                <c:pt idx="452">
                  <c:v>40833</c:v>
                </c:pt>
                <c:pt idx="453">
                  <c:v>40834</c:v>
                </c:pt>
                <c:pt idx="454">
                  <c:v>40835</c:v>
                </c:pt>
                <c:pt idx="455">
                  <c:v>40836</c:v>
                </c:pt>
                <c:pt idx="456">
                  <c:v>40837</c:v>
                </c:pt>
                <c:pt idx="457">
                  <c:v>40840</c:v>
                </c:pt>
                <c:pt idx="458">
                  <c:v>40841</c:v>
                </c:pt>
                <c:pt idx="459">
                  <c:v>40842</c:v>
                </c:pt>
                <c:pt idx="460">
                  <c:v>40843</c:v>
                </c:pt>
                <c:pt idx="461">
                  <c:v>40844</c:v>
                </c:pt>
                <c:pt idx="462">
                  <c:v>40847</c:v>
                </c:pt>
                <c:pt idx="463">
                  <c:v>40848</c:v>
                </c:pt>
                <c:pt idx="464">
                  <c:v>40849</c:v>
                </c:pt>
                <c:pt idx="465">
                  <c:v>40850</c:v>
                </c:pt>
                <c:pt idx="466">
                  <c:v>40851</c:v>
                </c:pt>
                <c:pt idx="467">
                  <c:v>40854</c:v>
                </c:pt>
                <c:pt idx="468">
                  <c:v>40855</c:v>
                </c:pt>
                <c:pt idx="469">
                  <c:v>40856</c:v>
                </c:pt>
                <c:pt idx="470">
                  <c:v>40857</c:v>
                </c:pt>
                <c:pt idx="471">
                  <c:v>40858</c:v>
                </c:pt>
                <c:pt idx="472">
                  <c:v>40861</c:v>
                </c:pt>
                <c:pt idx="473">
                  <c:v>40862</c:v>
                </c:pt>
                <c:pt idx="474">
                  <c:v>40863</c:v>
                </c:pt>
                <c:pt idx="475">
                  <c:v>40864</c:v>
                </c:pt>
                <c:pt idx="476">
                  <c:v>40865</c:v>
                </c:pt>
                <c:pt idx="477">
                  <c:v>40868</c:v>
                </c:pt>
                <c:pt idx="478">
                  <c:v>40869</c:v>
                </c:pt>
                <c:pt idx="479">
                  <c:v>40870</c:v>
                </c:pt>
                <c:pt idx="480">
                  <c:v>40871</c:v>
                </c:pt>
                <c:pt idx="481">
                  <c:v>40872</c:v>
                </c:pt>
                <c:pt idx="482">
                  <c:v>40875</c:v>
                </c:pt>
                <c:pt idx="483">
                  <c:v>40876</c:v>
                </c:pt>
                <c:pt idx="484">
                  <c:v>40877</c:v>
                </c:pt>
                <c:pt idx="485">
                  <c:v>40878</c:v>
                </c:pt>
                <c:pt idx="486">
                  <c:v>40879</c:v>
                </c:pt>
                <c:pt idx="487">
                  <c:v>40882</c:v>
                </c:pt>
                <c:pt idx="488">
                  <c:v>40883</c:v>
                </c:pt>
                <c:pt idx="489">
                  <c:v>40884</c:v>
                </c:pt>
                <c:pt idx="490">
                  <c:v>40885</c:v>
                </c:pt>
                <c:pt idx="491">
                  <c:v>40886</c:v>
                </c:pt>
                <c:pt idx="492">
                  <c:v>40889</c:v>
                </c:pt>
                <c:pt idx="493">
                  <c:v>40890</c:v>
                </c:pt>
                <c:pt idx="494">
                  <c:v>40891</c:v>
                </c:pt>
                <c:pt idx="495">
                  <c:v>40892</c:v>
                </c:pt>
                <c:pt idx="496">
                  <c:v>40893</c:v>
                </c:pt>
                <c:pt idx="497">
                  <c:v>40896</c:v>
                </c:pt>
                <c:pt idx="498">
                  <c:v>40897</c:v>
                </c:pt>
                <c:pt idx="499">
                  <c:v>40898</c:v>
                </c:pt>
                <c:pt idx="500">
                  <c:v>40899</c:v>
                </c:pt>
                <c:pt idx="501">
                  <c:v>40900</c:v>
                </c:pt>
                <c:pt idx="502">
                  <c:v>40905</c:v>
                </c:pt>
                <c:pt idx="503">
                  <c:v>40906</c:v>
                </c:pt>
                <c:pt idx="504">
                  <c:v>40907</c:v>
                </c:pt>
                <c:pt idx="505">
                  <c:v>40911</c:v>
                </c:pt>
                <c:pt idx="506">
                  <c:v>40912</c:v>
                </c:pt>
                <c:pt idx="507">
                  <c:v>40913</c:v>
                </c:pt>
                <c:pt idx="508">
                  <c:v>40914</c:v>
                </c:pt>
                <c:pt idx="509">
                  <c:v>40917</c:v>
                </c:pt>
                <c:pt idx="510">
                  <c:v>40918</c:v>
                </c:pt>
                <c:pt idx="511">
                  <c:v>40919</c:v>
                </c:pt>
                <c:pt idx="512">
                  <c:v>40920</c:v>
                </c:pt>
                <c:pt idx="513">
                  <c:v>40921</c:v>
                </c:pt>
                <c:pt idx="514">
                  <c:v>40924</c:v>
                </c:pt>
                <c:pt idx="515">
                  <c:v>40925</c:v>
                </c:pt>
                <c:pt idx="516">
                  <c:v>40926</c:v>
                </c:pt>
                <c:pt idx="517">
                  <c:v>40927</c:v>
                </c:pt>
                <c:pt idx="518">
                  <c:v>40928</c:v>
                </c:pt>
                <c:pt idx="519">
                  <c:v>40931</c:v>
                </c:pt>
                <c:pt idx="520">
                  <c:v>40932</c:v>
                </c:pt>
                <c:pt idx="521">
                  <c:v>40933</c:v>
                </c:pt>
                <c:pt idx="522">
                  <c:v>40934</c:v>
                </c:pt>
                <c:pt idx="523">
                  <c:v>40935</c:v>
                </c:pt>
                <c:pt idx="524">
                  <c:v>40938</c:v>
                </c:pt>
                <c:pt idx="525">
                  <c:v>40939</c:v>
                </c:pt>
                <c:pt idx="526">
                  <c:v>40940</c:v>
                </c:pt>
                <c:pt idx="527">
                  <c:v>40941</c:v>
                </c:pt>
                <c:pt idx="528">
                  <c:v>40942</c:v>
                </c:pt>
                <c:pt idx="529">
                  <c:v>40945</c:v>
                </c:pt>
                <c:pt idx="530">
                  <c:v>40946</c:v>
                </c:pt>
                <c:pt idx="531">
                  <c:v>40947</c:v>
                </c:pt>
                <c:pt idx="532">
                  <c:v>40948</c:v>
                </c:pt>
                <c:pt idx="533">
                  <c:v>40949</c:v>
                </c:pt>
                <c:pt idx="534">
                  <c:v>40952</c:v>
                </c:pt>
                <c:pt idx="535">
                  <c:v>40953</c:v>
                </c:pt>
                <c:pt idx="536">
                  <c:v>40954</c:v>
                </c:pt>
                <c:pt idx="537">
                  <c:v>40955</c:v>
                </c:pt>
                <c:pt idx="538">
                  <c:v>40956</c:v>
                </c:pt>
                <c:pt idx="539">
                  <c:v>40959</c:v>
                </c:pt>
                <c:pt idx="540">
                  <c:v>40960</c:v>
                </c:pt>
                <c:pt idx="541">
                  <c:v>40961</c:v>
                </c:pt>
                <c:pt idx="542">
                  <c:v>40962</c:v>
                </c:pt>
                <c:pt idx="543">
                  <c:v>40963</c:v>
                </c:pt>
                <c:pt idx="544">
                  <c:v>40966</c:v>
                </c:pt>
                <c:pt idx="545">
                  <c:v>40967</c:v>
                </c:pt>
                <c:pt idx="546">
                  <c:v>40968</c:v>
                </c:pt>
                <c:pt idx="547">
                  <c:v>40969</c:v>
                </c:pt>
                <c:pt idx="548">
                  <c:v>40970</c:v>
                </c:pt>
                <c:pt idx="549">
                  <c:v>40973</c:v>
                </c:pt>
                <c:pt idx="550">
                  <c:v>40974</c:v>
                </c:pt>
                <c:pt idx="551">
                  <c:v>40975</c:v>
                </c:pt>
                <c:pt idx="552">
                  <c:v>40976</c:v>
                </c:pt>
                <c:pt idx="553">
                  <c:v>40977</c:v>
                </c:pt>
                <c:pt idx="554">
                  <c:v>40980</c:v>
                </c:pt>
                <c:pt idx="555">
                  <c:v>40981</c:v>
                </c:pt>
                <c:pt idx="556">
                  <c:v>40982</c:v>
                </c:pt>
                <c:pt idx="557">
                  <c:v>40983</c:v>
                </c:pt>
                <c:pt idx="558">
                  <c:v>40984</c:v>
                </c:pt>
                <c:pt idx="559">
                  <c:v>40987</c:v>
                </c:pt>
                <c:pt idx="560">
                  <c:v>40988</c:v>
                </c:pt>
                <c:pt idx="561">
                  <c:v>40989</c:v>
                </c:pt>
                <c:pt idx="562">
                  <c:v>40990</c:v>
                </c:pt>
                <c:pt idx="563">
                  <c:v>40991</c:v>
                </c:pt>
                <c:pt idx="564">
                  <c:v>40994</c:v>
                </c:pt>
                <c:pt idx="565">
                  <c:v>40995</c:v>
                </c:pt>
                <c:pt idx="566">
                  <c:v>40996</c:v>
                </c:pt>
                <c:pt idx="567">
                  <c:v>40997</c:v>
                </c:pt>
                <c:pt idx="568">
                  <c:v>40998</c:v>
                </c:pt>
                <c:pt idx="569">
                  <c:v>41001</c:v>
                </c:pt>
                <c:pt idx="570">
                  <c:v>41002</c:v>
                </c:pt>
                <c:pt idx="571">
                  <c:v>41003</c:v>
                </c:pt>
                <c:pt idx="572">
                  <c:v>41004</c:v>
                </c:pt>
                <c:pt idx="573">
                  <c:v>41009</c:v>
                </c:pt>
                <c:pt idx="574">
                  <c:v>41010</c:v>
                </c:pt>
                <c:pt idx="575">
                  <c:v>41011</c:v>
                </c:pt>
                <c:pt idx="576">
                  <c:v>41012</c:v>
                </c:pt>
                <c:pt idx="577">
                  <c:v>41015</c:v>
                </c:pt>
                <c:pt idx="578">
                  <c:v>41016</c:v>
                </c:pt>
                <c:pt idx="579">
                  <c:v>41017</c:v>
                </c:pt>
                <c:pt idx="580">
                  <c:v>41018</c:v>
                </c:pt>
                <c:pt idx="581">
                  <c:v>41019</c:v>
                </c:pt>
                <c:pt idx="582">
                  <c:v>41022</c:v>
                </c:pt>
                <c:pt idx="583">
                  <c:v>41023</c:v>
                </c:pt>
                <c:pt idx="584">
                  <c:v>41024</c:v>
                </c:pt>
                <c:pt idx="585">
                  <c:v>41025</c:v>
                </c:pt>
                <c:pt idx="586">
                  <c:v>41026</c:v>
                </c:pt>
                <c:pt idx="587">
                  <c:v>41029</c:v>
                </c:pt>
                <c:pt idx="588">
                  <c:v>41030</c:v>
                </c:pt>
                <c:pt idx="589">
                  <c:v>41031</c:v>
                </c:pt>
                <c:pt idx="590">
                  <c:v>41032</c:v>
                </c:pt>
                <c:pt idx="591">
                  <c:v>41033</c:v>
                </c:pt>
                <c:pt idx="592">
                  <c:v>41037</c:v>
                </c:pt>
                <c:pt idx="593">
                  <c:v>41038</c:v>
                </c:pt>
                <c:pt idx="594">
                  <c:v>41039</c:v>
                </c:pt>
                <c:pt idx="595">
                  <c:v>41040</c:v>
                </c:pt>
                <c:pt idx="596">
                  <c:v>41043</c:v>
                </c:pt>
                <c:pt idx="597">
                  <c:v>41044</c:v>
                </c:pt>
                <c:pt idx="598">
                  <c:v>41045</c:v>
                </c:pt>
                <c:pt idx="599">
                  <c:v>41046</c:v>
                </c:pt>
                <c:pt idx="600">
                  <c:v>41047</c:v>
                </c:pt>
                <c:pt idx="601">
                  <c:v>41050</c:v>
                </c:pt>
                <c:pt idx="602">
                  <c:v>41051</c:v>
                </c:pt>
                <c:pt idx="603">
                  <c:v>41052</c:v>
                </c:pt>
                <c:pt idx="604">
                  <c:v>41053</c:v>
                </c:pt>
                <c:pt idx="605">
                  <c:v>41054</c:v>
                </c:pt>
                <c:pt idx="606">
                  <c:v>41057</c:v>
                </c:pt>
                <c:pt idx="607">
                  <c:v>41058</c:v>
                </c:pt>
                <c:pt idx="608">
                  <c:v>41059</c:v>
                </c:pt>
                <c:pt idx="609">
                  <c:v>41060</c:v>
                </c:pt>
                <c:pt idx="610">
                  <c:v>41061</c:v>
                </c:pt>
                <c:pt idx="611">
                  <c:v>41066</c:v>
                </c:pt>
                <c:pt idx="612">
                  <c:v>41067</c:v>
                </c:pt>
                <c:pt idx="613">
                  <c:v>41068</c:v>
                </c:pt>
                <c:pt idx="614">
                  <c:v>41071</c:v>
                </c:pt>
                <c:pt idx="615">
                  <c:v>41072</c:v>
                </c:pt>
                <c:pt idx="616">
                  <c:v>41073</c:v>
                </c:pt>
                <c:pt idx="617">
                  <c:v>41074</c:v>
                </c:pt>
                <c:pt idx="618">
                  <c:v>41075</c:v>
                </c:pt>
                <c:pt idx="619">
                  <c:v>41078</c:v>
                </c:pt>
                <c:pt idx="620">
                  <c:v>41079</c:v>
                </c:pt>
                <c:pt idx="621">
                  <c:v>41080</c:v>
                </c:pt>
                <c:pt idx="622">
                  <c:v>41081</c:v>
                </c:pt>
                <c:pt idx="623">
                  <c:v>41082</c:v>
                </c:pt>
                <c:pt idx="624">
                  <c:v>41085</c:v>
                </c:pt>
                <c:pt idx="625">
                  <c:v>41086</c:v>
                </c:pt>
                <c:pt idx="626">
                  <c:v>41087</c:v>
                </c:pt>
                <c:pt idx="627">
                  <c:v>41088</c:v>
                </c:pt>
                <c:pt idx="628">
                  <c:v>41089</c:v>
                </c:pt>
                <c:pt idx="629">
                  <c:v>41092</c:v>
                </c:pt>
                <c:pt idx="630">
                  <c:v>41093</c:v>
                </c:pt>
                <c:pt idx="631">
                  <c:v>41094</c:v>
                </c:pt>
                <c:pt idx="632">
                  <c:v>41095</c:v>
                </c:pt>
                <c:pt idx="633">
                  <c:v>41096</c:v>
                </c:pt>
                <c:pt idx="634">
                  <c:v>41099</c:v>
                </c:pt>
                <c:pt idx="635">
                  <c:v>41100</c:v>
                </c:pt>
                <c:pt idx="636">
                  <c:v>41101</c:v>
                </c:pt>
                <c:pt idx="637">
                  <c:v>41102</c:v>
                </c:pt>
                <c:pt idx="638">
                  <c:v>41103</c:v>
                </c:pt>
                <c:pt idx="639">
                  <c:v>41106</c:v>
                </c:pt>
                <c:pt idx="640">
                  <c:v>41107</c:v>
                </c:pt>
                <c:pt idx="641">
                  <c:v>41108</c:v>
                </c:pt>
                <c:pt idx="642">
                  <c:v>41109</c:v>
                </c:pt>
                <c:pt idx="643">
                  <c:v>41110</c:v>
                </c:pt>
                <c:pt idx="644">
                  <c:v>41113</c:v>
                </c:pt>
                <c:pt idx="645">
                  <c:v>41114</c:v>
                </c:pt>
                <c:pt idx="646">
                  <c:v>41115</c:v>
                </c:pt>
                <c:pt idx="647">
                  <c:v>41116</c:v>
                </c:pt>
                <c:pt idx="648">
                  <c:v>41117</c:v>
                </c:pt>
                <c:pt idx="649">
                  <c:v>41120</c:v>
                </c:pt>
                <c:pt idx="650">
                  <c:v>41121</c:v>
                </c:pt>
                <c:pt idx="651">
                  <c:v>41122</c:v>
                </c:pt>
                <c:pt idx="652">
                  <c:v>41123</c:v>
                </c:pt>
                <c:pt idx="653">
                  <c:v>41124</c:v>
                </c:pt>
                <c:pt idx="654">
                  <c:v>41127</c:v>
                </c:pt>
                <c:pt idx="655">
                  <c:v>41128</c:v>
                </c:pt>
                <c:pt idx="656">
                  <c:v>41129</c:v>
                </c:pt>
                <c:pt idx="657">
                  <c:v>41130</c:v>
                </c:pt>
                <c:pt idx="658">
                  <c:v>41131</c:v>
                </c:pt>
                <c:pt idx="659">
                  <c:v>41134</c:v>
                </c:pt>
                <c:pt idx="660">
                  <c:v>41135</c:v>
                </c:pt>
                <c:pt idx="661">
                  <c:v>41136</c:v>
                </c:pt>
                <c:pt idx="662">
                  <c:v>41137</c:v>
                </c:pt>
                <c:pt idx="663">
                  <c:v>41138</c:v>
                </c:pt>
                <c:pt idx="664">
                  <c:v>41141</c:v>
                </c:pt>
                <c:pt idx="665">
                  <c:v>41142</c:v>
                </c:pt>
                <c:pt idx="666">
                  <c:v>41143</c:v>
                </c:pt>
                <c:pt idx="667">
                  <c:v>41144</c:v>
                </c:pt>
                <c:pt idx="668">
                  <c:v>41145</c:v>
                </c:pt>
                <c:pt idx="669">
                  <c:v>41149</c:v>
                </c:pt>
                <c:pt idx="670">
                  <c:v>41150</c:v>
                </c:pt>
                <c:pt idx="671">
                  <c:v>41151</c:v>
                </c:pt>
                <c:pt idx="672">
                  <c:v>41152</c:v>
                </c:pt>
                <c:pt idx="673">
                  <c:v>41155</c:v>
                </c:pt>
                <c:pt idx="674">
                  <c:v>41156</c:v>
                </c:pt>
                <c:pt idx="675">
                  <c:v>41157</c:v>
                </c:pt>
                <c:pt idx="676">
                  <c:v>41158</c:v>
                </c:pt>
                <c:pt idx="677">
                  <c:v>41159</c:v>
                </c:pt>
                <c:pt idx="678">
                  <c:v>41162</c:v>
                </c:pt>
                <c:pt idx="679">
                  <c:v>41163</c:v>
                </c:pt>
                <c:pt idx="680">
                  <c:v>41164</c:v>
                </c:pt>
                <c:pt idx="681">
                  <c:v>41165</c:v>
                </c:pt>
                <c:pt idx="682">
                  <c:v>41166</c:v>
                </c:pt>
                <c:pt idx="683">
                  <c:v>41169</c:v>
                </c:pt>
                <c:pt idx="684">
                  <c:v>41170</c:v>
                </c:pt>
                <c:pt idx="685">
                  <c:v>41171</c:v>
                </c:pt>
                <c:pt idx="686">
                  <c:v>41172</c:v>
                </c:pt>
                <c:pt idx="687">
                  <c:v>41173</c:v>
                </c:pt>
                <c:pt idx="688">
                  <c:v>41176</c:v>
                </c:pt>
                <c:pt idx="689">
                  <c:v>41177</c:v>
                </c:pt>
                <c:pt idx="690">
                  <c:v>41178</c:v>
                </c:pt>
                <c:pt idx="691">
                  <c:v>41179</c:v>
                </c:pt>
                <c:pt idx="692">
                  <c:v>41180</c:v>
                </c:pt>
                <c:pt idx="693">
                  <c:v>41183</c:v>
                </c:pt>
                <c:pt idx="694">
                  <c:v>41184</c:v>
                </c:pt>
                <c:pt idx="695">
                  <c:v>41185</c:v>
                </c:pt>
                <c:pt idx="696">
                  <c:v>41186</c:v>
                </c:pt>
                <c:pt idx="697">
                  <c:v>41187</c:v>
                </c:pt>
                <c:pt idx="698">
                  <c:v>41190</c:v>
                </c:pt>
                <c:pt idx="699">
                  <c:v>41191</c:v>
                </c:pt>
                <c:pt idx="700">
                  <c:v>41192</c:v>
                </c:pt>
                <c:pt idx="701">
                  <c:v>41193</c:v>
                </c:pt>
                <c:pt idx="702">
                  <c:v>41194</c:v>
                </c:pt>
                <c:pt idx="703">
                  <c:v>41197</c:v>
                </c:pt>
                <c:pt idx="704">
                  <c:v>41198</c:v>
                </c:pt>
                <c:pt idx="705">
                  <c:v>41199</c:v>
                </c:pt>
                <c:pt idx="706">
                  <c:v>41200</c:v>
                </c:pt>
                <c:pt idx="707">
                  <c:v>41201</c:v>
                </c:pt>
                <c:pt idx="708">
                  <c:v>41204</c:v>
                </c:pt>
                <c:pt idx="709">
                  <c:v>41205</c:v>
                </c:pt>
                <c:pt idx="710">
                  <c:v>41206</c:v>
                </c:pt>
                <c:pt idx="711">
                  <c:v>41207</c:v>
                </c:pt>
                <c:pt idx="712">
                  <c:v>41208</c:v>
                </c:pt>
                <c:pt idx="713">
                  <c:v>41211</c:v>
                </c:pt>
                <c:pt idx="714">
                  <c:v>41212</c:v>
                </c:pt>
                <c:pt idx="715">
                  <c:v>41213</c:v>
                </c:pt>
                <c:pt idx="716">
                  <c:v>41214</c:v>
                </c:pt>
                <c:pt idx="717">
                  <c:v>41215</c:v>
                </c:pt>
                <c:pt idx="718">
                  <c:v>41218</c:v>
                </c:pt>
                <c:pt idx="719">
                  <c:v>41219</c:v>
                </c:pt>
                <c:pt idx="720">
                  <c:v>41220</c:v>
                </c:pt>
                <c:pt idx="721">
                  <c:v>41221</c:v>
                </c:pt>
                <c:pt idx="722">
                  <c:v>41222</c:v>
                </c:pt>
                <c:pt idx="723">
                  <c:v>41225</c:v>
                </c:pt>
                <c:pt idx="724">
                  <c:v>41226</c:v>
                </c:pt>
                <c:pt idx="725">
                  <c:v>41227</c:v>
                </c:pt>
                <c:pt idx="726">
                  <c:v>41228</c:v>
                </c:pt>
                <c:pt idx="727">
                  <c:v>41229</c:v>
                </c:pt>
                <c:pt idx="728">
                  <c:v>41232</c:v>
                </c:pt>
                <c:pt idx="729">
                  <c:v>41233</c:v>
                </c:pt>
                <c:pt idx="730">
                  <c:v>41234</c:v>
                </c:pt>
                <c:pt idx="731">
                  <c:v>41235</c:v>
                </c:pt>
                <c:pt idx="732">
                  <c:v>41236</c:v>
                </c:pt>
                <c:pt idx="733">
                  <c:v>41239</c:v>
                </c:pt>
                <c:pt idx="734">
                  <c:v>41240</c:v>
                </c:pt>
                <c:pt idx="735">
                  <c:v>41241</c:v>
                </c:pt>
                <c:pt idx="736">
                  <c:v>41242</c:v>
                </c:pt>
                <c:pt idx="737">
                  <c:v>41243</c:v>
                </c:pt>
                <c:pt idx="738">
                  <c:v>41246</c:v>
                </c:pt>
                <c:pt idx="739">
                  <c:v>41247</c:v>
                </c:pt>
                <c:pt idx="740">
                  <c:v>41248</c:v>
                </c:pt>
                <c:pt idx="741">
                  <c:v>41249</c:v>
                </c:pt>
                <c:pt idx="742">
                  <c:v>41250</c:v>
                </c:pt>
                <c:pt idx="743">
                  <c:v>41253</c:v>
                </c:pt>
                <c:pt idx="744">
                  <c:v>41254</c:v>
                </c:pt>
                <c:pt idx="745">
                  <c:v>41255</c:v>
                </c:pt>
                <c:pt idx="746">
                  <c:v>41256</c:v>
                </c:pt>
                <c:pt idx="747">
                  <c:v>41257</c:v>
                </c:pt>
                <c:pt idx="748">
                  <c:v>41260</c:v>
                </c:pt>
                <c:pt idx="749">
                  <c:v>41261</c:v>
                </c:pt>
                <c:pt idx="750">
                  <c:v>41262</c:v>
                </c:pt>
                <c:pt idx="751">
                  <c:v>41263</c:v>
                </c:pt>
                <c:pt idx="752">
                  <c:v>41264</c:v>
                </c:pt>
                <c:pt idx="753">
                  <c:v>41267</c:v>
                </c:pt>
                <c:pt idx="754">
                  <c:v>41270</c:v>
                </c:pt>
                <c:pt idx="755">
                  <c:v>41271</c:v>
                </c:pt>
                <c:pt idx="756">
                  <c:v>41274</c:v>
                </c:pt>
                <c:pt idx="757">
                  <c:v>41276</c:v>
                </c:pt>
                <c:pt idx="758">
                  <c:v>41277</c:v>
                </c:pt>
                <c:pt idx="759">
                  <c:v>41278</c:v>
                </c:pt>
                <c:pt idx="760">
                  <c:v>41281</c:v>
                </c:pt>
                <c:pt idx="761">
                  <c:v>41282</c:v>
                </c:pt>
                <c:pt idx="762">
                  <c:v>41283</c:v>
                </c:pt>
                <c:pt idx="763">
                  <c:v>41284</c:v>
                </c:pt>
                <c:pt idx="764">
                  <c:v>41285</c:v>
                </c:pt>
                <c:pt idx="765">
                  <c:v>41288</c:v>
                </c:pt>
                <c:pt idx="766">
                  <c:v>41289</c:v>
                </c:pt>
                <c:pt idx="767">
                  <c:v>41290</c:v>
                </c:pt>
                <c:pt idx="768">
                  <c:v>41291</c:v>
                </c:pt>
                <c:pt idx="769">
                  <c:v>41292</c:v>
                </c:pt>
                <c:pt idx="770">
                  <c:v>41295</c:v>
                </c:pt>
                <c:pt idx="771">
                  <c:v>41296</c:v>
                </c:pt>
                <c:pt idx="772">
                  <c:v>41297</c:v>
                </c:pt>
                <c:pt idx="773">
                  <c:v>41298</c:v>
                </c:pt>
                <c:pt idx="774">
                  <c:v>41299</c:v>
                </c:pt>
                <c:pt idx="775">
                  <c:v>41302</c:v>
                </c:pt>
                <c:pt idx="776">
                  <c:v>41303</c:v>
                </c:pt>
                <c:pt idx="777">
                  <c:v>41304</c:v>
                </c:pt>
                <c:pt idx="778">
                  <c:v>41305</c:v>
                </c:pt>
                <c:pt idx="779">
                  <c:v>41306</c:v>
                </c:pt>
                <c:pt idx="780">
                  <c:v>41309</c:v>
                </c:pt>
                <c:pt idx="781">
                  <c:v>41310</c:v>
                </c:pt>
                <c:pt idx="782">
                  <c:v>41311</c:v>
                </c:pt>
                <c:pt idx="783">
                  <c:v>41312</c:v>
                </c:pt>
                <c:pt idx="784">
                  <c:v>41313</c:v>
                </c:pt>
                <c:pt idx="785">
                  <c:v>41316</c:v>
                </c:pt>
                <c:pt idx="786">
                  <c:v>41317</c:v>
                </c:pt>
                <c:pt idx="787">
                  <c:v>41318</c:v>
                </c:pt>
                <c:pt idx="788">
                  <c:v>41319</c:v>
                </c:pt>
                <c:pt idx="789">
                  <c:v>41320</c:v>
                </c:pt>
                <c:pt idx="790">
                  <c:v>41323</c:v>
                </c:pt>
                <c:pt idx="791">
                  <c:v>41324</c:v>
                </c:pt>
                <c:pt idx="792">
                  <c:v>41325</c:v>
                </c:pt>
                <c:pt idx="793">
                  <c:v>41326</c:v>
                </c:pt>
                <c:pt idx="794">
                  <c:v>41327</c:v>
                </c:pt>
                <c:pt idx="795">
                  <c:v>41330</c:v>
                </c:pt>
                <c:pt idx="796">
                  <c:v>41331</c:v>
                </c:pt>
                <c:pt idx="797">
                  <c:v>41332</c:v>
                </c:pt>
                <c:pt idx="798">
                  <c:v>41333</c:v>
                </c:pt>
                <c:pt idx="799">
                  <c:v>41334</c:v>
                </c:pt>
                <c:pt idx="800">
                  <c:v>41337</c:v>
                </c:pt>
                <c:pt idx="801">
                  <c:v>41338</c:v>
                </c:pt>
                <c:pt idx="802">
                  <c:v>41339</c:v>
                </c:pt>
                <c:pt idx="803">
                  <c:v>41340</c:v>
                </c:pt>
                <c:pt idx="804">
                  <c:v>41341</c:v>
                </c:pt>
                <c:pt idx="805">
                  <c:v>41344</c:v>
                </c:pt>
                <c:pt idx="806">
                  <c:v>41345</c:v>
                </c:pt>
                <c:pt idx="807">
                  <c:v>41346</c:v>
                </c:pt>
                <c:pt idx="808">
                  <c:v>41347</c:v>
                </c:pt>
                <c:pt idx="809">
                  <c:v>41348</c:v>
                </c:pt>
                <c:pt idx="810">
                  <c:v>41351</c:v>
                </c:pt>
                <c:pt idx="811">
                  <c:v>41352</c:v>
                </c:pt>
                <c:pt idx="812">
                  <c:v>41353</c:v>
                </c:pt>
                <c:pt idx="813">
                  <c:v>41354</c:v>
                </c:pt>
                <c:pt idx="814">
                  <c:v>41355</c:v>
                </c:pt>
                <c:pt idx="815">
                  <c:v>41358</c:v>
                </c:pt>
                <c:pt idx="816">
                  <c:v>41359</c:v>
                </c:pt>
                <c:pt idx="817">
                  <c:v>41360</c:v>
                </c:pt>
                <c:pt idx="818">
                  <c:v>41361</c:v>
                </c:pt>
                <c:pt idx="819">
                  <c:v>41366</c:v>
                </c:pt>
                <c:pt idx="820">
                  <c:v>41367</c:v>
                </c:pt>
                <c:pt idx="821">
                  <c:v>41368</c:v>
                </c:pt>
                <c:pt idx="822">
                  <c:v>41369</c:v>
                </c:pt>
                <c:pt idx="823">
                  <c:v>41372</c:v>
                </c:pt>
                <c:pt idx="824">
                  <c:v>41373</c:v>
                </c:pt>
                <c:pt idx="825">
                  <c:v>41374</c:v>
                </c:pt>
                <c:pt idx="826">
                  <c:v>41375</c:v>
                </c:pt>
                <c:pt idx="827">
                  <c:v>41376</c:v>
                </c:pt>
                <c:pt idx="828">
                  <c:v>41379</c:v>
                </c:pt>
                <c:pt idx="829">
                  <c:v>41380</c:v>
                </c:pt>
                <c:pt idx="830">
                  <c:v>41381</c:v>
                </c:pt>
                <c:pt idx="831">
                  <c:v>41382</c:v>
                </c:pt>
                <c:pt idx="832">
                  <c:v>41383</c:v>
                </c:pt>
                <c:pt idx="833">
                  <c:v>41386</c:v>
                </c:pt>
                <c:pt idx="834">
                  <c:v>41387</c:v>
                </c:pt>
                <c:pt idx="835">
                  <c:v>41388</c:v>
                </c:pt>
                <c:pt idx="836">
                  <c:v>41389</c:v>
                </c:pt>
                <c:pt idx="837">
                  <c:v>41390</c:v>
                </c:pt>
                <c:pt idx="838">
                  <c:v>41393</c:v>
                </c:pt>
                <c:pt idx="839">
                  <c:v>41394</c:v>
                </c:pt>
                <c:pt idx="840">
                  <c:v>41395</c:v>
                </c:pt>
                <c:pt idx="841">
                  <c:v>41396</c:v>
                </c:pt>
                <c:pt idx="842">
                  <c:v>41397</c:v>
                </c:pt>
                <c:pt idx="843">
                  <c:v>41401</c:v>
                </c:pt>
                <c:pt idx="844">
                  <c:v>41402</c:v>
                </c:pt>
                <c:pt idx="845">
                  <c:v>41403</c:v>
                </c:pt>
                <c:pt idx="846">
                  <c:v>41404</c:v>
                </c:pt>
                <c:pt idx="847">
                  <c:v>41407</c:v>
                </c:pt>
                <c:pt idx="848">
                  <c:v>41408</c:v>
                </c:pt>
                <c:pt idx="849">
                  <c:v>41409</c:v>
                </c:pt>
                <c:pt idx="850">
                  <c:v>41410</c:v>
                </c:pt>
                <c:pt idx="851">
                  <c:v>41411</c:v>
                </c:pt>
                <c:pt idx="852">
                  <c:v>41414</c:v>
                </c:pt>
                <c:pt idx="853">
                  <c:v>41415</c:v>
                </c:pt>
                <c:pt idx="854">
                  <c:v>41416</c:v>
                </c:pt>
                <c:pt idx="855">
                  <c:v>41417</c:v>
                </c:pt>
                <c:pt idx="856">
                  <c:v>41418</c:v>
                </c:pt>
                <c:pt idx="857">
                  <c:v>41422</c:v>
                </c:pt>
                <c:pt idx="858">
                  <c:v>41423</c:v>
                </c:pt>
                <c:pt idx="859">
                  <c:v>41424</c:v>
                </c:pt>
                <c:pt idx="860">
                  <c:v>41425</c:v>
                </c:pt>
                <c:pt idx="861">
                  <c:v>41428</c:v>
                </c:pt>
                <c:pt idx="862">
                  <c:v>41429</c:v>
                </c:pt>
                <c:pt idx="863">
                  <c:v>41430</c:v>
                </c:pt>
                <c:pt idx="864">
                  <c:v>41431</c:v>
                </c:pt>
                <c:pt idx="865">
                  <c:v>41432</c:v>
                </c:pt>
                <c:pt idx="866">
                  <c:v>41435</c:v>
                </c:pt>
                <c:pt idx="867">
                  <c:v>41436</c:v>
                </c:pt>
                <c:pt idx="868">
                  <c:v>41437</c:v>
                </c:pt>
                <c:pt idx="869">
                  <c:v>41438</c:v>
                </c:pt>
                <c:pt idx="870">
                  <c:v>41439</c:v>
                </c:pt>
                <c:pt idx="871">
                  <c:v>41442</c:v>
                </c:pt>
                <c:pt idx="872">
                  <c:v>41443</c:v>
                </c:pt>
                <c:pt idx="873">
                  <c:v>41444</c:v>
                </c:pt>
                <c:pt idx="874">
                  <c:v>41445</c:v>
                </c:pt>
                <c:pt idx="875">
                  <c:v>41446</c:v>
                </c:pt>
                <c:pt idx="876">
                  <c:v>41449</c:v>
                </c:pt>
                <c:pt idx="877">
                  <c:v>41450</c:v>
                </c:pt>
                <c:pt idx="878">
                  <c:v>41451</c:v>
                </c:pt>
                <c:pt idx="879">
                  <c:v>41452</c:v>
                </c:pt>
                <c:pt idx="880">
                  <c:v>41453</c:v>
                </c:pt>
                <c:pt idx="881">
                  <c:v>41456</c:v>
                </c:pt>
                <c:pt idx="882">
                  <c:v>41457</c:v>
                </c:pt>
                <c:pt idx="883">
                  <c:v>41458</c:v>
                </c:pt>
                <c:pt idx="884">
                  <c:v>41459</c:v>
                </c:pt>
                <c:pt idx="885">
                  <c:v>41460</c:v>
                </c:pt>
                <c:pt idx="886">
                  <c:v>41463</c:v>
                </c:pt>
                <c:pt idx="887">
                  <c:v>41464</c:v>
                </c:pt>
                <c:pt idx="888">
                  <c:v>41465</c:v>
                </c:pt>
                <c:pt idx="889">
                  <c:v>41466</c:v>
                </c:pt>
                <c:pt idx="890">
                  <c:v>41467</c:v>
                </c:pt>
                <c:pt idx="891">
                  <c:v>41470</c:v>
                </c:pt>
                <c:pt idx="892">
                  <c:v>41471</c:v>
                </c:pt>
                <c:pt idx="893">
                  <c:v>41472</c:v>
                </c:pt>
                <c:pt idx="894">
                  <c:v>41473</c:v>
                </c:pt>
                <c:pt idx="895">
                  <c:v>41474</c:v>
                </c:pt>
                <c:pt idx="896">
                  <c:v>41477</c:v>
                </c:pt>
                <c:pt idx="897">
                  <c:v>41478</c:v>
                </c:pt>
                <c:pt idx="898">
                  <c:v>41479</c:v>
                </c:pt>
                <c:pt idx="899">
                  <c:v>41480</c:v>
                </c:pt>
                <c:pt idx="900">
                  <c:v>41481</c:v>
                </c:pt>
                <c:pt idx="901">
                  <c:v>41484</c:v>
                </c:pt>
                <c:pt idx="902">
                  <c:v>41485</c:v>
                </c:pt>
                <c:pt idx="903">
                  <c:v>41486</c:v>
                </c:pt>
                <c:pt idx="904">
                  <c:v>41487</c:v>
                </c:pt>
                <c:pt idx="905">
                  <c:v>41488</c:v>
                </c:pt>
                <c:pt idx="906">
                  <c:v>41491</c:v>
                </c:pt>
                <c:pt idx="907">
                  <c:v>41492</c:v>
                </c:pt>
                <c:pt idx="908">
                  <c:v>41493</c:v>
                </c:pt>
                <c:pt idx="909">
                  <c:v>41494</c:v>
                </c:pt>
                <c:pt idx="910">
                  <c:v>41495</c:v>
                </c:pt>
                <c:pt idx="911">
                  <c:v>41498</c:v>
                </c:pt>
                <c:pt idx="912">
                  <c:v>41499</c:v>
                </c:pt>
                <c:pt idx="913">
                  <c:v>41500</c:v>
                </c:pt>
                <c:pt idx="914">
                  <c:v>41501</c:v>
                </c:pt>
                <c:pt idx="915">
                  <c:v>41502</c:v>
                </c:pt>
                <c:pt idx="916">
                  <c:v>41505</c:v>
                </c:pt>
                <c:pt idx="917">
                  <c:v>41506</c:v>
                </c:pt>
                <c:pt idx="918">
                  <c:v>41507</c:v>
                </c:pt>
                <c:pt idx="919">
                  <c:v>41508</c:v>
                </c:pt>
                <c:pt idx="920">
                  <c:v>41509</c:v>
                </c:pt>
                <c:pt idx="921">
                  <c:v>41513</c:v>
                </c:pt>
                <c:pt idx="922">
                  <c:v>41514</c:v>
                </c:pt>
                <c:pt idx="923">
                  <c:v>41515</c:v>
                </c:pt>
                <c:pt idx="924">
                  <c:v>41516</c:v>
                </c:pt>
                <c:pt idx="925">
                  <c:v>41519</c:v>
                </c:pt>
                <c:pt idx="926">
                  <c:v>41520</c:v>
                </c:pt>
                <c:pt idx="927">
                  <c:v>41521</c:v>
                </c:pt>
                <c:pt idx="928">
                  <c:v>41522</c:v>
                </c:pt>
                <c:pt idx="929">
                  <c:v>41523</c:v>
                </c:pt>
                <c:pt idx="930">
                  <c:v>41526</c:v>
                </c:pt>
                <c:pt idx="931">
                  <c:v>41527</c:v>
                </c:pt>
                <c:pt idx="932">
                  <c:v>41528</c:v>
                </c:pt>
                <c:pt idx="933">
                  <c:v>41529</c:v>
                </c:pt>
                <c:pt idx="934">
                  <c:v>41530</c:v>
                </c:pt>
                <c:pt idx="935">
                  <c:v>41533</c:v>
                </c:pt>
                <c:pt idx="936">
                  <c:v>41534</c:v>
                </c:pt>
                <c:pt idx="937">
                  <c:v>41535</c:v>
                </c:pt>
                <c:pt idx="938">
                  <c:v>41536</c:v>
                </c:pt>
                <c:pt idx="939">
                  <c:v>41537</c:v>
                </c:pt>
                <c:pt idx="940">
                  <c:v>41540</c:v>
                </c:pt>
                <c:pt idx="941">
                  <c:v>41541</c:v>
                </c:pt>
                <c:pt idx="942">
                  <c:v>41542</c:v>
                </c:pt>
                <c:pt idx="943">
                  <c:v>41543</c:v>
                </c:pt>
                <c:pt idx="944">
                  <c:v>41544</c:v>
                </c:pt>
                <c:pt idx="945">
                  <c:v>41547</c:v>
                </c:pt>
                <c:pt idx="946">
                  <c:v>41548</c:v>
                </c:pt>
                <c:pt idx="947">
                  <c:v>41549</c:v>
                </c:pt>
                <c:pt idx="948">
                  <c:v>41550</c:v>
                </c:pt>
                <c:pt idx="949">
                  <c:v>41551</c:v>
                </c:pt>
                <c:pt idx="950">
                  <c:v>41554</c:v>
                </c:pt>
                <c:pt idx="951">
                  <c:v>41555</c:v>
                </c:pt>
                <c:pt idx="952">
                  <c:v>41556</c:v>
                </c:pt>
                <c:pt idx="953">
                  <c:v>41557</c:v>
                </c:pt>
                <c:pt idx="954">
                  <c:v>41558</c:v>
                </c:pt>
                <c:pt idx="955">
                  <c:v>41561</c:v>
                </c:pt>
                <c:pt idx="956">
                  <c:v>41562</c:v>
                </c:pt>
                <c:pt idx="957">
                  <c:v>41563</c:v>
                </c:pt>
                <c:pt idx="958">
                  <c:v>41564</c:v>
                </c:pt>
                <c:pt idx="959">
                  <c:v>41565</c:v>
                </c:pt>
                <c:pt idx="960">
                  <c:v>41568</c:v>
                </c:pt>
                <c:pt idx="961">
                  <c:v>41569</c:v>
                </c:pt>
                <c:pt idx="962">
                  <c:v>41570</c:v>
                </c:pt>
                <c:pt idx="963">
                  <c:v>41571</c:v>
                </c:pt>
                <c:pt idx="964">
                  <c:v>41572</c:v>
                </c:pt>
                <c:pt idx="965">
                  <c:v>41575</c:v>
                </c:pt>
                <c:pt idx="966">
                  <c:v>41576</c:v>
                </c:pt>
                <c:pt idx="967">
                  <c:v>41577</c:v>
                </c:pt>
                <c:pt idx="968">
                  <c:v>41578</c:v>
                </c:pt>
                <c:pt idx="969">
                  <c:v>41579</c:v>
                </c:pt>
                <c:pt idx="970">
                  <c:v>41582</c:v>
                </c:pt>
                <c:pt idx="971">
                  <c:v>41583</c:v>
                </c:pt>
                <c:pt idx="972">
                  <c:v>41584</c:v>
                </c:pt>
                <c:pt idx="973">
                  <c:v>41585</c:v>
                </c:pt>
                <c:pt idx="974">
                  <c:v>41586</c:v>
                </c:pt>
                <c:pt idx="975">
                  <c:v>41589</c:v>
                </c:pt>
                <c:pt idx="976">
                  <c:v>41590</c:v>
                </c:pt>
                <c:pt idx="977">
                  <c:v>41591</c:v>
                </c:pt>
                <c:pt idx="978">
                  <c:v>41592</c:v>
                </c:pt>
                <c:pt idx="979">
                  <c:v>41593</c:v>
                </c:pt>
                <c:pt idx="980">
                  <c:v>41596</c:v>
                </c:pt>
                <c:pt idx="981">
                  <c:v>41597</c:v>
                </c:pt>
                <c:pt idx="982">
                  <c:v>41598</c:v>
                </c:pt>
                <c:pt idx="983">
                  <c:v>41599</c:v>
                </c:pt>
                <c:pt idx="984">
                  <c:v>41600</c:v>
                </c:pt>
                <c:pt idx="985">
                  <c:v>41603</c:v>
                </c:pt>
                <c:pt idx="986">
                  <c:v>41604</c:v>
                </c:pt>
                <c:pt idx="987">
                  <c:v>41605</c:v>
                </c:pt>
                <c:pt idx="988">
                  <c:v>41606</c:v>
                </c:pt>
                <c:pt idx="989">
                  <c:v>41607</c:v>
                </c:pt>
                <c:pt idx="990">
                  <c:v>41610</c:v>
                </c:pt>
                <c:pt idx="991">
                  <c:v>41611</c:v>
                </c:pt>
                <c:pt idx="992">
                  <c:v>41612</c:v>
                </c:pt>
                <c:pt idx="993">
                  <c:v>41613</c:v>
                </c:pt>
                <c:pt idx="994">
                  <c:v>41614</c:v>
                </c:pt>
                <c:pt idx="995">
                  <c:v>41617</c:v>
                </c:pt>
                <c:pt idx="996">
                  <c:v>41618</c:v>
                </c:pt>
                <c:pt idx="997">
                  <c:v>41619</c:v>
                </c:pt>
                <c:pt idx="998">
                  <c:v>41620</c:v>
                </c:pt>
                <c:pt idx="999">
                  <c:v>41621</c:v>
                </c:pt>
                <c:pt idx="1000">
                  <c:v>41624</c:v>
                </c:pt>
                <c:pt idx="1001">
                  <c:v>41625</c:v>
                </c:pt>
                <c:pt idx="1002">
                  <c:v>41626</c:v>
                </c:pt>
                <c:pt idx="1003">
                  <c:v>41627</c:v>
                </c:pt>
                <c:pt idx="1004">
                  <c:v>41628</c:v>
                </c:pt>
                <c:pt idx="1005">
                  <c:v>41631</c:v>
                </c:pt>
                <c:pt idx="1006">
                  <c:v>41632</c:v>
                </c:pt>
                <c:pt idx="1007">
                  <c:v>41635</c:v>
                </c:pt>
                <c:pt idx="1008">
                  <c:v>41638</c:v>
                </c:pt>
                <c:pt idx="1009">
                  <c:v>41639</c:v>
                </c:pt>
                <c:pt idx="1010">
                  <c:v>41641</c:v>
                </c:pt>
                <c:pt idx="1011">
                  <c:v>41642</c:v>
                </c:pt>
                <c:pt idx="1012">
                  <c:v>41645</c:v>
                </c:pt>
                <c:pt idx="1013">
                  <c:v>41646</c:v>
                </c:pt>
                <c:pt idx="1014">
                  <c:v>41647</c:v>
                </c:pt>
                <c:pt idx="1015">
                  <c:v>41648</c:v>
                </c:pt>
                <c:pt idx="1016">
                  <c:v>41649</c:v>
                </c:pt>
                <c:pt idx="1017">
                  <c:v>41652</c:v>
                </c:pt>
                <c:pt idx="1018">
                  <c:v>41653</c:v>
                </c:pt>
                <c:pt idx="1019">
                  <c:v>41654</c:v>
                </c:pt>
                <c:pt idx="1020">
                  <c:v>41655</c:v>
                </c:pt>
                <c:pt idx="1021">
                  <c:v>41656</c:v>
                </c:pt>
                <c:pt idx="1022">
                  <c:v>41659</c:v>
                </c:pt>
                <c:pt idx="1023">
                  <c:v>41660</c:v>
                </c:pt>
                <c:pt idx="1024">
                  <c:v>41661</c:v>
                </c:pt>
                <c:pt idx="1025">
                  <c:v>41662</c:v>
                </c:pt>
                <c:pt idx="1026">
                  <c:v>41663</c:v>
                </c:pt>
                <c:pt idx="1027">
                  <c:v>41666</c:v>
                </c:pt>
                <c:pt idx="1028">
                  <c:v>41667</c:v>
                </c:pt>
                <c:pt idx="1029">
                  <c:v>41668</c:v>
                </c:pt>
                <c:pt idx="1030">
                  <c:v>41669</c:v>
                </c:pt>
                <c:pt idx="1031">
                  <c:v>41670</c:v>
                </c:pt>
                <c:pt idx="1032">
                  <c:v>41673</c:v>
                </c:pt>
                <c:pt idx="1033">
                  <c:v>41674</c:v>
                </c:pt>
                <c:pt idx="1034">
                  <c:v>41675</c:v>
                </c:pt>
                <c:pt idx="1035">
                  <c:v>41676</c:v>
                </c:pt>
                <c:pt idx="1036">
                  <c:v>41677</c:v>
                </c:pt>
                <c:pt idx="1037">
                  <c:v>41680</c:v>
                </c:pt>
                <c:pt idx="1038">
                  <c:v>41681</c:v>
                </c:pt>
                <c:pt idx="1039">
                  <c:v>41682</c:v>
                </c:pt>
                <c:pt idx="1040">
                  <c:v>41683</c:v>
                </c:pt>
                <c:pt idx="1041">
                  <c:v>41684</c:v>
                </c:pt>
                <c:pt idx="1042">
                  <c:v>41687</c:v>
                </c:pt>
                <c:pt idx="1043">
                  <c:v>41688</c:v>
                </c:pt>
                <c:pt idx="1044">
                  <c:v>41689</c:v>
                </c:pt>
                <c:pt idx="1045">
                  <c:v>41690</c:v>
                </c:pt>
                <c:pt idx="1046">
                  <c:v>41691</c:v>
                </c:pt>
                <c:pt idx="1047">
                  <c:v>41694</c:v>
                </c:pt>
                <c:pt idx="1048">
                  <c:v>41695</c:v>
                </c:pt>
                <c:pt idx="1049">
                  <c:v>41696</c:v>
                </c:pt>
                <c:pt idx="1050">
                  <c:v>41697</c:v>
                </c:pt>
                <c:pt idx="1051">
                  <c:v>41698</c:v>
                </c:pt>
                <c:pt idx="1052">
                  <c:v>41701</c:v>
                </c:pt>
                <c:pt idx="1053">
                  <c:v>41702</c:v>
                </c:pt>
                <c:pt idx="1054">
                  <c:v>41703</c:v>
                </c:pt>
                <c:pt idx="1055">
                  <c:v>41704</c:v>
                </c:pt>
                <c:pt idx="1056">
                  <c:v>41705</c:v>
                </c:pt>
                <c:pt idx="1057">
                  <c:v>41708</c:v>
                </c:pt>
                <c:pt idx="1058">
                  <c:v>41709</c:v>
                </c:pt>
                <c:pt idx="1059">
                  <c:v>41710</c:v>
                </c:pt>
                <c:pt idx="1060">
                  <c:v>41711</c:v>
                </c:pt>
                <c:pt idx="1061">
                  <c:v>41712</c:v>
                </c:pt>
                <c:pt idx="1062">
                  <c:v>41715</c:v>
                </c:pt>
                <c:pt idx="1063">
                  <c:v>41716</c:v>
                </c:pt>
                <c:pt idx="1064">
                  <c:v>41717</c:v>
                </c:pt>
                <c:pt idx="1065">
                  <c:v>41718</c:v>
                </c:pt>
                <c:pt idx="1066">
                  <c:v>41719</c:v>
                </c:pt>
                <c:pt idx="1067">
                  <c:v>41722</c:v>
                </c:pt>
                <c:pt idx="1068">
                  <c:v>41723</c:v>
                </c:pt>
                <c:pt idx="1069">
                  <c:v>41724</c:v>
                </c:pt>
                <c:pt idx="1070">
                  <c:v>41725</c:v>
                </c:pt>
                <c:pt idx="1071">
                  <c:v>41726</c:v>
                </c:pt>
                <c:pt idx="1072">
                  <c:v>41729</c:v>
                </c:pt>
                <c:pt idx="1073">
                  <c:v>41730</c:v>
                </c:pt>
                <c:pt idx="1074">
                  <c:v>41731</c:v>
                </c:pt>
                <c:pt idx="1075">
                  <c:v>41732</c:v>
                </c:pt>
                <c:pt idx="1076">
                  <c:v>41733</c:v>
                </c:pt>
                <c:pt idx="1077">
                  <c:v>41736</c:v>
                </c:pt>
                <c:pt idx="1078">
                  <c:v>41737</c:v>
                </c:pt>
                <c:pt idx="1079">
                  <c:v>41738</c:v>
                </c:pt>
                <c:pt idx="1080">
                  <c:v>41739</c:v>
                </c:pt>
                <c:pt idx="1081">
                  <c:v>41740</c:v>
                </c:pt>
                <c:pt idx="1082">
                  <c:v>41743</c:v>
                </c:pt>
                <c:pt idx="1083">
                  <c:v>41744</c:v>
                </c:pt>
                <c:pt idx="1084">
                  <c:v>41745</c:v>
                </c:pt>
                <c:pt idx="1085">
                  <c:v>41746</c:v>
                </c:pt>
                <c:pt idx="1086">
                  <c:v>41751</c:v>
                </c:pt>
                <c:pt idx="1087">
                  <c:v>41752</c:v>
                </c:pt>
                <c:pt idx="1088">
                  <c:v>41753</c:v>
                </c:pt>
                <c:pt idx="1089">
                  <c:v>41754</c:v>
                </c:pt>
                <c:pt idx="1090">
                  <c:v>41757</c:v>
                </c:pt>
                <c:pt idx="1091">
                  <c:v>41758</c:v>
                </c:pt>
                <c:pt idx="1092">
                  <c:v>41759</c:v>
                </c:pt>
                <c:pt idx="1093">
                  <c:v>41760</c:v>
                </c:pt>
                <c:pt idx="1094">
                  <c:v>41761</c:v>
                </c:pt>
                <c:pt idx="1095">
                  <c:v>41765</c:v>
                </c:pt>
                <c:pt idx="1096">
                  <c:v>41766</c:v>
                </c:pt>
                <c:pt idx="1097">
                  <c:v>41767</c:v>
                </c:pt>
                <c:pt idx="1098">
                  <c:v>41768</c:v>
                </c:pt>
                <c:pt idx="1099">
                  <c:v>41771</c:v>
                </c:pt>
                <c:pt idx="1100">
                  <c:v>41772</c:v>
                </c:pt>
                <c:pt idx="1101">
                  <c:v>41773</c:v>
                </c:pt>
                <c:pt idx="1102">
                  <c:v>41774</c:v>
                </c:pt>
                <c:pt idx="1103">
                  <c:v>41775</c:v>
                </c:pt>
                <c:pt idx="1104">
                  <c:v>41778</c:v>
                </c:pt>
                <c:pt idx="1105">
                  <c:v>41779</c:v>
                </c:pt>
                <c:pt idx="1106">
                  <c:v>41780</c:v>
                </c:pt>
                <c:pt idx="1107">
                  <c:v>41781</c:v>
                </c:pt>
                <c:pt idx="1108">
                  <c:v>41782</c:v>
                </c:pt>
                <c:pt idx="1109">
                  <c:v>41786</c:v>
                </c:pt>
                <c:pt idx="1110">
                  <c:v>41787</c:v>
                </c:pt>
                <c:pt idx="1111">
                  <c:v>41788</c:v>
                </c:pt>
                <c:pt idx="1112">
                  <c:v>41789</c:v>
                </c:pt>
                <c:pt idx="1113">
                  <c:v>41792</c:v>
                </c:pt>
                <c:pt idx="1114">
                  <c:v>41793</c:v>
                </c:pt>
                <c:pt idx="1115">
                  <c:v>41794</c:v>
                </c:pt>
                <c:pt idx="1116">
                  <c:v>41795</c:v>
                </c:pt>
                <c:pt idx="1117">
                  <c:v>41796</c:v>
                </c:pt>
                <c:pt idx="1118">
                  <c:v>41799</c:v>
                </c:pt>
                <c:pt idx="1119">
                  <c:v>41800</c:v>
                </c:pt>
                <c:pt idx="1120">
                  <c:v>41801</c:v>
                </c:pt>
                <c:pt idx="1121">
                  <c:v>41802</c:v>
                </c:pt>
                <c:pt idx="1122">
                  <c:v>41803</c:v>
                </c:pt>
                <c:pt idx="1123">
                  <c:v>41806</c:v>
                </c:pt>
                <c:pt idx="1124">
                  <c:v>41807</c:v>
                </c:pt>
                <c:pt idx="1125">
                  <c:v>41808</c:v>
                </c:pt>
                <c:pt idx="1126">
                  <c:v>41809</c:v>
                </c:pt>
                <c:pt idx="1127">
                  <c:v>41810</c:v>
                </c:pt>
                <c:pt idx="1128">
                  <c:v>41813</c:v>
                </c:pt>
                <c:pt idx="1129">
                  <c:v>41814</c:v>
                </c:pt>
                <c:pt idx="1130">
                  <c:v>41815</c:v>
                </c:pt>
                <c:pt idx="1131">
                  <c:v>41816</c:v>
                </c:pt>
                <c:pt idx="1132">
                  <c:v>41817</c:v>
                </c:pt>
                <c:pt idx="1133">
                  <c:v>41820</c:v>
                </c:pt>
                <c:pt idx="1134">
                  <c:v>41821</c:v>
                </c:pt>
                <c:pt idx="1135">
                  <c:v>41822</c:v>
                </c:pt>
                <c:pt idx="1136">
                  <c:v>41823</c:v>
                </c:pt>
                <c:pt idx="1137">
                  <c:v>41827</c:v>
                </c:pt>
                <c:pt idx="1138">
                  <c:v>41828</c:v>
                </c:pt>
                <c:pt idx="1139">
                  <c:v>41829</c:v>
                </c:pt>
                <c:pt idx="1140">
                  <c:v>41830</c:v>
                </c:pt>
                <c:pt idx="1141">
                  <c:v>41831</c:v>
                </c:pt>
                <c:pt idx="1142">
                  <c:v>41834</c:v>
                </c:pt>
                <c:pt idx="1143">
                  <c:v>41835</c:v>
                </c:pt>
                <c:pt idx="1144">
                  <c:v>41836</c:v>
                </c:pt>
                <c:pt idx="1145">
                  <c:v>41837</c:v>
                </c:pt>
                <c:pt idx="1146">
                  <c:v>41838</c:v>
                </c:pt>
                <c:pt idx="1147">
                  <c:v>41841</c:v>
                </c:pt>
                <c:pt idx="1148">
                  <c:v>41842</c:v>
                </c:pt>
                <c:pt idx="1149">
                  <c:v>41843</c:v>
                </c:pt>
                <c:pt idx="1150">
                  <c:v>41844</c:v>
                </c:pt>
                <c:pt idx="1151">
                  <c:v>41845</c:v>
                </c:pt>
                <c:pt idx="1152">
                  <c:v>41848</c:v>
                </c:pt>
                <c:pt idx="1153">
                  <c:v>41849</c:v>
                </c:pt>
                <c:pt idx="1154">
                  <c:v>41850</c:v>
                </c:pt>
                <c:pt idx="1155">
                  <c:v>41851</c:v>
                </c:pt>
                <c:pt idx="1156">
                  <c:v>41852</c:v>
                </c:pt>
                <c:pt idx="1157">
                  <c:v>41855</c:v>
                </c:pt>
                <c:pt idx="1158">
                  <c:v>41856</c:v>
                </c:pt>
                <c:pt idx="1159">
                  <c:v>41857</c:v>
                </c:pt>
                <c:pt idx="1160">
                  <c:v>41858</c:v>
                </c:pt>
                <c:pt idx="1161">
                  <c:v>41859</c:v>
                </c:pt>
                <c:pt idx="1162">
                  <c:v>41862</c:v>
                </c:pt>
                <c:pt idx="1163">
                  <c:v>41863</c:v>
                </c:pt>
                <c:pt idx="1164">
                  <c:v>41864</c:v>
                </c:pt>
                <c:pt idx="1165">
                  <c:v>41865</c:v>
                </c:pt>
                <c:pt idx="1166">
                  <c:v>41866</c:v>
                </c:pt>
                <c:pt idx="1167">
                  <c:v>41869</c:v>
                </c:pt>
                <c:pt idx="1168">
                  <c:v>41870</c:v>
                </c:pt>
                <c:pt idx="1169">
                  <c:v>41871</c:v>
                </c:pt>
                <c:pt idx="1170">
                  <c:v>41872</c:v>
                </c:pt>
                <c:pt idx="1171">
                  <c:v>41873</c:v>
                </c:pt>
                <c:pt idx="1172">
                  <c:v>41877</c:v>
                </c:pt>
                <c:pt idx="1173">
                  <c:v>41878</c:v>
                </c:pt>
                <c:pt idx="1174">
                  <c:v>41879</c:v>
                </c:pt>
                <c:pt idx="1175">
                  <c:v>41880</c:v>
                </c:pt>
                <c:pt idx="1176">
                  <c:v>41884</c:v>
                </c:pt>
                <c:pt idx="1177">
                  <c:v>41885</c:v>
                </c:pt>
                <c:pt idx="1178">
                  <c:v>41886</c:v>
                </c:pt>
                <c:pt idx="1179">
                  <c:v>41887</c:v>
                </c:pt>
                <c:pt idx="1180">
                  <c:v>41890</c:v>
                </c:pt>
                <c:pt idx="1181">
                  <c:v>41891</c:v>
                </c:pt>
                <c:pt idx="1182">
                  <c:v>41892</c:v>
                </c:pt>
                <c:pt idx="1183">
                  <c:v>41893</c:v>
                </c:pt>
                <c:pt idx="1184">
                  <c:v>41894</c:v>
                </c:pt>
                <c:pt idx="1185">
                  <c:v>41897</c:v>
                </c:pt>
                <c:pt idx="1186">
                  <c:v>41898</c:v>
                </c:pt>
                <c:pt idx="1187">
                  <c:v>41899</c:v>
                </c:pt>
                <c:pt idx="1188">
                  <c:v>41900</c:v>
                </c:pt>
                <c:pt idx="1189">
                  <c:v>41901</c:v>
                </c:pt>
                <c:pt idx="1190">
                  <c:v>41904</c:v>
                </c:pt>
                <c:pt idx="1191">
                  <c:v>41905</c:v>
                </c:pt>
                <c:pt idx="1192">
                  <c:v>41906</c:v>
                </c:pt>
                <c:pt idx="1193">
                  <c:v>41907</c:v>
                </c:pt>
                <c:pt idx="1194">
                  <c:v>41908</c:v>
                </c:pt>
                <c:pt idx="1195">
                  <c:v>41911</c:v>
                </c:pt>
                <c:pt idx="1196">
                  <c:v>41912</c:v>
                </c:pt>
                <c:pt idx="1197">
                  <c:v>41913</c:v>
                </c:pt>
                <c:pt idx="1198">
                  <c:v>41914</c:v>
                </c:pt>
                <c:pt idx="1199">
                  <c:v>41915</c:v>
                </c:pt>
                <c:pt idx="1200">
                  <c:v>41918</c:v>
                </c:pt>
                <c:pt idx="1201">
                  <c:v>41919</c:v>
                </c:pt>
                <c:pt idx="1202">
                  <c:v>41920</c:v>
                </c:pt>
                <c:pt idx="1203">
                  <c:v>41921</c:v>
                </c:pt>
                <c:pt idx="1204">
                  <c:v>41922</c:v>
                </c:pt>
                <c:pt idx="1205">
                  <c:v>41925</c:v>
                </c:pt>
                <c:pt idx="1206">
                  <c:v>41926</c:v>
                </c:pt>
                <c:pt idx="1207">
                  <c:v>41927</c:v>
                </c:pt>
                <c:pt idx="1208">
                  <c:v>41928</c:v>
                </c:pt>
                <c:pt idx="1209">
                  <c:v>41929</c:v>
                </c:pt>
                <c:pt idx="1210">
                  <c:v>41932</c:v>
                </c:pt>
                <c:pt idx="1211">
                  <c:v>41933</c:v>
                </c:pt>
                <c:pt idx="1212">
                  <c:v>41934</c:v>
                </c:pt>
                <c:pt idx="1213">
                  <c:v>41935</c:v>
                </c:pt>
                <c:pt idx="1214">
                  <c:v>41936</c:v>
                </c:pt>
                <c:pt idx="1215">
                  <c:v>41939</c:v>
                </c:pt>
                <c:pt idx="1216">
                  <c:v>41940</c:v>
                </c:pt>
                <c:pt idx="1217">
                  <c:v>41941</c:v>
                </c:pt>
                <c:pt idx="1218">
                  <c:v>41942</c:v>
                </c:pt>
                <c:pt idx="1219">
                  <c:v>41943</c:v>
                </c:pt>
                <c:pt idx="1220">
                  <c:v>41946</c:v>
                </c:pt>
                <c:pt idx="1221">
                  <c:v>41947</c:v>
                </c:pt>
                <c:pt idx="1222">
                  <c:v>41948</c:v>
                </c:pt>
                <c:pt idx="1223">
                  <c:v>41949</c:v>
                </c:pt>
                <c:pt idx="1224">
                  <c:v>41950</c:v>
                </c:pt>
                <c:pt idx="1225">
                  <c:v>41953</c:v>
                </c:pt>
                <c:pt idx="1226">
                  <c:v>41954</c:v>
                </c:pt>
                <c:pt idx="1227">
                  <c:v>41955</c:v>
                </c:pt>
                <c:pt idx="1228">
                  <c:v>41956</c:v>
                </c:pt>
                <c:pt idx="1229">
                  <c:v>41957</c:v>
                </c:pt>
                <c:pt idx="1230">
                  <c:v>41960</c:v>
                </c:pt>
                <c:pt idx="1231">
                  <c:v>41961</c:v>
                </c:pt>
                <c:pt idx="1232">
                  <c:v>41962</c:v>
                </c:pt>
                <c:pt idx="1233">
                  <c:v>41963</c:v>
                </c:pt>
                <c:pt idx="1234">
                  <c:v>41964</c:v>
                </c:pt>
                <c:pt idx="1235">
                  <c:v>41967</c:v>
                </c:pt>
                <c:pt idx="1236">
                  <c:v>41968</c:v>
                </c:pt>
                <c:pt idx="1237">
                  <c:v>41969</c:v>
                </c:pt>
                <c:pt idx="1238">
                  <c:v>41970</c:v>
                </c:pt>
                <c:pt idx="1239">
                  <c:v>41971</c:v>
                </c:pt>
                <c:pt idx="1240">
                  <c:v>41974</c:v>
                </c:pt>
                <c:pt idx="1241">
                  <c:v>41975</c:v>
                </c:pt>
                <c:pt idx="1242">
                  <c:v>41976</c:v>
                </c:pt>
                <c:pt idx="1243">
                  <c:v>41977</c:v>
                </c:pt>
                <c:pt idx="1244">
                  <c:v>41978</c:v>
                </c:pt>
                <c:pt idx="1245">
                  <c:v>41981</c:v>
                </c:pt>
                <c:pt idx="1246">
                  <c:v>41982</c:v>
                </c:pt>
                <c:pt idx="1247">
                  <c:v>41983</c:v>
                </c:pt>
                <c:pt idx="1248">
                  <c:v>41984</c:v>
                </c:pt>
                <c:pt idx="1249">
                  <c:v>41985</c:v>
                </c:pt>
                <c:pt idx="1250">
                  <c:v>41988</c:v>
                </c:pt>
                <c:pt idx="1251">
                  <c:v>41989</c:v>
                </c:pt>
                <c:pt idx="1252">
                  <c:v>41990</c:v>
                </c:pt>
                <c:pt idx="1253">
                  <c:v>41991</c:v>
                </c:pt>
                <c:pt idx="1254">
                  <c:v>41992</c:v>
                </c:pt>
                <c:pt idx="1255">
                  <c:v>41995</c:v>
                </c:pt>
                <c:pt idx="1256">
                  <c:v>41996</c:v>
                </c:pt>
                <c:pt idx="1257">
                  <c:v>41997</c:v>
                </c:pt>
                <c:pt idx="1258">
                  <c:v>42002</c:v>
                </c:pt>
                <c:pt idx="1259">
                  <c:v>42003</c:v>
                </c:pt>
                <c:pt idx="1260">
                  <c:v>42004</c:v>
                </c:pt>
                <c:pt idx="1261">
                  <c:v>42006</c:v>
                </c:pt>
                <c:pt idx="1262">
                  <c:v>42009</c:v>
                </c:pt>
                <c:pt idx="1263">
                  <c:v>42010</c:v>
                </c:pt>
                <c:pt idx="1264">
                  <c:v>42011</c:v>
                </c:pt>
                <c:pt idx="1265">
                  <c:v>42012</c:v>
                </c:pt>
                <c:pt idx="1266">
                  <c:v>42013</c:v>
                </c:pt>
                <c:pt idx="1267">
                  <c:v>42016</c:v>
                </c:pt>
                <c:pt idx="1268">
                  <c:v>42017</c:v>
                </c:pt>
                <c:pt idx="1269">
                  <c:v>42018</c:v>
                </c:pt>
                <c:pt idx="1270">
                  <c:v>42019</c:v>
                </c:pt>
                <c:pt idx="1271">
                  <c:v>42020</c:v>
                </c:pt>
                <c:pt idx="1272">
                  <c:v>42023</c:v>
                </c:pt>
                <c:pt idx="1273">
                  <c:v>42024</c:v>
                </c:pt>
                <c:pt idx="1274">
                  <c:v>42025</c:v>
                </c:pt>
                <c:pt idx="1275">
                  <c:v>42026</c:v>
                </c:pt>
                <c:pt idx="1276">
                  <c:v>42027</c:v>
                </c:pt>
                <c:pt idx="1277">
                  <c:v>42030</c:v>
                </c:pt>
                <c:pt idx="1278">
                  <c:v>42031</c:v>
                </c:pt>
                <c:pt idx="1279">
                  <c:v>42032</c:v>
                </c:pt>
                <c:pt idx="1280">
                  <c:v>42033</c:v>
                </c:pt>
                <c:pt idx="1281">
                  <c:v>42034</c:v>
                </c:pt>
                <c:pt idx="1282">
                  <c:v>42037</c:v>
                </c:pt>
                <c:pt idx="1283">
                  <c:v>42038</c:v>
                </c:pt>
                <c:pt idx="1284">
                  <c:v>42039</c:v>
                </c:pt>
                <c:pt idx="1285">
                  <c:v>42040</c:v>
                </c:pt>
                <c:pt idx="1286">
                  <c:v>42041</c:v>
                </c:pt>
                <c:pt idx="1287">
                  <c:v>42044</c:v>
                </c:pt>
                <c:pt idx="1288">
                  <c:v>42045</c:v>
                </c:pt>
                <c:pt idx="1289">
                  <c:v>42046</c:v>
                </c:pt>
                <c:pt idx="1290">
                  <c:v>42047</c:v>
                </c:pt>
                <c:pt idx="1291">
                  <c:v>42048</c:v>
                </c:pt>
                <c:pt idx="1292">
                  <c:v>42051</c:v>
                </c:pt>
                <c:pt idx="1293">
                  <c:v>42052</c:v>
                </c:pt>
                <c:pt idx="1294">
                  <c:v>42053</c:v>
                </c:pt>
                <c:pt idx="1295">
                  <c:v>42054</c:v>
                </c:pt>
                <c:pt idx="1296">
                  <c:v>42055</c:v>
                </c:pt>
                <c:pt idx="1297">
                  <c:v>42058</c:v>
                </c:pt>
                <c:pt idx="1298">
                  <c:v>42059</c:v>
                </c:pt>
                <c:pt idx="1299">
                  <c:v>42060</c:v>
                </c:pt>
                <c:pt idx="1300">
                  <c:v>42061</c:v>
                </c:pt>
                <c:pt idx="1301">
                  <c:v>42062</c:v>
                </c:pt>
                <c:pt idx="1302">
                  <c:v>42065</c:v>
                </c:pt>
                <c:pt idx="1303">
                  <c:v>42066</c:v>
                </c:pt>
                <c:pt idx="1304">
                  <c:v>42067</c:v>
                </c:pt>
                <c:pt idx="1305">
                  <c:v>42068</c:v>
                </c:pt>
                <c:pt idx="1306">
                  <c:v>42069</c:v>
                </c:pt>
                <c:pt idx="1307">
                  <c:v>42072</c:v>
                </c:pt>
                <c:pt idx="1308">
                  <c:v>42073</c:v>
                </c:pt>
                <c:pt idx="1309">
                  <c:v>42074</c:v>
                </c:pt>
                <c:pt idx="1310">
                  <c:v>42075</c:v>
                </c:pt>
                <c:pt idx="1311">
                  <c:v>42076</c:v>
                </c:pt>
                <c:pt idx="1312">
                  <c:v>42079</c:v>
                </c:pt>
                <c:pt idx="1313">
                  <c:v>42080</c:v>
                </c:pt>
                <c:pt idx="1314">
                  <c:v>42081</c:v>
                </c:pt>
                <c:pt idx="1315">
                  <c:v>42082</c:v>
                </c:pt>
                <c:pt idx="1316">
                  <c:v>42083</c:v>
                </c:pt>
                <c:pt idx="1317">
                  <c:v>42086</c:v>
                </c:pt>
                <c:pt idx="1318">
                  <c:v>42087</c:v>
                </c:pt>
                <c:pt idx="1319">
                  <c:v>42088</c:v>
                </c:pt>
                <c:pt idx="1320">
                  <c:v>42089</c:v>
                </c:pt>
                <c:pt idx="1321">
                  <c:v>42090</c:v>
                </c:pt>
                <c:pt idx="1322">
                  <c:v>42093</c:v>
                </c:pt>
                <c:pt idx="1323">
                  <c:v>42094</c:v>
                </c:pt>
                <c:pt idx="1324">
                  <c:v>42095</c:v>
                </c:pt>
                <c:pt idx="1325">
                  <c:v>42096</c:v>
                </c:pt>
                <c:pt idx="1326">
                  <c:v>42101</c:v>
                </c:pt>
                <c:pt idx="1327">
                  <c:v>42102</c:v>
                </c:pt>
                <c:pt idx="1328">
                  <c:v>42103</c:v>
                </c:pt>
                <c:pt idx="1329">
                  <c:v>42104</c:v>
                </c:pt>
                <c:pt idx="1330">
                  <c:v>42107</c:v>
                </c:pt>
                <c:pt idx="1331">
                  <c:v>42108</c:v>
                </c:pt>
                <c:pt idx="1332">
                  <c:v>42109</c:v>
                </c:pt>
                <c:pt idx="1333">
                  <c:v>42110</c:v>
                </c:pt>
                <c:pt idx="1334">
                  <c:v>42111</c:v>
                </c:pt>
                <c:pt idx="1335">
                  <c:v>42114</c:v>
                </c:pt>
                <c:pt idx="1336">
                  <c:v>42115</c:v>
                </c:pt>
                <c:pt idx="1337">
                  <c:v>42116</c:v>
                </c:pt>
                <c:pt idx="1338">
                  <c:v>42117</c:v>
                </c:pt>
                <c:pt idx="1339">
                  <c:v>42118</c:v>
                </c:pt>
                <c:pt idx="1340">
                  <c:v>42121</c:v>
                </c:pt>
                <c:pt idx="1341">
                  <c:v>42122</c:v>
                </c:pt>
                <c:pt idx="1342">
                  <c:v>42123</c:v>
                </c:pt>
                <c:pt idx="1343">
                  <c:v>42124</c:v>
                </c:pt>
                <c:pt idx="1344">
                  <c:v>42125</c:v>
                </c:pt>
                <c:pt idx="1345">
                  <c:v>42129</c:v>
                </c:pt>
                <c:pt idx="1346">
                  <c:v>42130</c:v>
                </c:pt>
                <c:pt idx="1347">
                  <c:v>42131</c:v>
                </c:pt>
                <c:pt idx="1348">
                  <c:v>42132</c:v>
                </c:pt>
                <c:pt idx="1349">
                  <c:v>42135</c:v>
                </c:pt>
                <c:pt idx="1350">
                  <c:v>42136</c:v>
                </c:pt>
                <c:pt idx="1351">
                  <c:v>42137</c:v>
                </c:pt>
                <c:pt idx="1352">
                  <c:v>42138</c:v>
                </c:pt>
                <c:pt idx="1353">
                  <c:v>42139</c:v>
                </c:pt>
                <c:pt idx="1354">
                  <c:v>42142</c:v>
                </c:pt>
                <c:pt idx="1355">
                  <c:v>42143</c:v>
                </c:pt>
                <c:pt idx="1356">
                  <c:v>42144</c:v>
                </c:pt>
                <c:pt idx="1357">
                  <c:v>42145</c:v>
                </c:pt>
                <c:pt idx="1358">
                  <c:v>42146</c:v>
                </c:pt>
                <c:pt idx="1359">
                  <c:v>42150</c:v>
                </c:pt>
                <c:pt idx="1360">
                  <c:v>42151</c:v>
                </c:pt>
                <c:pt idx="1361">
                  <c:v>42152</c:v>
                </c:pt>
                <c:pt idx="1362">
                  <c:v>42153</c:v>
                </c:pt>
                <c:pt idx="1363">
                  <c:v>42156</c:v>
                </c:pt>
                <c:pt idx="1364">
                  <c:v>42157</c:v>
                </c:pt>
                <c:pt idx="1365">
                  <c:v>42158</c:v>
                </c:pt>
                <c:pt idx="1366">
                  <c:v>42159</c:v>
                </c:pt>
                <c:pt idx="1367">
                  <c:v>42160</c:v>
                </c:pt>
                <c:pt idx="1368">
                  <c:v>42163</c:v>
                </c:pt>
                <c:pt idx="1369">
                  <c:v>42164</c:v>
                </c:pt>
                <c:pt idx="1370">
                  <c:v>42165</c:v>
                </c:pt>
                <c:pt idx="1371">
                  <c:v>42166</c:v>
                </c:pt>
                <c:pt idx="1372">
                  <c:v>42167</c:v>
                </c:pt>
                <c:pt idx="1373">
                  <c:v>42170</c:v>
                </c:pt>
                <c:pt idx="1374">
                  <c:v>42171</c:v>
                </c:pt>
                <c:pt idx="1375">
                  <c:v>42172</c:v>
                </c:pt>
                <c:pt idx="1376">
                  <c:v>42173</c:v>
                </c:pt>
                <c:pt idx="1377">
                  <c:v>42174</c:v>
                </c:pt>
                <c:pt idx="1378">
                  <c:v>42177</c:v>
                </c:pt>
                <c:pt idx="1379">
                  <c:v>42178</c:v>
                </c:pt>
                <c:pt idx="1380">
                  <c:v>42179</c:v>
                </c:pt>
                <c:pt idx="1381">
                  <c:v>42180</c:v>
                </c:pt>
                <c:pt idx="1382">
                  <c:v>42181</c:v>
                </c:pt>
                <c:pt idx="1383">
                  <c:v>42184</c:v>
                </c:pt>
                <c:pt idx="1384">
                  <c:v>42185</c:v>
                </c:pt>
                <c:pt idx="1385">
                  <c:v>42186</c:v>
                </c:pt>
                <c:pt idx="1386">
                  <c:v>42187</c:v>
                </c:pt>
                <c:pt idx="1387">
                  <c:v>42188</c:v>
                </c:pt>
                <c:pt idx="1388">
                  <c:v>42191</c:v>
                </c:pt>
                <c:pt idx="1389">
                  <c:v>42192</c:v>
                </c:pt>
                <c:pt idx="1390">
                  <c:v>42193</c:v>
                </c:pt>
                <c:pt idx="1391">
                  <c:v>42194</c:v>
                </c:pt>
                <c:pt idx="1392">
                  <c:v>42195</c:v>
                </c:pt>
                <c:pt idx="1393">
                  <c:v>42198</c:v>
                </c:pt>
                <c:pt idx="1394">
                  <c:v>42199</c:v>
                </c:pt>
                <c:pt idx="1395">
                  <c:v>42200</c:v>
                </c:pt>
                <c:pt idx="1396">
                  <c:v>42201</c:v>
                </c:pt>
                <c:pt idx="1397">
                  <c:v>42202</c:v>
                </c:pt>
                <c:pt idx="1398">
                  <c:v>42205</c:v>
                </c:pt>
                <c:pt idx="1399">
                  <c:v>42206</c:v>
                </c:pt>
                <c:pt idx="1400">
                  <c:v>42207</c:v>
                </c:pt>
                <c:pt idx="1401">
                  <c:v>42208</c:v>
                </c:pt>
                <c:pt idx="1402">
                  <c:v>42209</c:v>
                </c:pt>
                <c:pt idx="1403">
                  <c:v>42212</c:v>
                </c:pt>
                <c:pt idx="1404">
                  <c:v>42213</c:v>
                </c:pt>
                <c:pt idx="1405">
                  <c:v>42214</c:v>
                </c:pt>
                <c:pt idx="1406">
                  <c:v>42215</c:v>
                </c:pt>
                <c:pt idx="1407">
                  <c:v>42216</c:v>
                </c:pt>
                <c:pt idx="1408">
                  <c:v>42219</c:v>
                </c:pt>
                <c:pt idx="1409">
                  <c:v>42220</c:v>
                </c:pt>
                <c:pt idx="1410">
                  <c:v>42221</c:v>
                </c:pt>
                <c:pt idx="1411">
                  <c:v>42222</c:v>
                </c:pt>
                <c:pt idx="1412">
                  <c:v>42223</c:v>
                </c:pt>
                <c:pt idx="1413">
                  <c:v>42226</c:v>
                </c:pt>
                <c:pt idx="1414">
                  <c:v>42227</c:v>
                </c:pt>
                <c:pt idx="1415">
                  <c:v>42228</c:v>
                </c:pt>
                <c:pt idx="1416">
                  <c:v>42229</c:v>
                </c:pt>
                <c:pt idx="1417">
                  <c:v>42230</c:v>
                </c:pt>
                <c:pt idx="1418">
                  <c:v>42233</c:v>
                </c:pt>
                <c:pt idx="1419">
                  <c:v>42234</c:v>
                </c:pt>
                <c:pt idx="1420">
                  <c:v>42235</c:v>
                </c:pt>
                <c:pt idx="1421">
                  <c:v>42236</c:v>
                </c:pt>
                <c:pt idx="1422">
                  <c:v>42237</c:v>
                </c:pt>
                <c:pt idx="1423">
                  <c:v>42240</c:v>
                </c:pt>
                <c:pt idx="1424">
                  <c:v>42241</c:v>
                </c:pt>
                <c:pt idx="1425">
                  <c:v>42242</c:v>
                </c:pt>
                <c:pt idx="1426">
                  <c:v>42243</c:v>
                </c:pt>
                <c:pt idx="1427">
                  <c:v>42244</c:v>
                </c:pt>
                <c:pt idx="1428">
                  <c:v>42248</c:v>
                </c:pt>
                <c:pt idx="1429">
                  <c:v>42249</c:v>
                </c:pt>
                <c:pt idx="1430">
                  <c:v>42250</c:v>
                </c:pt>
                <c:pt idx="1431">
                  <c:v>42251</c:v>
                </c:pt>
                <c:pt idx="1432">
                  <c:v>42254</c:v>
                </c:pt>
                <c:pt idx="1433">
                  <c:v>42255</c:v>
                </c:pt>
                <c:pt idx="1434">
                  <c:v>42256</c:v>
                </c:pt>
                <c:pt idx="1435">
                  <c:v>42257</c:v>
                </c:pt>
                <c:pt idx="1436">
                  <c:v>42258</c:v>
                </c:pt>
                <c:pt idx="1437">
                  <c:v>42261</c:v>
                </c:pt>
                <c:pt idx="1438">
                  <c:v>42262</c:v>
                </c:pt>
                <c:pt idx="1439">
                  <c:v>42263</c:v>
                </c:pt>
                <c:pt idx="1440">
                  <c:v>42264</c:v>
                </c:pt>
                <c:pt idx="1441">
                  <c:v>42265</c:v>
                </c:pt>
                <c:pt idx="1442">
                  <c:v>42268</c:v>
                </c:pt>
                <c:pt idx="1443">
                  <c:v>42269</c:v>
                </c:pt>
                <c:pt idx="1444">
                  <c:v>42270</c:v>
                </c:pt>
                <c:pt idx="1445">
                  <c:v>42271</c:v>
                </c:pt>
                <c:pt idx="1446">
                  <c:v>42272</c:v>
                </c:pt>
                <c:pt idx="1447">
                  <c:v>42275</c:v>
                </c:pt>
                <c:pt idx="1448">
                  <c:v>42276</c:v>
                </c:pt>
                <c:pt idx="1449">
                  <c:v>42277</c:v>
                </c:pt>
                <c:pt idx="1450">
                  <c:v>42278</c:v>
                </c:pt>
                <c:pt idx="1451">
                  <c:v>42279</c:v>
                </c:pt>
                <c:pt idx="1452">
                  <c:v>42282</c:v>
                </c:pt>
                <c:pt idx="1453">
                  <c:v>42283</c:v>
                </c:pt>
                <c:pt idx="1454">
                  <c:v>42284</c:v>
                </c:pt>
                <c:pt idx="1455">
                  <c:v>42285</c:v>
                </c:pt>
                <c:pt idx="1456">
                  <c:v>42286</c:v>
                </c:pt>
                <c:pt idx="1457">
                  <c:v>42289</c:v>
                </c:pt>
                <c:pt idx="1458">
                  <c:v>42290</c:v>
                </c:pt>
                <c:pt idx="1459">
                  <c:v>42291</c:v>
                </c:pt>
                <c:pt idx="1460">
                  <c:v>42292</c:v>
                </c:pt>
                <c:pt idx="1461">
                  <c:v>42293</c:v>
                </c:pt>
                <c:pt idx="1462">
                  <c:v>42296</c:v>
                </c:pt>
                <c:pt idx="1463">
                  <c:v>42297</c:v>
                </c:pt>
                <c:pt idx="1464">
                  <c:v>42298</c:v>
                </c:pt>
                <c:pt idx="1465">
                  <c:v>42299</c:v>
                </c:pt>
                <c:pt idx="1466">
                  <c:v>42300</c:v>
                </c:pt>
                <c:pt idx="1467">
                  <c:v>42303</c:v>
                </c:pt>
                <c:pt idx="1468">
                  <c:v>42304</c:v>
                </c:pt>
                <c:pt idx="1469">
                  <c:v>42305</c:v>
                </c:pt>
                <c:pt idx="1470">
                  <c:v>42306</c:v>
                </c:pt>
                <c:pt idx="1471">
                  <c:v>42307</c:v>
                </c:pt>
                <c:pt idx="1472">
                  <c:v>42310</c:v>
                </c:pt>
                <c:pt idx="1473">
                  <c:v>42311</c:v>
                </c:pt>
                <c:pt idx="1474">
                  <c:v>42312</c:v>
                </c:pt>
                <c:pt idx="1475">
                  <c:v>42313</c:v>
                </c:pt>
                <c:pt idx="1476">
                  <c:v>42314</c:v>
                </c:pt>
                <c:pt idx="1477">
                  <c:v>42317</c:v>
                </c:pt>
                <c:pt idx="1478">
                  <c:v>42318</c:v>
                </c:pt>
                <c:pt idx="1479">
                  <c:v>42319</c:v>
                </c:pt>
                <c:pt idx="1480">
                  <c:v>42320</c:v>
                </c:pt>
                <c:pt idx="1481">
                  <c:v>42321</c:v>
                </c:pt>
                <c:pt idx="1482">
                  <c:v>42324</c:v>
                </c:pt>
                <c:pt idx="1483">
                  <c:v>42325</c:v>
                </c:pt>
                <c:pt idx="1484">
                  <c:v>42326</c:v>
                </c:pt>
                <c:pt idx="1485">
                  <c:v>42327</c:v>
                </c:pt>
                <c:pt idx="1486">
                  <c:v>42328</c:v>
                </c:pt>
                <c:pt idx="1487">
                  <c:v>42331</c:v>
                </c:pt>
                <c:pt idx="1488">
                  <c:v>42332</c:v>
                </c:pt>
                <c:pt idx="1489">
                  <c:v>42333</c:v>
                </c:pt>
                <c:pt idx="1490">
                  <c:v>42334</c:v>
                </c:pt>
                <c:pt idx="1491">
                  <c:v>42335</c:v>
                </c:pt>
                <c:pt idx="1492">
                  <c:v>42338</c:v>
                </c:pt>
                <c:pt idx="1493">
                  <c:v>42339</c:v>
                </c:pt>
                <c:pt idx="1494">
                  <c:v>42340</c:v>
                </c:pt>
                <c:pt idx="1495">
                  <c:v>42341</c:v>
                </c:pt>
                <c:pt idx="1496">
                  <c:v>42342</c:v>
                </c:pt>
                <c:pt idx="1497">
                  <c:v>42345</c:v>
                </c:pt>
                <c:pt idx="1498">
                  <c:v>42346</c:v>
                </c:pt>
                <c:pt idx="1499">
                  <c:v>42347</c:v>
                </c:pt>
                <c:pt idx="1500">
                  <c:v>42348</c:v>
                </c:pt>
                <c:pt idx="1501">
                  <c:v>42349</c:v>
                </c:pt>
                <c:pt idx="1502">
                  <c:v>42352</c:v>
                </c:pt>
                <c:pt idx="1503">
                  <c:v>42353</c:v>
                </c:pt>
                <c:pt idx="1504">
                  <c:v>42354</c:v>
                </c:pt>
                <c:pt idx="1505">
                  <c:v>42355</c:v>
                </c:pt>
                <c:pt idx="1506">
                  <c:v>42356</c:v>
                </c:pt>
                <c:pt idx="1507">
                  <c:v>42359</c:v>
                </c:pt>
                <c:pt idx="1508">
                  <c:v>42360</c:v>
                </c:pt>
                <c:pt idx="1509">
                  <c:v>42361</c:v>
                </c:pt>
                <c:pt idx="1510">
                  <c:v>42362</c:v>
                </c:pt>
                <c:pt idx="1511">
                  <c:v>42367</c:v>
                </c:pt>
                <c:pt idx="1512">
                  <c:v>42368</c:v>
                </c:pt>
                <c:pt idx="1513">
                  <c:v>42369</c:v>
                </c:pt>
                <c:pt idx="1514">
                  <c:v>42373</c:v>
                </c:pt>
                <c:pt idx="1515">
                  <c:v>42374</c:v>
                </c:pt>
                <c:pt idx="1516">
                  <c:v>42375</c:v>
                </c:pt>
                <c:pt idx="1517">
                  <c:v>42376</c:v>
                </c:pt>
                <c:pt idx="1518">
                  <c:v>42377</c:v>
                </c:pt>
                <c:pt idx="1519">
                  <c:v>42380</c:v>
                </c:pt>
                <c:pt idx="1520">
                  <c:v>42381</c:v>
                </c:pt>
                <c:pt idx="1521">
                  <c:v>42382</c:v>
                </c:pt>
                <c:pt idx="1522">
                  <c:v>42383</c:v>
                </c:pt>
                <c:pt idx="1523">
                  <c:v>42384</c:v>
                </c:pt>
                <c:pt idx="1524">
                  <c:v>42387</c:v>
                </c:pt>
                <c:pt idx="1525">
                  <c:v>42388</c:v>
                </c:pt>
                <c:pt idx="1526">
                  <c:v>42389</c:v>
                </c:pt>
                <c:pt idx="1527">
                  <c:v>42390</c:v>
                </c:pt>
                <c:pt idx="1528">
                  <c:v>42391</c:v>
                </c:pt>
                <c:pt idx="1529">
                  <c:v>42394</c:v>
                </c:pt>
                <c:pt idx="1530">
                  <c:v>42395</c:v>
                </c:pt>
                <c:pt idx="1531">
                  <c:v>42396</c:v>
                </c:pt>
                <c:pt idx="1532">
                  <c:v>42397</c:v>
                </c:pt>
                <c:pt idx="1533">
                  <c:v>42398</c:v>
                </c:pt>
                <c:pt idx="1534">
                  <c:v>42401</c:v>
                </c:pt>
                <c:pt idx="1535">
                  <c:v>42402</c:v>
                </c:pt>
                <c:pt idx="1536">
                  <c:v>42403</c:v>
                </c:pt>
                <c:pt idx="1537">
                  <c:v>42404</c:v>
                </c:pt>
                <c:pt idx="1538">
                  <c:v>42405</c:v>
                </c:pt>
                <c:pt idx="1539">
                  <c:v>42408</c:v>
                </c:pt>
                <c:pt idx="1540">
                  <c:v>42409</c:v>
                </c:pt>
                <c:pt idx="1541">
                  <c:v>42410</c:v>
                </c:pt>
                <c:pt idx="1542">
                  <c:v>42411</c:v>
                </c:pt>
                <c:pt idx="1543">
                  <c:v>42412</c:v>
                </c:pt>
                <c:pt idx="1544">
                  <c:v>42415</c:v>
                </c:pt>
                <c:pt idx="1545">
                  <c:v>42416</c:v>
                </c:pt>
                <c:pt idx="1546">
                  <c:v>42417</c:v>
                </c:pt>
                <c:pt idx="1547">
                  <c:v>42418</c:v>
                </c:pt>
                <c:pt idx="1548">
                  <c:v>42419</c:v>
                </c:pt>
                <c:pt idx="1549">
                  <c:v>42422</c:v>
                </c:pt>
                <c:pt idx="1550">
                  <c:v>42423</c:v>
                </c:pt>
                <c:pt idx="1551">
                  <c:v>42424</c:v>
                </c:pt>
                <c:pt idx="1552">
                  <c:v>42425</c:v>
                </c:pt>
                <c:pt idx="1553">
                  <c:v>42426</c:v>
                </c:pt>
                <c:pt idx="1554">
                  <c:v>42429</c:v>
                </c:pt>
                <c:pt idx="1555">
                  <c:v>42430</c:v>
                </c:pt>
                <c:pt idx="1556">
                  <c:v>42431</c:v>
                </c:pt>
                <c:pt idx="1557">
                  <c:v>42432</c:v>
                </c:pt>
                <c:pt idx="1558">
                  <c:v>42433</c:v>
                </c:pt>
                <c:pt idx="1559">
                  <c:v>42436</c:v>
                </c:pt>
                <c:pt idx="1560">
                  <c:v>42437</c:v>
                </c:pt>
                <c:pt idx="1561">
                  <c:v>42438</c:v>
                </c:pt>
                <c:pt idx="1562">
                  <c:v>42439</c:v>
                </c:pt>
                <c:pt idx="1563">
                  <c:v>42440</c:v>
                </c:pt>
                <c:pt idx="1564">
                  <c:v>42443</c:v>
                </c:pt>
                <c:pt idx="1565">
                  <c:v>42444</c:v>
                </c:pt>
                <c:pt idx="1566">
                  <c:v>42445</c:v>
                </c:pt>
                <c:pt idx="1567">
                  <c:v>42446</c:v>
                </c:pt>
                <c:pt idx="1568">
                  <c:v>42447</c:v>
                </c:pt>
                <c:pt idx="1569">
                  <c:v>42450</c:v>
                </c:pt>
                <c:pt idx="1570">
                  <c:v>42451</c:v>
                </c:pt>
                <c:pt idx="1571">
                  <c:v>42452</c:v>
                </c:pt>
                <c:pt idx="1572">
                  <c:v>42453</c:v>
                </c:pt>
                <c:pt idx="1573">
                  <c:v>42458</c:v>
                </c:pt>
                <c:pt idx="1574">
                  <c:v>42459</c:v>
                </c:pt>
                <c:pt idx="1575">
                  <c:v>42460</c:v>
                </c:pt>
                <c:pt idx="1576">
                  <c:v>42461</c:v>
                </c:pt>
                <c:pt idx="1577">
                  <c:v>42464</c:v>
                </c:pt>
                <c:pt idx="1578">
                  <c:v>42465</c:v>
                </c:pt>
                <c:pt idx="1579">
                  <c:v>42466</c:v>
                </c:pt>
                <c:pt idx="1580">
                  <c:v>42467</c:v>
                </c:pt>
                <c:pt idx="1581">
                  <c:v>42468</c:v>
                </c:pt>
                <c:pt idx="1582">
                  <c:v>42471</c:v>
                </c:pt>
                <c:pt idx="1583">
                  <c:v>42472</c:v>
                </c:pt>
                <c:pt idx="1584">
                  <c:v>42473</c:v>
                </c:pt>
                <c:pt idx="1585">
                  <c:v>42474</c:v>
                </c:pt>
                <c:pt idx="1586">
                  <c:v>42475</c:v>
                </c:pt>
                <c:pt idx="1587">
                  <c:v>42478</c:v>
                </c:pt>
                <c:pt idx="1588">
                  <c:v>42479</c:v>
                </c:pt>
                <c:pt idx="1589">
                  <c:v>42480</c:v>
                </c:pt>
                <c:pt idx="1590">
                  <c:v>42481</c:v>
                </c:pt>
                <c:pt idx="1591">
                  <c:v>42482</c:v>
                </c:pt>
                <c:pt idx="1592">
                  <c:v>42485</c:v>
                </c:pt>
                <c:pt idx="1593">
                  <c:v>42486</c:v>
                </c:pt>
                <c:pt idx="1594">
                  <c:v>42487</c:v>
                </c:pt>
                <c:pt idx="1595">
                  <c:v>42488</c:v>
                </c:pt>
                <c:pt idx="1596">
                  <c:v>42489</c:v>
                </c:pt>
                <c:pt idx="1597">
                  <c:v>42493</c:v>
                </c:pt>
                <c:pt idx="1598">
                  <c:v>42494</c:v>
                </c:pt>
                <c:pt idx="1599">
                  <c:v>42495</c:v>
                </c:pt>
                <c:pt idx="1600">
                  <c:v>42496</c:v>
                </c:pt>
                <c:pt idx="1601">
                  <c:v>42499</c:v>
                </c:pt>
                <c:pt idx="1602">
                  <c:v>42500</c:v>
                </c:pt>
                <c:pt idx="1603">
                  <c:v>42501</c:v>
                </c:pt>
                <c:pt idx="1604">
                  <c:v>42502</c:v>
                </c:pt>
                <c:pt idx="1605">
                  <c:v>42503</c:v>
                </c:pt>
                <c:pt idx="1606">
                  <c:v>42506</c:v>
                </c:pt>
                <c:pt idx="1607">
                  <c:v>42507</c:v>
                </c:pt>
                <c:pt idx="1608">
                  <c:v>42508</c:v>
                </c:pt>
                <c:pt idx="1609">
                  <c:v>42509</c:v>
                </c:pt>
                <c:pt idx="1610">
                  <c:v>42510</c:v>
                </c:pt>
                <c:pt idx="1611">
                  <c:v>42513</c:v>
                </c:pt>
                <c:pt idx="1612">
                  <c:v>42514</c:v>
                </c:pt>
                <c:pt idx="1613">
                  <c:v>42515</c:v>
                </c:pt>
                <c:pt idx="1614">
                  <c:v>42516</c:v>
                </c:pt>
                <c:pt idx="1615">
                  <c:v>42517</c:v>
                </c:pt>
                <c:pt idx="1616">
                  <c:v>42521</c:v>
                </c:pt>
                <c:pt idx="1617">
                  <c:v>42522</c:v>
                </c:pt>
                <c:pt idx="1618">
                  <c:v>42523</c:v>
                </c:pt>
                <c:pt idx="1619">
                  <c:v>42524</c:v>
                </c:pt>
                <c:pt idx="1620">
                  <c:v>42527</c:v>
                </c:pt>
                <c:pt idx="1621">
                  <c:v>42528</c:v>
                </c:pt>
                <c:pt idx="1622">
                  <c:v>42529</c:v>
                </c:pt>
                <c:pt idx="1623">
                  <c:v>42530</c:v>
                </c:pt>
                <c:pt idx="1624">
                  <c:v>42531</c:v>
                </c:pt>
                <c:pt idx="1625">
                  <c:v>42534</c:v>
                </c:pt>
                <c:pt idx="1626">
                  <c:v>42535</c:v>
                </c:pt>
                <c:pt idx="1627">
                  <c:v>42536</c:v>
                </c:pt>
                <c:pt idx="1628">
                  <c:v>42537</c:v>
                </c:pt>
                <c:pt idx="1629">
                  <c:v>42538</c:v>
                </c:pt>
                <c:pt idx="1630">
                  <c:v>42541</c:v>
                </c:pt>
                <c:pt idx="1631">
                  <c:v>42542</c:v>
                </c:pt>
                <c:pt idx="1632">
                  <c:v>42543</c:v>
                </c:pt>
                <c:pt idx="1633">
                  <c:v>42544</c:v>
                </c:pt>
                <c:pt idx="1634">
                  <c:v>42545</c:v>
                </c:pt>
                <c:pt idx="1635">
                  <c:v>42548</c:v>
                </c:pt>
                <c:pt idx="1636">
                  <c:v>42549</c:v>
                </c:pt>
                <c:pt idx="1637">
                  <c:v>42550</c:v>
                </c:pt>
                <c:pt idx="1638">
                  <c:v>42551</c:v>
                </c:pt>
                <c:pt idx="1639">
                  <c:v>42552</c:v>
                </c:pt>
                <c:pt idx="1640">
                  <c:v>42555</c:v>
                </c:pt>
                <c:pt idx="1641">
                  <c:v>42556</c:v>
                </c:pt>
                <c:pt idx="1642">
                  <c:v>42557</c:v>
                </c:pt>
                <c:pt idx="1643">
                  <c:v>42558</c:v>
                </c:pt>
                <c:pt idx="1644">
                  <c:v>42559</c:v>
                </c:pt>
                <c:pt idx="1645">
                  <c:v>42562</c:v>
                </c:pt>
                <c:pt idx="1646">
                  <c:v>42563</c:v>
                </c:pt>
                <c:pt idx="1647">
                  <c:v>42564</c:v>
                </c:pt>
                <c:pt idx="1648">
                  <c:v>42565</c:v>
                </c:pt>
                <c:pt idx="1649">
                  <c:v>42566</c:v>
                </c:pt>
                <c:pt idx="1650">
                  <c:v>42569</c:v>
                </c:pt>
                <c:pt idx="1651">
                  <c:v>42570</c:v>
                </c:pt>
                <c:pt idx="1652">
                  <c:v>42571</c:v>
                </c:pt>
                <c:pt idx="1653">
                  <c:v>42572</c:v>
                </c:pt>
                <c:pt idx="1654">
                  <c:v>42573</c:v>
                </c:pt>
                <c:pt idx="1655">
                  <c:v>42576</c:v>
                </c:pt>
                <c:pt idx="1656">
                  <c:v>42577</c:v>
                </c:pt>
                <c:pt idx="1657">
                  <c:v>42578</c:v>
                </c:pt>
                <c:pt idx="1658">
                  <c:v>42579</c:v>
                </c:pt>
                <c:pt idx="1659">
                  <c:v>42580</c:v>
                </c:pt>
                <c:pt idx="1660">
                  <c:v>42583</c:v>
                </c:pt>
                <c:pt idx="1661">
                  <c:v>42584</c:v>
                </c:pt>
                <c:pt idx="1662">
                  <c:v>42585</c:v>
                </c:pt>
                <c:pt idx="1663">
                  <c:v>42586</c:v>
                </c:pt>
                <c:pt idx="1664">
                  <c:v>42587</c:v>
                </c:pt>
                <c:pt idx="1665">
                  <c:v>42590</c:v>
                </c:pt>
                <c:pt idx="1666">
                  <c:v>42591</c:v>
                </c:pt>
                <c:pt idx="1667">
                  <c:v>42592</c:v>
                </c:pt>
                <c:pt idx="1668">
                  <c:v>42593</c:v>
                </c:pt>
                <c:pt idx="1669">
                  <c:v>42594</c:v>
                </c:pt>
                <c:pt idx="1670">
                  <c:v>42597</c:v>
                </c:pt>
                <c:pt idx="1671">
                  <c:v>42598</c:v>
                </c:pt>
                <c:pt idx="1672">
                  <c:v>42599</c:v>
                </c:pt>
                <c:pt idx="1673">
                  <c:v>42600</c:v>
                </c:pt>
                <c:pt idx="1674">
                  <c:v>42601</c:v>
                </c:pt>
                <c:pt idx="1675">
                  <c:v>42604</c:v>
                </c:pt>
                <c:pt idx="1676">
                  <c:v>42605</c:v>
                </c:pt>
                <c:pt idx="1677">
                  <c:v>42606</c:v>
                </c:pt>
                <c:pt idx="1678">
                  <c:v>42607</c:v>
                </c:pt>
                <c:pt idx="1679">
                  <c:v>42608</c:v>
                </c:pt>
                <c:pt idx="1680">
                  <c:v>42612</c:v>
                </c:pt>
                <c:pt idx="1681">
                  <c:v>42613</c:v>
                </c:pt>
                <c:pt idx="1682">
                  <c:v>42614</c:v>
                </c:pt>
                <c:pt idx="1683">
                  <c:v>42615</c:v>
                </c:pt>
                <c:pt idx="1684">
                  <c:v>42619</c:v>
                </c:pt>
                <c:pt idx="1685">
                  <c:v>42620</c:v>
                </c:pt>
                <c:pt idx="1686">
                  <c:v>42621</c:v>
                </c:pt>
                <c:pt idx="1687">
                  <c:v>42622</c:v>
                </c:pt>
                <c:pt idx="1688">
                  <c:v>42625</c:v>
                </c:pt>
                <c:pt idx="1689">
                  <c:v>42626</c:v>
                </c:pt>
                <c:pt idx="1690">
                  <c:v>42627</c:v>
                </c:pt>
                <c:pt idx="1691">
                  <c:v>42628</c:v>
                </c:pt>
                <c:pt idx="1692">
                  <c:v>42629</c:v>
                </c:pt>
                <c:pt idx="1693">
                  <c:v>42632</c:v>
                </c:pt>
                <c:pt idx="1694">
                  <c:v>42633</c:v>
                </c:pt>
                <c:pt idx="1695">
                  <c:v>42634</c:v>
                </c:pt>
                <c:pt idx="1696">
                  <c:v>42635</c:v>
                </c:pt>
                <c:pt idx="1697">
                  <c:v>42636</c:v>
                </c:pt>
                <c:pt idx="1698">
                  <c:v>42639</c:v>
                </c:pt>
                <c:pt idx="1699">
                  <c:v>42640</c:v>
                </c:pt>
                <c:pt idx="1700">
                  <c:v>42641</c:v>
                </c:pt>
                <c:pt idx="1701">
                  <c:v>42642</c:v>
                </c:pt>
                <c:pt idx="1702">
                  <c:v>42643</c:v>
                </c:pt>
                <c:pt idx="1703">
                  <c:v>42646</c:v>
                </c:pt>
                <c:pt idx="1704">
                  <c:v>42647</c:v>
                </c:pt>
                <c:pt idx="1705">
                  <c:v>42648</c:v>
                </c:pt>
                <c:pt idx="1706">
                  <c:v>42649</c:v>
                </c:pt>
                <c:pt idx="1707">
                  <c:v>42650</c:v>
                </c:pt>
                <c:pt idx="1708">
                  <c:v>42653</c:v>
                </c:pt>
                <c:pt idx="1709">
                  <c:v>42654</c:v>
                </c:pt>
                <c:pt idx="1710">
                  <c:v>42655</c:v>
                </c:pt>
                <c:pt idx="1711">
                  <c:v>42656</c:v>
                </c:pt>
                <c:pt idx="1712">
                  <c:v>42657</c:v>
                </c:pt>
                <c:pt idx="1713">
                  <c:v>42660</c:v>
                </c:pt>
                <c:pt idx="1714">
                  <c:v>42661</c:v>
                </c:pt>
                <c:pt idx="1715">
                  <c:v>42662</c:v>
                </c:pt>
                <c:pt idx="1716">
                  <c:v>42663</c:v>
                </c:pt>
                <c:pt idx="1717">
                  <c:v>42664</c:v>
                </c:pt>
                <c:pt idx="1718">
                  <c:v>42667</c:v>
                </c:pt>
                <c:pt idx="1719">
                  <c:v>42668</c:v>
                </c:pt>
                <c:pt idx="1720">
                  <c:v>42669</c:v>
                </c:pt>
                <c:pt idx="1721">
                  <c:v>42670</c:v>
                </c:pt>
                <c:pt idx="1722">
                  <c:v>42671</c:v>
                </c:pt>
                <c:pt idx="1723">
                  <c:v>42674</c:v>
                </c:pt>
                <c:pt idx="1724">
                  <c:v>42675</c:v>
                </c:pt>
                <c:pt idx="1725">
                  <c:v>42676</c:v>
                </c:pt>
                <c:pt idx="1726">
                  <c:v>42677</c:v>
                </c:pt>
                <c:pt idx="1727">
                  <c:v>42678</c:v>
                </c:pt>
                <c:pt idx="1728">
                  <c:v>42681</c:v>
                </c:pt>
                <c:pt idx="1729">
                  <c:v>42682</c:v>
                </c:pt>
                <c:pt idx="1730">
                  <c:v>42683</c:v>
                </c:pt>
                <c:pt idx="1731">
                  <c:v>42684</c:v>
                </c:pt>
                <c:pt idx="1732">
                  <c:v>42685</c:v>
                </c:pt>
                <c:pt idx="1733">
                  <c:v>42688</c:v>
                </c:pt>
                <c:pt idx="1734">
                  <c:v>42689</c:v>
                </c:pt>
                <c:pt idx="1735">
                  <c:v>42690</c:v>
                </c:pt>
                <c:pt idx="1736">
                  <c:v>42691</c:v>
                </c:pt>
                <c:pt idx="1737">
                  <c:v>42692</c:v>
                </c:pt>
                <c:pt idx="1738">
                  <c:v>42695</c:v>
                </c:pt>
                <c:pt idx="1739">
                  <c:v>42696</c:v>
                </c:pt>
                <c:pt idx="1740">
                  <c:v>42697</c:v>
                </c:pt>
                <c:pt idx="1741">
                  <c:v>42698</c:v>
                </c:pt>
                <c:pt idx="1742">
                  <c:v>42699</c:v>
                </c:pt>
                <c:pt idx="1743">
                  <c:v>42702</c:v>
                </c:pt>
                <c:pt idx="1744">
                  <c:v>42703</c:v>
                </c:pt>
                <c:pt idx="1745">
                  <c:v>42704</c:v>
                </c:pt>
                <c:pt idx="1746">
                  <c:v>42705</c:v>
                </c:pt>
                <c:pt idx="1747">
                  <c:v>42706</c:v>
                </c:pt>
                <c:pt idx="1748">
                  <c:v>42709</c:v>
                </c:pt>
                <c:pt idx="1749">
                  <c:v>42710</c:v>
                </c:pt>
                <c:pt idx="1750">
                  <c:v>42711</c:v>
                </c:pt>
                <c:pt idx="1751">
                  <c:v>42712</c:v>
                </c:pt>
                <c:pt idx="1752">
                  <c:v>42713</c:v>
                </c:pt>
                <c:pt idx="1753">
                  <c:v>42716</c:v>
                </c:pt>
                <c:pt idx="1754">
                  <c:v>42717</c:v>
                </c:pt>
                <c:pt idx="1755">
                  <c:v>42718</c:v>
                </c:pt>
                <c:pt idx="1756">
                  <c:v>42719</c:v>
                </c:pt>
                <c:pt idx="1757">
                  <c:v>42720</c:v>
                </c:pt>
                <c:pt idx="1758">
                  <c:v>42723</c:v>
                </c:pt>
                <c:pt idx="1759">
                  <c:v>42724</c:v>
                </c:pt>
                <c:pt idx="1760">
                  <c:v>42725</c:v>
                </c:pt>
                <c:pt idx="1761">
                  <c:v>42726</c:v>
                </c:pt>
                <c:pt idx="1762">
                  <c:v>42727</c:v>
                </c:pt>
                <c:pt idx="1763">
                  <c:v>42732</c:v>
                </c:pt>
                <c:pt idx="1764">
                  <c:v>42733</c:v>
                </c:pt>
                <c:pt idx="1765">
                  <c:v>42734</c:v>
                </c:pt>
                <c:pt idx="1766">
                  <c:v>42738</c:v>
                </c:pt>
                <c:pt idx="1767">
                  <c:v>42739</c:v>
                </c:pt>
                <c:pt idx="1768">
                  <c:v>42740</c:v>
                </c:pt>
                <c:pt idx="1769">
                  <c:v>42741</c:v>
                </c:pt>
                <c:pt idx="1770">
                  <c:v>42744</c:v>
                </c:pt>
                <c:pt idx="1771">
                  <c:v>42745</c:v>
                </c:pt>
                <c:pt idx="1772">
                  <c:v>42746</c:v>
                </c:pt>
                <c:pt idx="1773">
                  <c:v>42747</c:v>
                </c:pt>
                <c:pt idx="1774">
                  <c:v>42748</c:v>
                </c:pt>
                <c:pt idx="1775">
                  <c:v>42751</c:v>
                </c:pt>
                <c:pt idx="1776">
                  <c:v>42752</c:v>
                </c:pt>
                <c:pt idx="1777">
                  <c:v>42753</c:v>
                </c:pt>
                <c:pt idx="1778">
                  <c:v>42754</c:v>
                </c:pt>
                <c:pt idx="1779">
                  <c:v>42755</c:v>
                </c:pt>
                <c:pt idx="1780">
                  <c:v>42758</c:v>
                </c:pt>
                <c:pt idx="1781">
                  <c:v>42759</c:v>
                </c:pt>
                <c:pt idx="1782">
                  <c:v>42760</c:v>
                </c:pt>
                <c:pt idx="1783">
                  <c:v>42761</c:v>
                </c:pt>
                <c:pt idx="1784">
                  <c:v>42762</c:v>
                </c:pt>
                <c:pt idx="1785">
                  <c:v>42765</c:v>
                </c:pt>
                <c:pt idx="1786">
                  <c:v>42766</c:v>
                </c:pt>
                <c:pt idx="1787">
                  <c:v>42767</c:v>
                </c:pt>
                <c:pt idx="1788">
                  <c:v>42768</c:v>
                </c:pt>
                <c:pt idx="1789">
                  <c:v>42769</c:v>
                </c:pt>
                <c:pt idx="1790">
                  <c:v>42772</c:v>
                </c:pt>
                <c:pt idx="1791">
                  <c:v>42773</c:v>
                </c:pt>
                <c:pt idx="1792">
                  <c:v>42774</c:v>
                </c:pt>
                <c:pt idx="1793">
                  <c:v>42775</c:v>
                </c:pt>
                <c:pt idx="1794">
                  <c:v>42776</c:v>
                </c:pt>
                <c:pt idx="1795">
                  <c:v>42779</c:v>
                </c:pt>
                <c:pt idx="1796">
                  <c:v>42780</c:v>
                </c:pt>
                <c:pt idx="1797">
                  <c:v>42781</c:v>
                </c:pt>
                <c:pt idx="1798">
                  <c:v>42782</c:v>
                </c:pt>
                <c:pt idx="1799">
                  <c:v>42783</c:v>
                </c:pt>
                <c:pt idx="1800">
                  <c:v>42786</c:v>
                </c:pt>
                <c:pt idx="1801">
                  <c:v>42787</c:v>
                </c:pt>
                <c:pt idx="1802">
                  <c:v>42788</c:v>
                </c:pt>
                <c:pt idx="1803">
                  <c:v>42789</c:v>
                </c:pt>
                <c:pt idx="1804">
                  <c:v>42790</c:v>
                </c:pt>
                <c:pt idx="1805">
                  <c:v>42793</c:v>
                </c:pt>
                <c:pt idx="1806">
                  <c:v>42794</c:v>
                </c:pt>
                <c:pt idx="1807">
                  <c:v>42795</c:v>
                </c:pt>
                <c:pt idx="1808">
                  <c:v>42796</c:v>
                </c:pt>
                <c:pt idx="1809">
                  <c:v>42797</c:v>
                </c:pt>
                <c:pt idx="1810">
                  <c:v>42800</c:v>
                </c:pt>
                <c:pt idx="1811">
                  <c:v>42801</c:v>
                </c:pt>
                <c:pt idx="1812">
                  <c:v>42802</c:v>
                </c:pt>
                <c:pt idx="1813">
                  <c:v>42803</c:v>
                </c:pt>
                <c:pt idx="1814">
                  <c:v>42804</c:v>
                </c:pt>
                <c:pt idx="1815">
                  <c:v>42807</c:v>
                </c:pt>
                <c:pt idx="1816">
                  <c:v>42808</c:v>
                </c:pt>
                <c:pt idx="1817">
                  <c:v>42809</c:v>
                </c:pt>
                <c:pt idx="1818">
                  <c:v>42810</c:v>
                </c:pt>
                <c:pt idx="1819">
                  <c:v>42811</c:v>
                </c:pt>
                <c:pt idx="1820">
                  <c:v>42814</c:v>
                </c:pt>
                <c:pt idx="1821">
                  <c:v>42815</c:v>
                </c:pt>
                <c:pt idx="1822">
                  <c:v>42816</c:v>
                </c:pt>
                <c:pt idx="1823">
                  <c:v>42817</c:v>
                </c:pt>
                <c:pt idx="1824">
                  <c:v>42818</c:v>
                </c:pt>
                <c:pt idx="1825">
                  <c:v>42821</c:v>
                </c:pt>
                <c:pt idx="1826">
                  <c:v>42822</c:v>
                </c:pt>
                <c:pt idx="1827">
                  <c:v>42823</c:v>
                </c:pt>
                <c:pt idx="1828">
                  <c:v>42824</c:v>
                </c:pt>
                <c:pt idx="1829">
                  <c:v>42825</c:v>
                </c:pt>
                <c:pt idx="1830">
                  <c:v>42828</c:v>
                </c:pt>
                <c:pt idx="1831">
                  <c:v>42829</c:v>
                </c:pt>
                <c:pt idx="1832">
                  <c:v>42830</c:v>
                </c:pt>
                <c:pt idx="1833">
                  <c:v>42831</c:v>
                </c:pt>
                <c:pt idx="1834">
                  <c:v>42832</c:v>
                </c:pt>
                <c:pt idx="1835">
                  <c:v>42835</c:v>
                </c:pt>
                <c:pt idx="1836">
                  <c:v>42836</c:v>
                </c:pt>
                <c:pt idx="1837">
                  <c:v>42837</c:v>
                </c:pt>
                <c:pt idx="1838">
                  <c:v>42838</c:v>
                </c:pt>
                <c:pt idx="1839">
                  <c:v>42843</c:v>
                </c:pt>
                <c:pt idx="1840">
                  <c:v>42844</c:v>
                </c:pt>
                <c:pt idx="1841">
                  <c:v>42845</c:v>
                </c:pt>
                <c:pt idx="1842">
                  <c:v>42846</c:v>
                </c:pt>
                <c:pt idx="1843">
                  <c:v>42849</c:v>
                </c:pt>
                <c:pt idx="1844">
                  <c:v>42850</c:v>
                </c:pt>
                <c:pt idx="1845">
                  <c:v>42851</c:v>
                </c:pt>
                <c:pt idx="1846">
                  <c:v>42852</c:v>
                </c:pt>
                <c:pt idx="1847">
                  <c:v>42853</c:v>
                </c:pt>
                <c:pt idx="1848">
                  <c:v>42857</c:v>
                </c:pt>
                <c:pt idx="1849">
                  <c:v>42858</c:v>
                </c:pt>
                <c:pt idx="1850">
                  <c:v>42859</c:v>
                </c:pt>
                <c:pt idx="1851">
                  <c:v>42860</c:v>
                </c:pt>
                <c:pt idx="1852">
                  <c:v>42863</c:v>
                </c:pt>
                <c:pt idx="1853">
                  <c:v>42864</c:v>
                </c:pt>
                <c:pt idx="1854">
                  <c:v>42865</c:v>
                </c:pt>
                <c:pt idx="1855">
                  <c:v>42866</c:v>
                </c:pt>
                <c:pt idx="1856">
                  <c:v>42867</c:v>
                </c:pt>
                <c:pt idx="1857">
                  <c:v>42870</c:v>
                </c:pt>
                <c:pt idx="1858">
                  <c:v>42871</c:v>
                </c:pt>
                <c:pt idx="1859">
                  <c:v>42872</c:v>
                </c:pt>
                <c:pt idx="1860">
                  <c:v>42873</c:v>
                </c:pt>
                <c:pt idx="1861">
                  <c:v>42874</c:v>
                </c:pt>
                <c:pt idx="1862">
                  <c:v>42877</c:v>
                </c:pt>
                <c:pt idx="1863">
                  <c:v>42878</c:v>
                </c:pt>
                <c:pt idx="1864">
                  <c:v>42879</c:v>
                </c:pt>
                <c:pt idx="1865">
                  <c:v>42880</c:v>
                </c:pt>
                <c:pt idx="1866">
                  <c:v>42881</c:v>
                </c:pt>
                <c:pt idx="1867">
                  <c:v>42885</c:v>
                </c:pt>
                <c:pt idx="1868">
                  <c:v>42886</c:v>
                </c:pt>
                <c:pt idx="1869">
                  <c:v>42887</c:v>
                </c:pt>
                <c:pt idx="1870">
                  <c:v>42888</c:v>
                </c:pt>
                <c:pt idx="1871">
                  <c:v>42891</c:v>
                </c:pt>
                <c:pt idx="1872">
                  <c:v>42892</c:v>
                </c:pt>
                <c:pt idx="1873">
                  <c:v>42893</c:v>
                </c:pt>
                <c:pt idx="1874">
                  <c:v>42894</c:v>
                </c:pt>
                <c:pt idx="1875">
                  <c:v>42895</c:v>
                </c:pt>
                <c:pt idx="1876">
                  <c:v>42898</c:v>
                </c:pt>
                <c:pt idx="1877">
                  <c:v>42899</c:v>
                </c:pt>
                <c:pt idx="1878">
                  <c:v>42900</c:v>
                </c:pt>
                <c:pt idx="1879">
                  <c:v>42901</c:v>
                </c:pt>
                <c:pt idx="1880">
                  <c:v>42902</c:v>
                </c:pt>
                <c:pt idx="1881">
                  <c:v>42905</c:v>
                </c:pt>
                <c:pt idx="1882">
                  <c:v>42906</c:v>
                </c:pt>
                <c:pt idx="1883">
                  <c:v>42907</c:v>
                </c:pt>
                <c:pt idx="1884">
                  <c:v>42908</c:v>
                </c:pt>
                <c:pt idx="1885">
                  <c:v>42909</c:v>
                </c:pt>
                <c:pt idx="1886">
                  <c:v>42912</c:v>
                </c:pt>
                <c:pt idx="1887">
                  <c:v>42913</c:v>
                </c:pt>
                <c:pt idx="1888">
                  <c:v>42914</c:v>
                </c:pt>
                <c:pt idx="1889">
                  <c:v>42915</c:v>
                </c:pt>
                <c:pt idx="1890">
                  <c:v>42916</c:v>
                </c:pt>
                <c:pt idx="1891">
                  <c:v>42919</c:v>
                </c:pt>
                <c:pt idx="1892">
                  <c:v>42920</c:v>
                </c:pt>
                <c:pt idx="1893">
                  <c:v>42921</c:v>
                </c:pt>
                <c:pt idx="1894">
                  <c:v>42922</c:v>
                </c:pt>
                <c:pt idx="1895">
                  <c:v>42923</c:v>
                </c:pt>
                <c:pt idx="1896">
                  <c:v>42926</c:v>
                </c:pt>
                <c:pt idx="1897">
                  <c:v>42927</c:v>
                </c:pt>
                <c:pt idx="1898">
                  <c:v>42928</c:v>
                </c:pt>
                <c:pt idx="1899">
                  <c:v>42929</c:v>
                </c:pt>
                <c:pt idx="1900">
                  <c:v>42930</c:v>
                </c:pt>
                <c:pt idx="1901">
                  <c:v>42933</c:v>
                </c:pt>
                <c:pt idx="1902">
                  <c:v>42934</c:v>
                </c:pt>
                <c:pt idx="1903">
                  <c:v>42935</c:v>
                </c:pt>
                <c:pt idx="1904">
                  <c:v>42936</c:v>
                </c:pt>
                <c:pt idx="1905">
                  <c:v>42937</c:v>
                </c:pt>
                <c:pt idx="1906">
                  <c:v>42940</c:v>
                </c:pt>
                <c:pt idx="1907">
                  <c:v>42941</c:v>
                </c:pt>
                <c:pt idx="1908">
                  <c:v>42942</c:v>
                </c:pt>
                <c:pt idx="1909">
                  <c:v>42943</c:v>
                </c:pt>
                <c:pt idx="1910">
                  <c:v>42944</c:v>
                </c:pt>
                <c:pt idx="1911">
                  <c:v>42947</c:v>
                </c:pt>
                <c:pt idx="1912">
                  <c:v>42948</c:v>
                </c:pt>
                <c:pt idx="1913">
                  <c:v>42949</c:v>
                </c:pt>
                <c:pt idx="1914">
                  <c:v>42950</c:v>
                </c:pt>
                <c:pt idx="1915">
                  <c:v>42951</c:v>
                </c:pt>
                <c:pt idx="1916">
                  <c:v>42954</c:v>
                </c:pt>
                <c:pt idx="1917">
                  <c:v>42955</c:v>
                </c:pt>
                <c:pt idx="1918">
                  <c:v>42956</c:v>
                </c:pt>
                <c:pt idx="1919">
                  <c:v>42957</c:v>
                </c:pt>
                <c:pt idx="1920">
                  <c:v>42958</c:v>
                </c:pt>
                <c:pt idx="1921">
                  <c:v>42961</c:v>
                </c:pt>
                <c:pt idx="1922">
                  <c:v>42962</c:v>
                </c:pt>
                <c:pt idx="1923">
                  <c:v>42963</c:v>
                </c:pt>
                <c:pt idx="1924">
                  <c:v>42964</c:v>
                </c:pt>
                <c:pt idx="1925">
                  <c:v>42965</c:v>
                </c:pt>
                <c:pt idx="1926">
                  <c:v>42968</c:v>
                </c:pt>
                <c:pt idx="1927">
                  <c:v>42969</c:v>
                </c:pt>
                <c:pt idx="1928">
                  <c:v>42970</c:v>
                </c:pt>
                <c:pt idx="1929">
                  <c:v>42971</c:v>
                </c:pt>
                <c:pt idx="1930">
                  <c:v>42972</c:v>
                </c:pt>
                <c:pt idx="1931">
                  <c:v>42976</c:v>
                </c:pt>
                <c:pt idx="1932">
                  <c:v>42977</c:v>
                </c:pt>
                <c:pt idx="1933">
                  <c:v>42978</c:v>
                </c:pt>
                <c:pt idx="1934">
                  <c:v>42979</c:v>
                </c:pt>
                <c:pt idx="1935">
                  <c:v>42982</c:v>
                </c:pt>
                <c:pt idx="1936">
                  <c:v>42983</c:v>
                </c:pt>
                <c:pt idx="1937">
                  <c:v>42984</c:v>
                </c:pt>
                <c:pt idx="1938">
                  <c:v>42985</c:v>
                </c:pt>
                <c:pt idx="1939">
                  <c:v>42986</c:v>
                </c:pt>
                <c:pt idx="1940">
                  <c:v>42989</c:v>
                </c:pt>
                <c:pt idx="1941">
                  <c:v>42990</c:v>
                </c:pt>
                <c:pt idx="1942">
                  <c:v>42991</c:v>
                </c:pt>
                <c:pt idx="1943">
                  <c:v>42992</c:v>
                </c:pt>
                <c:pt idx="1944">
                  <c:v>42993</c:v>
                </c:pt>
                <c:pt idx="1945">
                  <c:v>42996</c:v>
                </c:pt>
                <c:pt idx="1946">
                  <c:v>42997</c:v>
                </c:pt>
                <c:pt idx="1947">
                  <c:v>42998</c:v>
                </c:pt>
                <c:pt idx="1948">
                  <c:v>42999</c:v>
                </c:pt>
                <c:pt idx="1949">
                  <c:v>43000</c:v>
                </c:pt>
                <c:pt idx="1950">
                  <c:v>43003</c:v>
                </c:pt>
                <c:pt idx="1951">
                  <c:v>43004</c:v>
                </c:pt>
                <c:pt idx="1952">
                  <c:v>43005</c:v>
                </c:pt>
                <c:pt idx="1953">
                  <c:v>43006</c:v>
                </c:pt>
                <c:pt idx="1954">
                  <c:v>43007</c:v>
                </c:pt>
                <c:pt idx="1955">
                  <c:v>43010</c:v>
                </c:pt>
                <c:pt idx="1956">
                  <c:v>43011</c:v>
                </c:pt>
                <c:pt idx="1957">
                  <c:v>43012</c:v>
                </c:pt>
                <c:pt idx="1958">
                  <c:v>43013</c:v>
                </c:pt>
                <c:pt idx="1959">
                  <c:v>43014</c:v>
                </c:pt>
                <c:pt idx="1960">
                  <c:v>43017</c:v>
                </c:pt>
                <c:pt idx="1961">
                  <c:v>43018</c:v>
                </c:pt>
                <c:pt idx="1962">
                  <c:v>43019</c:v>
                </c:pt>
                <c:pt idx="1963">
                  <c:v>43020</c:v>
                </c:pt>
                <c:pt idx="1964">
                  <c:v>43021</c:v>
                </c:pt>
                <c:pt idx="1965">
                  <c:v>43024</c:v>
                </c:pt>
                <c:pt idx="1966">
                  <c:v>43025</c:v>
                </c:pt>
                <c:pt idx="1967">
                  <c:v>43026</c:v>
                </c:pt>
                <c:pt idx="1968">
                  <c:v>43027</c:v>
                </c:pt>
                <c:pt idx="1969">
                  <c:v>43028</c:v>
                </c:pt>
                <c:pt idx="1970">
                  <c:v>43031</c:v>
                </c:pt>
                <c:pt idx="1971">
                  <c:v>43032</c:v>
                </c:pt>
                <c:pt idx="1972">
                  <c:v>43033</c:v>
                </c:pt>
                <c:pt idx="1973">
                  <c:v>43034</c:v>
                </c:pt>
                <c:pt idx="1974">
                  <c:v>43035</c:v>
                </c:pt>
                <c:pt idx="1975">
                  <c:v>43038</c:v>
                </c:pt>
                <c:pt idx="1976">
                  <c:v>43039</c:v>
                </c:pt>
                <c:pt idx="1977">
                  <c:v>43040</c:v>
                </c:pt>
                <c:pt idx="1978">
                  <c:v>43041</c:v>
                </c:pt>
                <c:pt idx="1979">
                  <c:v>43042</c:v>
                </c:pt>
                <c:pt idx="1980">
                  <c:v>43045</c:v>
                </c:pt>
                <c:pt idx="1981">
                  <c:v>43046</c:v>
                </c:pt>
                <c:pt idx="1982">
                  <c:v>43047</c:v>
                </c:pt>
                <c:pt idx="1983">
                  <c:v>43048</c:v>
                </c:pt>
                <c:pt idx="1984">
                  <c:v>43049</c:v>
                </c:pt>
                <c:pt idx="1985">
                  <c:v>43052</c:v>
                </c:pt>
                <c:pt idx="1986">
                  <c:v>43053</c:v>
                </c:pt>
                <c:pt idx="1987">
                  <c:v>43054</c:v>
                </c:pt>
                <c:pt idx="1988">
                  <c:v>43055</c:v>
                </c:pt>
                <c:pt idx="1989">
                  <c:v>43056</c:v>
                </c:pt>
                <c:pt idx="1990">
                  <c:v>43059</c:v>
                </c:pt>
                <c:pt idx="1991">
                  <c:v>43060</c:v>
                </c:pt>
                <c:pt idx="1992">
                  <c:v>43061</c:v>
                </c:pt>
                <c:pt idx="1993">
                  <c:v>43062</c:v>
                </c:pt>
                <c:pt idx="1994">
                  <c:v>43063</c:v>
                </c:pt>
                <c:pt idx="1995">
                  <c:v>43066</c:v>
                </c:pt>
                <c:pt idx="1996">
                  <c:v>43067</c:v>
                </c:pt>
                <c:pt idx="1997">
                  <c:v>43068</c:v>
                </c:pt>
                <c:pt idx="1998">
                  <c:v>43069</c:v>
                </c:pt>
                <c:pt idx="1999">
                  <c:v>43070</c:v>
                </c:pt>
                <c:pt idx="2000">
                  <c:v>43073</c:v>
                </c:pt>
                <c:pt idx="2001">
                  <c:v>43074</c:v>
                </c:pt>
                <c:pt idx="2002">
                  <c:v>43075</c:v>
                </c:pt>
                <c:pt idx="2003">
                  <c:v>43076</c:v>
                </c:pt>
                <c:pt idx="2004">
                  <c:v>43077</c:v>
                </c:pt>
                <c:pt idx="2005">
                  <c:v>43080</c:v>
                </c:pt>
                <c:pt idx="2006">
                  <c:v>43081</c:v>
                </c:pt>
                <c:pt idx="2007">
                  <c:v>43082</c:v>
                </c:pt>
                <c:pt idx="2008">
                  <c:v>43083</c:v>
                </c:pt>
                <c:pt idx="2009">
                  <c:v>43084</c:v>
                </c:pt>
                <c:pt idx="2010">
                  <c:v>43087</c:v>
                </c:pt>
                <c:pt idx="2011">
                  <c:v>43088</c:v>
                </c:pt>
                <c:pt idx="2012">
                  <c:v>43089</c:v>
                </c:pt>
                <c:pt idx="2013">
                  <c:v>43090</c:v>
                </c:pt>
                <c:pt idx="2014">
                  <c:v>43091</c:v>
                </c:pt>
                <c:pt idx="2015">
                  <c:v>43096</c:v>
                </c:pt>
                <c:pt idx="2016">
                  <c:v>43097</c:v>
                </c:pt>
                <c:pt idx="2017">
                  <c:v>43098</c:v>
                </c:pt>
                <c:pt idx="2018">
                  <c:v>43102</c:v>
                </c:pt>
                <c:pt idx="2019">
                  <c:v>43103</c:v>
                </c:pt>
                <c:pt idx="2020">
                  <c:v>43104</c:v>
                </c:pt>
                <c:pt idx="2021">
                  <c:v>43105</c:v>
                </c:pt>
                <c:pt idx="2022">
                  <c:v>43108</c:v>
                </c:pt>
                <c:pt idx="2023">
                  <c:v>43109</c:v>
                </c:pt>
                <c:pt idx="2024">
                  <c:v>43110</c:v>
                </c:pt>
                <c:pt idx="2025">
                  <c:v>43111</c:v>
                </c:pt>
                <c:pt idx="2026">
                  <c:v>43112</c:v>
                </c:pt>
                <c:pt idx="2027">
                  <c:v>43115</c:v>
                </c:pt>
                <c:pt idx="2028">
                  <c:v>43116</c:v>
                </c:pt>
                <c:pt idx="2029">
                  <c:v>43117</c:v>
                </c:pt>
                <c:pt idx="2030">
                  <c:v>43118</c:v>
                </c:pt>
                <c:pt idx="2031">
                  <c:v>43119</c:v>
                </c:pt>
                <c:pt idx="2032">
                  <c:v>43122</c:v>
                </c:pt>
                <c:pt idx="2033">
                  <c:v>43123</c:v>
                </c:pt>
                <c:pt idx="2034">
                  <c:v>43124</c:v>
                </c:pt>
                <c:pt idx="2035">
                  <c:v>43125</c:v>
                </c:pt>
                <c:pt idx="2036">
                  <c:v>43126</c:v>
                </c:pt>
                <c:pt idx="2037">
                  <c:v>43129</c:v>
                </c:pt>
                <c:pt idx="2038">
                  <c:v>43130</c:v>
                </c:pt>
                <c:pt idx="2039">
                  <c:v>43131</c:v>
                </c:pt>
                <c:pt idx="2040">
                  <c:v>43132</c:v>
                </c:pt>
                <c:pt idx="2041">
                  <c:v>43133</c:v>
                </c:pt>
                <c:pt idx="2042">
                  <c:v>43136</c:v>
                </c:pt>
                <c:pt idx="2043">
                  <c:v>43137</c:v>
                </c:pt>
                <c:pt idx="2044">
                  <c:v>43138</c:v>
                </c:pt>
                <c:pt idx="2045">
                  <c:v>43139</c:v>
                </c:pt>
                <c:pt idx="2046">
                  <c:v>43140</c:v>
                </c:pt>
                <c:pt idx="2047">
                  <c:v>43143</c:v>
                </c:pt>
                <c:pt idx="2048">
                  <c:v>43144</c:v>
                </c:pt>
                <c:pt idx="2049">
                  <c:v>43145</c:v>
                </c:pt>
                <c:pt idx="2050">
                  <c:v>43146</c:v>
                </c:pt>
                <c:pt idx="2051">
                  <c:v>43147</c:v>
                </c:pt>
                <c:pt idx="2052">
                  <c:v>43150</c:v>
                </c:pt>
                <c:pt idx="2053">
                  <c:v>43151</c:v>
                </c:pt>
                <c:pt idx="2054">
                  <c:v>43152</c:v>
                </c:pt>
                <c:pt idx="2055">
                  <c:v>43153</c:v>
                </c:pt>
                <c:pt idx="2056">
                  <c:v>43154</c:v>
                </c:pt>
                <c:pt idx="2057">
                  <c:v>43157</c:v>
                </c:pt>
                <c:pt idx="2058">
                  <c:v>43158</c:v>
                </c:pt>
                <c:pt idx="2059">
                  <c:v>43159</c:v>
                </c:pt>
                <c:pt idx="2060">
                  <c:v>43160</c:v>
                </c:pt>
                <c:pt idx="2061">
                  <c:v>43161</c:v>
                </c:pt>
                <c:pt idx="2062">
                  <c:v>43164</c:v>
                </c:pt>
                <c:pt idx="2063">
                  <c:v>43165</c:v>
                </c:pt>
                <c:pt idx="2064">
                  <c:v>43166</c:v>
                </c:pt>
                <c:pt idx="2065">
                  <c:v>43167</c:v>
                </c:pt>
                <c:pt idx="2066">
                  <c:v>43168</c:v>
                </c:pt>
                <c:pt idx="2067">
                  <c:v>43171</c:v>
                </c:pt>
                <c:pt idx="2068">
                  <c:v>43172</c:v>
                </c:pt>
                <c:pt idx="2069">
                  <c:v>43173</c:v>
                </c:pt>
                <c:pt idx="2070">
                  <c:v>43174</c:v>
                </c:pt>
                <c:pt idx="2071">
                  <c:v>43175</c:v>
                </c:pt>
                <c:pt idx="2072">
                  <c:v>43178</c:v>
                </c:pt>
                <c:pt idx="2073">
                  <c:v>43179</c:v>
                </c:pt>
                <c:pt idx="2074">
                  <c:v>43180</c:v>
                </c:pt>
                <c:pt idx="2075">
                  <c:v>43181</c:v>
                </c:pt>
                <c:pt idx="2076">
                  <c:v>43182</c:v>
                </c:pt>
                <c:pt idx="2077">
                  <c:v>43185</c:v>
                </c:pt>
                <c:pt idx="2078">
                  <c:v>43186</c:v>
                </c:pt>
                <c:pt idx="2079">
                  <c:v>43187</c:v>
                </c:pt>
                <c:pt idx="2080">
                  <c:v>43188</c:v>
                </c:pt>
                <c:pt idx="2081">
                  <c:v>43193</c:v>
                </c:pt>
                <c:pt idx="2082">
                  <c:v>43194</c:v>
                </c:pt>
                <c:pt idx="2083">
                  <c:v>43195</c:v>
                </c:pt>
                <c:pt idx="2084">
                  <c:v>43196</c:v>
                </c:pt>
                <c:pt idx="2085">
                  <c:v>43199</c:v>
                </c:pt>
                <c:pt idx="2086">
                  <c:v>43200</c:v>
                </c:pt>
                <c:pt idx="2087">
                  <c:v>43201</c:v>
                </c:pt>
                <c:pt idx="2088">
                  <c:v>43202</c:v>
                </c:pt>
                <c:pt idx="2089">
                  <c:v>43203</c:v>
                </c:pt>
                <c:pt idx="2090">
                  <c:v>43206</c:v>
                </c:pt>
                <c:pt idx="2091">
                  <c:v>43207</c:v>
                </c:pt>
                <c:pt idx="2092">
                  <c:v>43208</c:v>
                </c:pt>
                <c:pt idx="2093">
                  <c:v>43209</c:v>
                </c:pt>
                <c:pt idx="2094">
                  <c:v>43210</c:v>
                </c:pt>
                <c:pt idx="2095">
                  <c:v>43213</c:v>
                </c:pt>
                <c:pt idx="2096">
                  <c:v>43214</c:v>
                </c:pt>
                <c:pt idx="2097">
                  <c:v>43215</c:v>
                </c:pt>
                <c:pt idx="2098">
                  <c:v>43216</c:v>
                </c:pt>
                <c:pt idx="2099">
                  <c:v>43217</c:v>
                </c:pt>
                <c:pt idx="2100">
                  <c:v>43220</c:v>
                </c:pt>
                <c:pt idx="2101">
                  <c:v>43221</c:v>
                </c:pt>
                <c:pt idx="2102">
                  <c:v>43222</c:v>
                </c:pt>
                <c:pt idx="2103">
                  <c:v>43223</c:v>
                </c:pt>
                <c:pt idx="2104">
                  <c:v>43224</c:v>
                </c:pt>
                <c:pt idx="2105">
                  <c:v>43228</c:v>
                </c:pt>
                <c:pt idx="2106">
                  <c:v>43229</c:v>
                </c:pt>
                <c:pt idx="2107">
                  <c:v>43230</c:v>
                </c:pt>
                <c:pt idx="2108">
                  <c:v>43231</c:v>
                </c:pt>
                <c:pt idx="2109">
                  <c:v>43234</c:v>
                </c:pt>
                <c:pt idx="2110">
                  <c:v>43235</c:v>
                </c:pt>
                <c:pt idx="2111">
                  <c:v>43236</c:v>
                </c:pt>
                <c:pt idx="2112">
                  <c:v>43237</c:v>
                </c:pt>
                <c:pt idx="2113">
                  <c:v>43238</c:v>
                </c:pt>
                <c:pt idx="2114">
                  <c:v>43241</c:v>
                </c:pt>
                <c:pt idx="2115">
                  <c:v>43242</c:v>
                </c:pt>
                <c:pt idx="2116">
                  <c:v>43243</c:v>
                </c:pt>
                <c:pt idx="2117">
                  <c:v>43244</c:v>
                </c:pt>
                <c:pt idx="2118">
                  <c:v>43245</c:v>
                </c:pt>
                <c:pt idx="2119">
                  <c:v>43249</c:v>
                </c:pt>
                <c:pt idx="2120">
                  <c:v>43250</c:v>
                </c:pt>
                <c:pt idx="2121">
                  <c:v>43251</c:v>
                </c:pt>
                <c:pt idx="2122">
                  <c:v>43252</c:v>
                </c:pt>
                <c:pt idx="2123">
                  <c:v>43255</c:v>
                </c:pt>
                <c:pt idx="2124">
                  <c:v>43256</c:v>
                </c:pt>
                <c:pt idx="2125">
                  <c:v>43257</c:v>
                </c:pt>
                <c:pt idx="2126">
                  <c:v>43258</c:v>
                </c:pt>
                <c:pt idx="2127">
                  <c:v>43259</c:v>
                </c:pt>
                <c:pt idx="2128">
                  <c:v>43262</c:v>
                </c:pt>
                <c:pt idx="2129">
                  <c:v>43263</c:v>
                </c:pt>
                <c:pt idx="2130">
                  <c:v>43264</c:v>
                </c:pt>
                <c:pt idx="2131">
                  <c:v>43265</c:v>
                </c:pt>
                <c:pt idx="2132">
                  <c:v>43266</c:v>
                </c:pt>
                <c:pt idx="2133">
                  <c:v>43269</c:v>
                </c:pt>
                <c:pt idx="2134">
                  <c:v>43270</c:v>
                </c:pt>
                <c:pt idx="2135">
                  <c:v>43271</c:v>
                </c:pt>
                <c:pt idx="2136">
                  <c:v>43272</c:v>
                </c:pt>
                <c:pt idx="2137">
                  <c:v>43273</c:v>
                </c:pt>
                <c:pt idx="2138">
                  <c:v>43276</c:v>
                </c:pt>
                <c:pt idx="2139">
                  <c:v>43277</c:v>
                </c:pt>
                <c:pt idx="2140">
                  <c:v>43278</c:v>
                </c:pt>
                <c:pt idx="2141">
                  <c:v>43279</c:v>
                </c:pt>
                <c:pt idx="2142">
                  <c:v>43280</c:v>
                </c:pt>
                <c:pt idx="2143">
                  <c:v>43283</c:v>
                </c:pt>
                <c:pt idx="2144">
                  <c:v>43284</c:v>
                </c:pt>
                <c:pt idx="2145">
                  <c:v>43285</c:v>
                </c:pt>
                <c:pt idx="2146">
                  <c:v>43286</c:v>
                </c:pt>
                <c:pt idx="2147">
                  <c:v>43287</c:v>
                </c:pt>
                <c:pt idx="2148">
                  <c:v>43290</c:v>
                </c:pt>
                <c:pt idx="2149">
                  <c:v>43291</c:v>
                </c:pt>
                <c:pt idx="2150">
                  <c:v>43292</c:v>
                </c:pt>
                <c:pt idx="2151">
                  <c:v>43293</c:v>
                </c:pt>
                <c:pt idx="2152">
                  <c:v>43294</c:v>
                </c:pt>
                <c:pt idx="2153">
                  <c:v>43297</c:v>
                </c:pt>
                <c:pt idx="2154">
                  <c:v>43298</c:v>
                </c:pt>
                <c:pt idx="2155">
                  <c:v>43299</c:v>
                </c:pt>
                <c:pt idx="2156">
                  <c:v>43300</c:v>
                </c:pt>
                <c:pt idx="2157">
                  <c:v>43301</c:v>
                </c:pt>
                <c:pt idx="2158">
                  <c:v>43304</c:v>
                </c:pt>
                <c:pt idx="2159">
                  <c:v>43305</c:v>
                </c:pt>
                <c:pt idx="2160">
                  <c:v>43306</c:v>
                </c:pt>
                <c:pt idx="2161">
                  <c:v>43307</c:v>
                </c:pt>
                <c:pt idx="2162">
                  <c:v>43308</c:v>
                </c:pt>
                <c:pt idx="2163">
                  <c:v>43311</c:v>
                </c:pt>
                <c:pt idx="2164">
                  <c:v>43312</c:v>
                </c:pt>
                <c:pt idx="2165">
                  <c:v>43313</c:v>
                </c:pt>
                <c:pt idx="2166">
                  <c:v>43314</c:v>
                </c:pt>
                <c:pt idx="2167">
                  <c:v>43315</c:v>
                </c:pt>
                <c:pt idx="2168">
                  <c:v>43318</c:v>
                </c:pt>
                <c:pt idx="2169">
                  <c:v>43319</c:v>
                </c:pt>
                <c:pt idx="2170">
                  <c:v>43320</c:v>
                </c:pt>
                <c:pt idx="2171">
                  <c:v>43321</c:v>
                </c:pt>
                <c:pt idx="2172">
                  <c:v>43322</c:v>
                </c:pt>
                <c:pt idx="2173">
                  <c:v>43325</c:v>
                </c:pt>
                <c:pt idx="2174">
                  <c:v>43326</c:v>
                </c:pt>
                <c:pt idx="2175">
                  <c:v>43327</c:v>
                </c:pt>
                <c:pt idx="2176">
                  <c:v>43328</c:v>
                </c:pt>
                <c:pt idx="2177">
                  <c:v>43329</c:v>
                </c:pt>
                <c:pt idx="2178">
                  <c:v>43332</c:v>
                </c:pt>
                <c:pt idx="2179">
                  <c:v>43333</c:v>
                </c:pt>
                <c:pt idx="2180">
                  <c:v>43334</c:v>
                </c:pt>
                <c:pt idx="2181">
                  <c:v>43335</c:v>
                </c:pt>
                <c:pt idx="2182">
                  <c:v>43336</c:v>
                </c:pt>
                <c:pt idx="2183">
                  <c:v>43340</c:v>
                </c:pt>
                <c:pt idx="2184">
                  <c:v>43341</c:v>
                </c:pt>
                <c:pt idx="2185">
                  <c:v>43342</c:v>
                </c:pt>
                <c:pt idx="2186">
                  <c:v>43343</c:v>
                </c:pt>
                <c:pt idx="2187">
                  <c:v>43346</c:v>
                </c:pt>
                <c:pt idx="2188">
                  <c:v>43347</c:v>
                </c:pt>
                <c:pt idx="2189">
                  <c:v>43348</c:v>
                </c:pt>
                <c:pt idx="2190">
                  <c:v>43349</c:v>
                </c:pt>
                <c:pt idx="2191">
                  <c:v>43350</c:v>
                </c:pt>
                <c:pt idx="2192">
                  <c:v>43353</c:v>
                </c:pt>
                <c:pt idx="2193">
                  <c:v>43354</c:v>
                </c:pt>
                <c:pt idx="2194">
                  <c:v>43355</c:v>
                </c:pt>
                <c:pt idx="2195">
                  <c:v>43356</c:v>
                </c:pt>
                <c:pt idx="2196">
                  <c:v>43357</c:v>
                </c:pt>
                <c:pt idx="2197">
                  <c:v>43360</c:v>
                </c:pt>
                <c:pt idx="2198">
                  <c:v>43361</c:v>
                </c:pt>
                <c:pt idx="2199">
                  <c:v>43362</c:v>
                </c:pt>
                <c:pt idx="2200">
                  <c:v>43363</c:v>
                </c:pt>
                <c:pt idx="2201">
                  <c:v>43364</c:v>
                </c:pt>
                <c:pt idx="2202">
                  <c:v>43367</c:v>
                </c:pt>
                <c:pt idx="2203">
                  <c:v>43368</c:v>
                </c:pt>
                <c:pt idx="2204">
                  <c:v>43369</c:v>
                </c:pt>
                <c:pt idx="2205">
                  <c:v>43370</c:v>
                </c:pt>
                <c:pt idx="2206">
                  <c:v>43371</c:v>
                </c:pt>
                <c:pt idx="2207">
                  <c:v>43374</c:v>
                </c:pt>
                <c:pt idx="2208">
                  <c:v>43375</c:v>
                </c:pt>
                <c:pt idx="2209">
                  <c:v>43376</c:v>
                </c:pt>
                <c:pt idx="2210">
                  <c:v>43377</c:v>
                </c:pt>
                <c:pt idx="2211">
                  <c:v>43378</c:v>
                </c:pt>
                <c:pt idx="2212">
                  <c:v>43381</c:v>
                </c:pt>
                <c:pt idx="2213">
                  <c:v>43382</c:v>
                </c:pt>
                <c:pt idx="2214">
                  <c:v>43383</c:v>
                </c:pt>
                <c:pt idx="2215">
                  <c:v>43384</c:v>
                </c:pt>
                <c:pt idx="2216">
                  <c:v>43385</c:v>
                </c:pt>
                <c:pt idx="2217">
                  <c:v>43388</c:v>
                </c:pt>
                <c:pt idx="2218">
                  <c:v>43389</c:v>
                </c:pt>
                <c:pt idx="2219">
                  <c:v>43390</c:v>
                </c:pt>
                <c:pt idx="2220">
                  <c:v>43391</c:v>
                </c:pt>
                <c:pt idx="2221">
                  <c:v>43392</c:v>
                </c:pt>
                <c:pt idx="2222">
                  <c:v>43395</c:v>
                </c:pt>
                <c:pt idx="2223">
                  <c:v>43396</c:v>
                </c:pt>
                <c:pt idx="2224">
                  <c:v>43397</c:v>
                </c:pt>
                <c:pt idx="2225">
                  <c:v>43398</c:v>
                </c:pt>
                <c:pt idx="2226">
                  <c:v>43399</c:v>
                </c:pt>
                <c:pt idx="2227">
                  <c:v>43402</c:v>
                </c:pt>
                <c:pt idx="2228">
                  <c:v>43403</c:v>
                </c:pt>
                <c:pt idx="2229">
                  <c:v>43404</c:v>
                </c:pt>
                <c:pt idx="2230">
                  <c:v>43405</c:v>
                </c:pt>
                <c:pt idx="2231">
                  <c:v>43406</c:v>
                </c:pt>
                <c:pt idx="2232">
                  <c:v>43409</c:v>
                </c:pt>
                <c:pt idx="2233">
                  <c:v>43410</c:v>
                </c:pt>
                <c:pt idx="2234">
                  <c:v>43411</c:v>
                </c:pt>
                <c:pt idx="2235">
                  <c:v>43412</c:v>
                </c:pt>
                <c:pt idx="2236">
                  <c:v>43413</c:v>
                </c:pt>
                <c:pt idx="2237">
                  <c:v>43416</c:v>
                </c:pt>
                <c:pt idx="2238">
                  <c:v>43417</c:v>
                </c:pt>
                <c:pt idx="2239">
                  <c:v>43418</c:v>
                </c:pt>
                <c:pt idx="2240">
                  <c:v>43419</c:v>
                </c:pt>
                <c:pt idx="2241">
                  <c:v>43420</c:v>
                </c:pt>
                <c:pt idx="2242">
                  <c:v>43423</c:v>
                </c:pt>
                <c:pt idx="2243">
                  <c:v>43424</c:v>
                </c:pt>
                <c:pt idx="2244">
                  <c:v>43425</c:v>
                </c:pt>
                <c:pt idx="2245">
                  <c:v>43426</c:v>
                </c:pt>
                <c:pt idx="2246">
                  <c:v>43427</c:v>
                </c:pt>
                <c:pt idx="2247">
                  <c:v>43430</c:v>
                </c:pt>
                <c:pt idx="2248">
                  <c:v>43431</c:v>
                </c:pt>
                <c:pt idx="2249">
                  <c:v>43432</c:v>
                </c:pt>
                <c:pt idx="2250">
                  <c:v>43433</c:v>
                </c:pt>
                <c:pt idx="2251">
                  <c:v>43434</c:v>
                </c:pt>
                <c:pt idx="2252">
                  <c:v>43437</c:v>
                </c:pt>
                <c:pt idx="2253">
                  <c:v>43438</c:v>
                </c:pt>
                <c:pt idx="2254">
                  <c:v>43439</c:v>
                </c:pt>
                <c:pt idx="2255">
                  <c:v>43440</c:v>
                </c:pt>
                <c:pt idx="2256">
                  <c:v>43441</c:v>
                </c:pt>
                <c:pt idx="2257">
                  <c:v>43444</c:v>
                </c:pt>
                <c:pt idx="2258">
                  <c:v>43445</c:v>
                </c:pt>
                <c:pt idx="2259">
                  <c:v>43446</c:v>
                </c:pt>
                <c:pt idx="2260">
                  <c:v>43447</c:v>
                </c:pt>
                <c:pt idx="2261">
                  <c:v>43448</c:v>
                </c:pt>
                <c:pt idx="2262">
                  <c:v>43451</c:v>
                </c:pt>
                <c:pt idx="2263">
                  <c:v>43452</c:v>
                </c:pt>
                <c:pt idx="2264">
                  <c:v>43453</c:v>
                </c:pt>
                <c:pt idx="2265">
                  <c:v>43454</c:v>
                </c:pt>
                <c:pt idx="2266">
                  <c:v>43455</c:v>
                </c:pt>
                <c:pt idx="2267">
                  <c:v>43458</c:v>
                </c:pt>
                <c:pt idx="2268">
                  <c:v>43461</c:v>
                </c:pt>
                <c:pt idx="2269">
                  <c:v>43462</c:v>
                </c:pt>
                <c:pt idx="2270">
                  <c:v>43465</c:v>
                </c:pt>
                <c:pt idx="2271">
                  <c:v>43467</c:v>
                </c:pt>
                <c:pt idx="2272">
                  <c:v>43468</c:v>
                </c:pt>
                <c:pt idx="2273">
                  <c:v>43469</c:v>
                </c:pt>
                <c:pt idx="2274">
                  <c:v>43472</c:v>
                </c:pt>
                <c:pt idx="2275">
                  <c:v>43473</c:v>
                </c:pt>
                <c:pt idx="2276">
                  <c:v>43474</c:v>
                </c:pt>
                <c:pt idx="2277">
                  <c:v>43475</c:v>
                </c:pt>
                <c:pt idx="2278">
                  <c:v>43476</c:v>
                </c:pt>
                <c:pt idx="2279">
                  <c:v>43479</c:v>
                </c:pt>
                <c:pt idx="2280">
                  <c:v>43480</c:v>
                </c:pt>
                <c:pt idx="2281">
                  <c:v>43481</c:v>
                </c:pt>
                <c:pt idx="2282">
                  <c:v>43482</c:v>
                </c:pt>
                <c:pt idx="2283">
                  <c:v>43483</c:v>
                </c:pt>
                <c:pt idx="2284">
                  <c:v>43486</c:v>
                </c:pt>
                <c:pt idx="2285">
                  <c:v>43487</c:v>
                </c:pt>
                <c:pt idx="2286">
                  <c:v>43488</c:v>
                </c:pt>
                <c:pt idx="2287">
                  <c:v>43489</c:v>
                </c:pt>
                <c:pt idx="2288">
                  <c:v>43490</c:v>
                </c:pt>
                <c:pt idx="2289">
                  <c:v>43493</c:v>
                </c:pt>
                <c:pt idx="2290">
                  <c:v>43494</c:v>
                </c:pt>
                <c:pt idx="2291">
                  <c:v>43495</c:v>
                </c:pt>
                <c:pt idx="2292">
                  <c:v>43496</c:v>
                </c:pt>
                <c:pt idx="2293">
                  <c:v>43497</c:v>
                </c:pt>
                <c:pt idx="2294">
                  <c:v>43500</c:v>
                </c:pt>
                <c:pt idx="2295">
                  <c:v>43501</c:v>
                </c:pt>
                <c:pt idx="2296">
                  <c:v>43502</c:v>
                </c:pt>
                <c:pt idx="2297">
                  <c:v>43503</c:v>
                </c:pt>
                <c:pt idx="2298">
                  <c:v>43504</c:v>
                </c:pt>
                <c:pt idx="2299">
                  <c:v>43507</c:v>
                </c:pt>
                <c:pt idx="2300">
                  <c:v>43508</c:v>
                </c:pt>
                <c:pt idx="2301">
                  <c:v>43509</c:v>
                </c:pt>
                <c:pt idx="2302">
                  <c:v>43510</c:v>
                </c:pt>
                <c:pt idx="2303">
                  <c:v>43511</c:v>
                </c:pt>
                <c:pt idx="2304">
                  <c:v>43514</c:v>
                </c:pt>
                <c:pt idx="2305">
                  <c:v>43515</c:v>
                </c:pt>
                <c:pt idx="2306">
                  <c:v>43516</c:v>
                </c:pt>
                <c:pt idx="2307">
                  <c:v>43517</c:v>
                </c:pt>
                <c:pt idx="2308">
                  <c:v>43518</c:v>
                </c:pt>
                <c:pt idx="2309">
                  <c:v>43521</c:v>
                </c:pt>
                <c:pt idx="2310">
                  <c:v>43522</c:v>
                </c:pt>
                <c:pt idx="2311">
                  <c:v>43523</c:v>
                </c:pt>
                <c:pt idx="2312">
                  <c:v>43524</c:v>
                </c:pt>
                <c:pt idx="2313">
                  <c:v>43525</c:v>
                </c:pt>
                <c:pt idx="2314">
                  <c:v>43528</c:v>
                </c:pt>
                <c:pt idx="2315">
                  <c:v>43529</c:v>
                </c:pt>
                <c:pt idx="2316">
                  <c:v>43530</c:v>
                </c:pt>
                <c:pt idx="2317">
                  <c:v>43531</c:v>
                </c:pt>
                <c:pt idx="2318">
                  <c:v>43532</c:v>
                </c:pt>
                <c:pt idx="2319">
                  <c:v>43535</c:v>
                </c:pt>
                <c:pt idx="2320">
                  <c:v>43536</c:v>
                </c:pt>
                <c:pt idx="2321">
                  <c:v>43537</c:v>
                </c:pt>
                <c:pt idx="2322">
                  <c:v>43538</c:v>
                </c:pt>
                <c:pt idx="2323">
                  <c:v>43539</c:v>
                </c:pt>
                <c:pt idx="2324">
                  <c:v>43542</c:v>
                </c:pt>
                <c:pt idx="2325">
                  <c:v>43543</c:v>
                </c:pt>
                <c:pt idx="2326">
                  <c:v>43544</c:v>
                </c:pt>
                <c:pt idx="2327">
                  <c:v>43545</c:v>
                </c:pt>
                <c:pt idx="2328">
                  <c:v>43546</c:v>
                </c:pt>
                <c:pt idx="2329">
                  <c:v>43549</c:v>
                </c:pt>
                <c:pt idx="2330">
                  <c:v>43550</c:v>
                </c:pt>
                <c:pt idx="2331">
                  <c:v>43551</c:v>
                </c:pt>
                <c:pt idx="2332">
                  <c:v>43552</c:v>
                </c:pt>
                <c:pt idx="2333">
                  <c:v>43553</c:v>
                </c:pt>
                <c:pt idx="2334">
                  <c:v>43556</c:v>
                </c:pt>
                <c:pt idx="2335">
                  <c:v>43557</c:v>
                </c:pt>
                <c:pt idx="2336">
                  <c:v>43558</c:v>
                </c:pt>
                <c:pt idx="2337">
                  <c:v>43559</c:v>
                </c:pt>
                <c:pt idx="2338">
                  <c:v>43560</c:v>
                </c:pt>
                <c:pt idx="2339">
                  <c:v>43563</c:v>
                </c:pt>
                <c:pt idx="2340">
                  <c:v>43564</c:v>
                </c:pt>
                <c:pt idx="2341">
                  <c:v>43565</c:v>
                </c:pt>
                <c:pt idx="2342">
                  <c:v>43566</c:v>
                </c:pt>
                <c:pt idx="2343">
                  <c:v>43567</c:v>
                </c:pt>
                <c:pt idx="2344">
                  <c:v>43570</c:v>
                </c:pt>
                <c:pt idx="2345">
                  <c:v>43571</c:v>
                </c:pt>
                <c:pt idx="2346">
                  <c:v>43572</c:v>
                </c:pt>
                <c:pt idx="2347">
                  <c:v>43573</c:v>
                </c:pt>
                <c:pt idx="2348">
                  <c:v>43578</c:v>
                </c:pt>
                <c:pt idx="2349">
                  <c:v>43579</c:v>
                </c:pt>
                <c:pt idx="2350">
                  <c:v>43580</c:v>
                </c:pt>
                <c:pt idx="2351">
                  <c:v>43581</c:v>
                </c:pt>
                <c:pt idx="2352">
                  <c:v>43584</c:v>
                </c:pt>
                <c:pt idx="2353">
                  <c:v>43585</c:v>
                </c:pt>
                <c:pt idx="2354">
                  <c:v>43586</c:v>
                </c:pt>
                <c:pt idx="2355">
                  <c:v>43587</c:v>
                </c:pt>
                <c:pt idx="2356">
                  <c:v>43588</c:v>
                </c:pt>
                <c:pt idx="2357">
                  <c:v>43592</c:v>
                </c:pt>
                <c:pt idx="2358">
                  <c:v>43593</c:v>
                </c:pt>
                <c:pt idx="2359">
                  <c:v>43594</c:v>
                </c:pt>
                <c:pt idx="2360">
                  <c:v>43595</c:v>
                </c:pt>
                <c:pt idx="2361">
                  <c:v>43598</c:v>
                </c:pt>
                <c:pt idx="2362">
                  <c:v>43599</c:v>
                </c:pt>
                <c:pt idx="2363">
                  <c:v>43600</c:v>
                </c:pt>
                <c:pt idx="2364">
                  <c:v>43601</c:v>
                </c:pt>
                <c:pt idx="2365">
                  <c:v>43602</c:v>
                </c:pt>
                <c:pt idx="2366">
                  <c:v>43605</c:v>
                </c:pt>
                <c:pt idx="2367">
                  <c:v>43606</c:v>
                </c:pt>
                <c:pt idx="2368">
                  <c:v>43607</c:v>
                </c:pt>
                <c:pt idx="2369">
                  <c:v>43608</c:v>
                </c:pt>
                <c:pt idx="2370">
                  <c:v>43609</c:v>
                </c:pt>
                <c:pt idx="2371">
                  <c:v>43613</c:v>
                </c:pt>
                <c:pt idx="2372">
                  <c:v>43614</c:v>
                </c:pt>
                <c:pt idx="2373">
                  <c:v>43615</c:v>
                </c:pt>
                <c:pt idx="2374">
                  <c:v>43616</c:v>
                </c:pt>
                <c:pt idx="2375">
                  <c:v>43619</c:v>
                </c:pt>
                <c:pt idx="2376">
                  <c:v>43620</c:v>
                </c:pt>
                <c:pt idx="2377">
                  <c:v>43621</c:v>
                </c:pt>
                <c:pt idx="2378">
                  <c:v>43622</c:v>
                </c:pt>
                <c:pt idx="2379">
                  <c:v>43623</c:v>
                </c:pt>
                <c:pt idx="2380">
                  <c:v>43626</c:v>
                </c:pt>
                <c:pt idx="2381">
                  <c:v>43627</c:v>
                </c:pt>
                <c:pt idx="2382">
                  <c:v>43628</c:v>
                </c:pt>
                <c:pt idx="2383">
                  <c:v>43629</c:v>
                </c:pt>
                <c:pt idx="2384">
                  <c:v>43630</c:v>
                </c:pt>
                <c:pt idx="2385">
                  <c:v>43633</c:v>
                </c:pt>
                <c:pt idx="2386">
                  <c:v>43634</c:v>
                </c:pt>
                <c:pt idx="2387">
                  <c:v>43635</c:v>
                </c:pt>
                <c:pt idx="2388">
                  <c:v>43636</c:v>
                </c:pt>
                <c:pt idx="2389">
                  <c:v>43637</c:v>
                </c:pt>
                <c:pt idx="2390">
                  <c:v>43640</c:v>
                </c:pt>
                <c:pt idx="2391">
                  <c:v>43641</c:v>
                </c:pt>
                <c:pt idx="2392">
                  <c:v>43642</c:v>
                </c:pt>
                <c:pt idx="2393">
                  <c:v>43643</c:v>
                </c:pt>
                <c:pt idx="2394">
                  <c:v>43644</c:v>
                </c:pt>
                <c:pt idx="2395">
                  <c:v>43647</c:v>
                </c:pt>
                <c:pt idx="2396">
                  <c:v>43648</c:v>
                </c:pt>
                <c:pt idx="2397">
                  <c:v>43649</c:v>
                </c:pt>
                <c:pt idx="2398">
                  <c:v>43650</c:v>
                </c:pt>
                <c:pt idx="2399">
                  <c:v>43651</c:v>
                </c:pt>
                <c:pt idx="2400">
                  <c:v>43654</c:v>
                </c:pt>
                <c:pt idx="2401">
                  <c:v>43655</c:v>
                </c:pt>
                <c:pt idx="2402">
                  <c:v>43656</c:v>
                </c:pt>
                <c:pt idx="2403">
                  <c:v>43657</c:v>
                </c:pt>
                <c:pt idx="2404">
                  <c:v>43658</c:v>
                </c:pt>
                <c:pt idx="2405">
                  <c:v>43661</c:v>
                </c:pt>
                <c:pt idx="2406">
                  <c:v>43662</c:v>
                </c:pt>
                <c:pt idx="2407">
                  <c:v>43663</c:v>
                </c:pt>
                <c:pt idx="2408">
                  <c:v>43664</c:v>
                </c:pt>
                <c:pt idx="2409">
                  <c:v>43665</c:v>
                </c:pt>
                <c:pt idx="2410">
                  <c:v>43668</c:v>
                </c:pt>
                <c:pt idx="2411">
                  <c:v>43669</c:v>
                </c:pt>
                <c:pt idx="2412">
                  <c:v>43670</c:v>
                </c:pt>
                <c:pt idx="2413">
                  <c:v>43671</c:v>
                </c:pt>
                <c:pt idx="2414">
                  <c:v>43672</c:v>
                </c:pt>
                <c:pt idx="2415">
                  <c:v>43675</c:v>
                </c:pt>
                <c:pt idx="2416">
                  <c:v>43676</c:v>
                </c:pt>
                <c:pt idx="2417">
                  <c:v>43677</c:v>
                </c:pt>
                <c:pt idx="2418">
                  <c:v>43678</c:v>
                </c:pt>
                <c:pt idx="2419">
                  <c:v>43679</c:v>
                </c:pt>
                <c:pt idx="2420">
                  <c:v>43682</c:v>
                </c:pt>
                <c:pt idx="2421">
                  <c:v>43683</c:v>
                </c:pt>
                <c:pt idx="2422">
                  <c:v>43684</c:v>
                </c:pt>
                <c:pt idx="2423">
                  <c:v>43685</c:v>
                </c:pt>
                <c:pt idx="2424">
                  <c:v>43686</c:v>
                </c:pt>
                <c:pt idx="2425">
                  <c:v>43689</c:v>
                </c:pt>
                <c:pt idx="2426">
                  <c:v>43690</c:v>
                </c:pt>
                <c:pt idx="2427">
                  <c:v>43691</c:v>
                </c:pt>
                <c:pt idx="2428">
                  <c:v>43692</c:v>
                </c:pt>
                <c:pt idx="2429">
                  <c:v>43693</c:v>
                </c:pt>
                <c:pt idx="2430">
                  <c:v>43696</c:v>
                </c:pt>
                <c:pt idx="2431">
                  <c:v>43697</c:v>
                </c:pt>
                <c:pt idx="2432">
                  <c:v>43698</c:v>
                </c:pt>
                <c:pt idx="2433">
                  <c:v>43699</c:v>
                </c:pt>
                <c:pt idx="2434">
                  <c:v>43700</c:v>
                </c:pt>
                <c:pt idx="2435">
                  <c:v>43704</c:v>
                </c:pt>
                <c:pt idx="2436">
                  <c:v>43705</c:v>
                </c:pt>
                <c:pt idx="2437">
                  <c:v>43706</c:v>
                </c:pt>
                <c:pt idx="2438">
                  <c:v>43707</c:v>
                </c:pt>
                <c:pt idx="2439">
                  <c:v>43710</c:v>
                </c:pt>
                <c:pt idx="2440">
                  <c:v>43711</c:v>
                </c:pt>
                <c:pt idx="2441">
                  <c:v>43712</c:v>
                </c:pt>
                <c:pt idx="2442">
                  <c:v>43713</c:v>
                </c:pt>
                <c:pt idx="2443">
                  <c:v>43714</c:v>
                </c:pt>
                <c:pt idx="2444">
                  <c:v>43717</c:v>
                </c:pt>
                <c:pt idx="2445">
                  <c:v>43718</c:v>
                </c:pt>
                <c:pt idx="2446">
                  <c:v>43719</c:v>
                </c:pt>
                <c:pt idx="2447">
                  <c:v>43720</c:v>
                </c:pt>
                <c:pt idx="2448">
                  <c:v>43721</c:v>
                </c:pt>
                <c:pt idx="2449">
                  <c:v>43724</c:v>
                </c:pt>
                <c:pt idx="2450">
                  <c:v>43725</c:v>
                </c:pt>
                <c:pt idx="2451">
                  <c:v>43726</c:v>
                </c:pt>
                <c:pt idx="2452">
                  <c:v>43727</c:v>
                </c:pt>
                <c:pt idx="2453">
                  <c:v>43728</c:v>
                </c:pt>
                <c:pt idx="2454">
                  <c:v>43731</c:v>
                </c:pt>
                <c:pt idx="2455">
                  <c:v>43732</c:v>
                </c:pt>
                <c:pt idx="2456">
                  <c:v>43733</c:v>
                </c:pt>
                <c:pt idx="2457">
                  <c:v>43734</c:v>
                </c:pt>
                <c:pt idx="2458">
                  <c:v>43735</c:v>
                </c:pt>
                <c:pt idx="2459">
                  <c:v>43738</c:v>
                </c:pt>
                <c:pt idx="2460">
                  <c:v>43739</c:v>
                </c:pt>
                <c:pt idx="2461">
                  <c:v>43740</c:v>
                </c:pt>
                <c:pt idx="2462">
                  <c:v>43741</c:v>
                </c:pt>
                <c:pt idx="2463">
                  <c:v>43742</c:v>
                </c:pt>
                <c:pt idx="2464">
                  <c:v>43745</c:v>
                </c:pt>
                <c:pt idx="2465">
                  <c:v>43746</c:v>
                </c:pt>
                <c:pt idx="2466">
                  <c:v>43747</c:v>
                </c:pt>
                <c:pt idx="2467">
                  <c:v>43748</c:v>
                </c:pt>
                <c:pt idx="2468">
                  <c:v>43749</c:v>
                </c:pt>
                <c:pt idx="2469">
                  <c:v>43752</c:v>
                </c:pt>
                <c:pt idx="2470">
                  <c:v>43753</c:v>
                </c:pt>
                <c:pt idx="2471">
                  <c:v>43754</c:v>
                </c:pt>
                <c:pt idx="2472">
                  <c:v>43755</c:v>
                </c:pt>
                <c:pt idx="2473">
                  <c:v>43756</c:v>
                </c:pt>
                <c:pt idx="2474">
                  <c:v>43759</c:v>
                </c:pt>
                <c:pt idx="2475">
                  <c:v>43760</c:v>
                </c:pt>
                <c:pt idx="2476">
                  <c:v>43761</c:v>
                </c:pt>
                <c:pt idx="2477">
                  <c:v>43762</c:v>
                </c:pt>
                <c:pt idx="2478">
                  <c:v>43763</c:v>
                </c:pt>
                <c:pt idx="2479">
                  <c:v>43766</c:v>
                </c:pt>
                <c:pt idx="2480">
                  <c:v>43767</c:v>
                </c:pt>
                <c:pt idx="2481">
                  <c:v>43768</c:v>
                </c:pt>
                <c:pt idx="2482">
                  <c:v>43769</c:v>
                </c:pt>
                <c:pt idx="2483">
                  <c:v>43770</c:v>
                </c:pt>
                <c:pt idx="2484">
                  <c:v>43773</c:v>
                </c:pt>
                <c:pt idx="2485">
                  <c:v>43774</c:v>
                </c:pt>
                <c:pt idx="2486">
                  <c:v>43775</c:v>
                </c:pt>
                <c:pt idx="2487">
                  <c:v>43776</c:v>
                </c:pt>
                <c:pt idx="2488">
                  <c:v>43777</c:v>
                </c:pt>
                <c:pt idx="2489">
                  <c:v>43780</c:v>
                </c:pt>
                <c:pt idx="2490">
                  <c:v>43781</c:v>
                </c:pt>
                <c:pt idx="2491">
                  <c:v>43782</c:v>
                </c:pt>
                <c:pt idx="2492">
                  <c:v>43783</c:v>
                </c:pt>
                <c:pt idx="2493">
                  <c:v>43784</c:v>
                </c:pt>
                <c:pt idx="2494">
                  <c:v>43787</c:v>
                </c:pt>
                <c:pt idx="2495">
                  <c:v>43788</c:v>
                </c:pt>
                <c:pt idx="2496">
                  <c:v>43789</c:v>
                </c:pt>
                <c:pt idx="2497">
                  <c:v>43790</c:v>
                </c:pt>
                <c:pt idx="2498">
                  <c:v>43791</c:v>
                </c:pt>
                <c:pt idx="2499">
                  <c:v>43794</c:v>
                </c:pt>
                <c:pt idx="2500">
                  <c:v>43795</c:v>
                </c:pt>
                <c:pt idx="2501">
                  <c:v>43796</c:v>
                </c:pt>
                <c:pt idx="2502">
                  <c:v>43797</c:v>
                </c:pt>
                <c:pt idx="2503">
                  <c:v>43798</c:v>
                </c:pt>
                <c:pt idx="2504">
                  <c:v>43801</c:v>
                </c:pt>
                <c:pt idx="2505">
                  <c:v>43802</c:v>
                </c:pt>
                <c:pt idx="2506">
                  <c:v>43803</c:v>
                </c:pt>
                <c:pt idx="2507">
                  <c:v>43804</c:v>
                </c:pt>
                <c:pt idx="2508">
                  <c:v>43805</c:v>
                </c:pt>
                <c:pt idx="2509">
                  <c:v>43808</c:v>
                </c:pt>
                <c:pt idx="2510">
                  <c:v>43809</c:v>
                </c:pt>
                <c:pt idx="2511">
                  <c:v>43810</c:v>
                </c:pt>
                <c:pt idx="2512">
                  <c:v>43811</c:v>
                </c:pt>
                <c:pt idx="2513">
                  <c:v>43812</c:v>
                </c:pt>
                <c:pt idx="2514">
                  <c:v>43815</c:v>
                </c:pt>
                <c:pt idx="2515">
                  <c:v>43816</c:v>
                </c:pt>
                <c:pt idx="2516">
                  <c:v>43817</c:v>
                </c:pt>
                <c:pt idx="2517">
                  <c:v>43818</c:v>
                </c:pt>
                <c:pt idx="2518">
                  <c:v>43819</c:v>
                </c:pt>
                <c:pt idx="2519">
                  <c:v>43822</c:v>
                </c:pt>
                <c:pt idx="2520">
                  <c:v>43823</c:v>
                </c:pt>
                <c:pt idx="2521">
                  <c:v>43826</c:v>
                </c:pt>
                <c:pt idx="2522">
                  <c:v>43829</c:v>
                </c:pt>
                <c:pt idx="2523">
                  <c:v>43830</c:v>
                </c:pt>
                <c:pt idx="2524">
                  <c:v>43832</c:v>
                </c:pt>
                <c:pt idx="2525">
                  <c:v>43833</c:v>
                </c:pt>
                <c:pt idx="2526">
                  <c:v>43836</c:v>
                </c:pt>
                <c:pt idx="2527">
                  <c:v>43837</c:v>
                </c:pt>
                <c:pt idx="2528">
                  <c:v>43838</c:v>
                </c:pt>
                <c:pt idx="2529">
                  <c:v>43839</c:v>
                </c:pt>
                <c:pt idx="2530">
                  <c:v>43840</c:v>
                </c:pt>
                <c:pt idx="2531">
                  <c:v>43843</c:v>
                </c:pt>
                <c:pt idx="2532">
                  <c:v>43844</c:v>
                </c:pt>
                <c:pt idx="2533">
                  <c:v>43845</c:v>
                </c:pt>
                <c:pt idx="2534">
                  <c:v>43846</c:v>
                </c:pt>
                <c:pt idx="2535">
                  <c:v>43847</c:v>
                </c:pt>
                <c:pt idx="2536">
                  <c:v>43850</c:v>
                </c:pt>
                <c:pt idx="2537">
                  <c:v>43851</c:v>
                </c:pt>
                <c:pt idx="2538">
                  <c:v>43852</c:v>
                </c:pt>
                <c:pt idx="2539">
                  <c:v>43853</c:v>
                </c:pt>
                <c:pt idx="2540">
                  <c:v>43854</c:v>
                </c:pt>
                <c:pt idx="2541">
                  <c:v>43857</c:v>
                </c:pt>
                <c:pt idx="2542">
                  <c:v>43858</c:v>
                </c:pt>
                <c:pt idx="2543">
                  <c:v>43859</c:v>
                </c:pt>
                <c:pt idx="2544">
                  <c:v>43860</c:v>
                </c:pt>
                <c:pt idx="2545">
                  <c:v>43861</c:v>
                </c:pt>
                <c:pt idx="2546">
                  <c:v>43864</c:v>
                </c:pt>
                <c:pt idx="2547">
                  <c:v>43865</c:v>
                </c:pt>
                <c:pt idx="2548">
                  <c:v>43866</c:v>
                </c:pt>
                <c:pt idx="2549">
                  <c:v>43867</c:v>
                </c:pt>
                <c:pt idx="2550">
                  <c:v>43868</c:v>
                </c:pt>
                <c:pt idx="2551">
                  <c:v>43871</c:v>
                </c:pt>
                <c:pt idx="2552">
                  <c:v>43872</c:v>
                </c:pt>
                <c:pt idx="2553">
                  <c:v>43873</c:v>
                </c:pt>
                <c:pt idx="2554">
                  <c:v>43874</c:v>
                </c:pt>
                <c:pt idx="2555">
                  <c:v>43875</c:v>
                </c:pt>
                <c:pt idx="2556">
                  <c:v>43878</c:v>
                </c:pt>
                <c:pt idx="2557">
                  <c:v>43879</c:v>
                </c:pt>
                <c:pt idx="2558">
                  <c:v>43880</c:v>
                </c:pt>
                <c:pt idx="2559">
                  <c:v>43881</c:v>
                </c:pt>
                <c:pt idx="2560">
                  <c:v>43882</c:v>
                </c:pt>
                <c:pt idx="2561">
                  <c:v>43885</c:v>
                </c:pt>
                <c:pt idx="2562">
                  <c:v>43886</c:v>
                </c:pt>
                <c:pt idx="2563">
                  <c:v>43887</c:v>
                </c:pt>
                <c:pt idx="2564">
                  <c:v>43888</c:v>
                </c:pt>
                <c:pt idx="2565">
                  <c:v>43889</c:v>
                </c:pt>
                <c:pt idx="2566">
                  <c:v>43892</c:v>
                </c:pt>
                <c:pt idx="2567">
                  <c:v>43893</c:v>
                </c:pt>
                <c:pt idx="2568">
                  <c:v>43894</c:v>
                </c:pt>
                <c:pt idx="2569">
                  <c:v>43895</c:v>
                </c:pt>
                <c:pt idx="2570">
                  <c:v>43896</c:v>
                </c:pt>
                <c:pt idx="2571">
                  <c:v>43899</c:v>
                </c:pt>
                <c:pt idx="2572">
                  <c:v>43900</c:v>
                </c:pt>
                <c:pt idx="2573">
                  <c:v>43901</c:v>
                </c:pt>
                <c:pt idx="2574">
                  <c:v>43902</c:v>
                </c:pt>
                <c:pt idx="2575">
                  <c:v>43903</c:v>
                </c:pt>
                <c:pt idx="2576">
                  <c:v>43906</c:v>
                </c:pt>
                <c:pt idx="2577">
                  <c:v>43907</c:v>
                </c:pt>
                <c:pt idx="2578">
                  <c:v>43908</c:v>
                </c:pt>
                <c:pt idx="2579">
                  <c:v>43909</c:v>
                </c:pt>
                <c:pt idx="2580">
                  <c:v>43910</c:v>
                </c:pt>
                <c:pt idx="2581">
                  <c:v>43913</c:v>
                </c:pt>
                <c:pt idx="2582">
                  <c:v>43914</c:v>
                </c:pt>
                <c:pt idx="2583">
                  <c:v>43915</c:v>
                </c:pt>
                <c:pt idx="2584">
                  <c:v>43916</c:v>
                </c:pt>
                <c:pt idx="2585">
                  <c:v>43917</c:v>
                </c:pt>
                <c:pt idx="2586">
                  <c:v>43920</c:v>
                </c:pt>
                <c:pt idx="2587">
                  <c:v>43921</c:v>
                </c:pt>
                <c:pt idx="2588">
                  <c:v>43922</c:v>
                </c:pt>
                <c:pt idx="2589">
                  <c:v>43923</c:v>
                </c:pt>
                <c:pt idx="2590">
                  <c:v>43924</c:v>
                </c:pt>
                <c:pt idx="2591">
                  <c:v>43927</c:v>
                </c:pt>
                <c:pt idx="2592">
                  <c:v>43928</c:v>
                </c:pt>
                <c:pt idx="2593">
                  <c:v>43929</c:v>
                </c:pt>
                <c:pt idx="2594">
                  <c:v>43930</c:v>
                </c:pt>
                <c:pt idx="2595">
                  <c:v>43935</c:v>
                </c:pt>
                <c:pt idx="2596">
                  <c:v>43936</c:v>
                </c:pt>
                <c:pt idx="2597">
                  <c:v>43937</c:v>
                </c:pt>
                <c:pt idx="2598">
                  <c:v>43938</c:v>
                </c:pt>
                <c:pt idx="2599">
                  <c:v>43941</c:v>
                </c:pt>
                <c:pt idx="2600">
                  <c:v>43942</c:v>
                </c:pt>
                <c:pt idx="2601">
                  <c:v>43943</c:v>
                </c:pt>
                <c:pt idx="2602">
                  <c:v>43944</c:v>
                </c:pt>
                <c:pt idx="2603">
                  <c:v>43945</c:v>
                </c:pt>
                <c:pt idx="2604">
                  <c:v>43948</c:v>
                </c:pt>
                <c:pt idx="2605">
                  <c:v>43949</c:v>
                </c:pt>
                <c:pt idx="2606">
                  <c:v>43950</c:v>
                </c:pt>
                <c:pt idx="2607">
                  <c:v>43951</c:v>
                </c:pt>
                <c:pt idx="2608">
                  <c:v>43952</c:v>
                </c:pt>
                <c:pt idx="2609">
                  <c:v>43955</c:v>
                </c:pt>
                <c:pt idx="2610">
                  <c:v>43956</c:v>
                </c:pt>
                <c:pt idx="2611">
                  <c:v>43957</c:v>
                </c:pt>
                <c:pt idx="2612">
                  <c:v>43958</c:v>
                </c:pt>
                <c:pt idx="2613">
                  <c:v>43962</c:v>
                </c:pt>
                <c:pt idx="2614">
                  <c:v>43963</c:v>
                </c:pt>
                <c:pt idx="2615">
                  <c:v>43964</c:v>
                </c:pt>
                <c:pt idx="2616">
                  <c:v>43965</c:v>
                </c:pt>
                <c:pt idx="2617">
                  <c:v>43966</c:v>
                </c:pt>
                <c:pt idx="2618">
                  <c:v>43969</c:v>
                </c:pt>
                <c:pt idx="2619">
                  <c:v>43970</c:v>
                </c:pt>
                <c:pt idx="2620">
                  <c:v>43971</c:v>
                </c:pt>
                <c:pt idx="2621">
                  <c:v>43972</c:v>
                </c:pt>
                <c:pt idx="2622">
                  <c:v>43973</c:v>
                </c:pt>
                <c:pt idx="2623">
                  <c:v>43977</c:v>
                </c:pt>
                <c:pt idx="2624">
                  <c:v>43978</c:v>
                </c:pt>
                <c:pt idx="2625">
                  <c:v>43979</c:v>
                </c:pt>
                <c:pt idx="2626">
                  <c:v>43980</c:v>
                </c:pt>
                <c:pt idx="2627">
                  <c:v>43983</c:v>
                </c:pt>
                <c:pt idx="2628">
                  <c:v>43984</c:v>
                </c:pt>
                <c:pt idx="2629">
                  <c:v>43985</c:v>
                </c:pt>
                <c:pt idx="2630">
                  <c:v>43986</c:v>
                </c:pt>
                <c:pt idx="2631">
                  <c:v>43987</c:v>
                </c:pt>
                <c:pt idx="2632">
                  <c:v>43990</c:v>
                </c:pt>
                <c:pt idx="2633">
                  <c:v>43991</c:v>
                </c:pt>
                <c:pt idx="2634">
                  <c:v>43992</c:v>
                </c:pt>
                <c:pt idx="2635">
                  <c:v>43993</c:v>
                </c:pt>
                <c:pt idx="2636">
                  <c:v>43994</c:v>
                </c:pt>
                <c:pt idx="2637">
                  <c:v>43997</c:v>
                </c:pt>
                <c:pt idx="2638">
                  <c:v>43998</c:v>
                </c:pt>
                <c:pt idx="2639">
                  <c:v>43999</c:v>
                </c:pt>
                <c:pt idx="2640">
                  <c:v>44000</c:v>
                </c:pt>
                <c:pt idx="2641">
                  <c:v>44001</c:v>
                </c:pt>
                <c:pt idx="2642">
                  <c:v>44004</c:v>
                </c:pt>
                <c:pt idx="2643">
                  <c:v>44005</c:v>
                </c:pt>
                <c:pt idx="2644">
                  <c:v>44006</c:v>
                </c:pt>
                <c:pt idx="2645">
                  <c:v>44007</c:v>
                </c:pt>
                <c:pt idx="2646">
                  <c:v>44008</c:v>
                </c:pt>
                <c:pt idx="2647">
                  <c:v>44011</c:v>
                </c:pt>
                <c:pt idx="2648">
                  <c:v>44012</c:v>
                </c:pt>
                <c:pt idx="2649">
                  <c:v>44013</c:v>
                </c:pt>
                <c:pt idx="2650">
                  <c:v>44014</c:v>
                </c:pt>
                <c:pt idx="2651">
                  <c:v>44015</c:v>
                </c:pt>
                <c:pt idx="2652">
                  <c:v>44018</c:v>
                </c:pt>
                <c:pt idx="2653">
                  <c:v>44019</c:v>
                </c:pt>
                <c:pt idx="2654">
                  <c:v>44020</c:v>
                </c:pt>
                <c:pt idx="2655">
                  <c:v>44021</c:v>
                </c:pt>
                <c:pt idx="2656">
                  <c:v>44022</c:v>
                </c:pt>
                <c:pt idx="2657">
                  <c:v>44025</c:v>
                </c:pt>
                <c:pt idx="2658">
                  <c:v>44026</c:v>
                </c:pt>
                <c:pt idx="2659">
                  <c:v>44027</c:v>
                </c:pt>
                <c:pt idx="2660">
                  <c:v>44028</c:v>
                </c:pt>
                <c:pt idx="2661">
                  <c:v>44029</c:v>
                </c:pt>
                <c:pt idx="2662">
                  <c:v>44032</c:v>
                </c:pt>
                <c:pt idx="2663">
                  <c:v>44033</c:v>
                </c:pt>
                <c:pt idx="2664">
                  <c:v>44034</c:v>
                </c:pt>
                <c:pt idx="2665">
                  <c:v>44035</c:v>
                </c:pt>
                <c:pt idx="2666">
                  <c:v>44036</c:v>
                </c:pt>
                <c:pt idx="2667">
                  <c:v>44039</c:v>
                </c:pt>
                <c:pt idx="2668">
                  <c:v>44040</c:v>
                </c:pt>
                <c:pt idx="2669">
                  <c:v>44041</c:v>
                </c:pt>
                <c:pt idx="2670">
                  <c:v>44042</c:v>
                </c:pt>
                <c:pt idx="2671">
                  <c:v>44043</c:v>
                </c:pt>
                <c:pt idx="2672">
                  <c:v>44046</c:v>
                </c:pt>
                <c:pt idx="2673">
                  <c:v>44047</c:v>
                </c:pt>
                <c:pt idx="2674">
                  <c:v>44048</c:v>
                </c:pt>
                <c:pt idx="2675">
                  <c:v>44049</c:v>
                </c:pt>
                <c:pt idx="2676">
                  <c:v>44050</c:v>
                </c:pt>
                <c:pt idx="2677">
                  <c:v>44053</c:v>
                </c:pt>
                <c:pt idx="2678">
                  <c:v>44054</c:v>
                </c:pt>
                <c:pt idx="2679">
                  <c:v>44055</c:v>
                </c:pt>
                <c:pt idx="2680">
                  <c:v>44056</c:v>
                </c:pt>
                <c:pt idx="2681">
                  <c:v>44057</c:v>
                </c:pt>
                <c:pt idx="2682">
                  <c:v>44060</c:v>
                </c:pt>
                <c:pt idx="2683">
                  <c:v>44061</c:v>
                </c:pt>
                <c:pt idx="2684">
                  <c:v>44062</c:v>
                </c:pt>
                <c:pt idx="2685">
                  <c:v>44063</c:v>
                </c:pt>
                <c:pt idx="2686">
                  <c:v>44064</c:v>
                </c:pt>
                <c:pt idx="2687">
                  <c:v>44067</c:v>
                </c:pt>
                <c:pt idx="2688">
                  <c:v>44068</c:v>
                </c:pt>
                <c:pt idx="2689">
                  <c:v>44069</c:v>
                </c:pt>
                <c:pt idx="2690">
                  <c:v>44070</c:v>
                </c:pt>
                <c:pt idx="2691">
                  <c:v>44071</c:v>
                </c:pt>
                <c:pt idx="2692">
                  <c:v>44075</c:v>
                </c:pt>
                <c:pt idx="2693">
                  <c:v>44076</c:v>
                </c:pt>
                <c:pt idx="2694">
                  <c:v>44077</c:v>
                </c:pt>
                <c:pt idx="2695">
                  <c:v>44078</c:v>
                </c:pt>
                <c:pt idx="2696">
                  <c:v>44081</c:v>
                </c:pt>
                <c:pt idx="2697">
                  <c:v>44082</c:v>
                </c:pt>
                <c:pt idx="2698">
                  <c:v>44083</c:v>
                </c:pt>
                <c:pt idx="2699">
                  <c:v>44084</c:v>
                </c:pt>
                <c:pt idx="2700">
                  <c:v>44085</c:v>
                </c:pt>
                <c:pt idx="2701">
                  <c:v>44088</c:v>
                </c:pt>
                <c:pt idx="2702">
                  <c:v>44089</c:v>
                </c:pt>
                <c:pt idx="2703">
                  <c:v>44090</c:v>
                </c:pt>
                <c:pt idx="2704">
                  <c:v>44091</c:v>
                </c:pt>
                <c:pt idx="2705">
                  <c:v>44092</c:v>
                </c:pt>
                <c:pt idx="2706">
                  <c:v>44095</c:v>
                </c:pt>
                <c:pt idx="2707">
                  <c:v>44096</c:v>
                </c:pt>
                <c:pt idx="2708">
                  <c:v>44097</c:v>
                </c:pt>
                <c:pt idx="2709">
                  <c:v>44098</c:v>
                </c:pt>
                <c:pt idx="2710">
                  <c:v>44099</c:v>
                </c:pt>
                <c:pt idx="2711">
                  <c:v>44102</c:v>
                </c:pt>
                <c:pt idx="2712">
                  <c:v>44103</c:v>
                </c:pt>
                <c:pt idx="2713">
                  <c:v>44104</c:v>
                </c:pt>
                <c:pt idx="2714">
                  <c:v>44105</c:v>
                </c:pt>
                <c:pt idx="2715">
                  <c:v>44106</c:v>
                </c:pt>
                <c:pt idx="2716">
                  <c:v>44109</c:v>
                </c:pt>
                <c:pt idx="2717">
                  <c:v>44110</c:v>
                </c:pt>
                <c:pt idx="2718">
                  <c:v>44111</c:v>
                </c:pt>
                <c:pt idx="2719">
                  <c:v>44112</c:v>
                </c:pt>
                <c:pt idx="2720">
                  <c:v>44113</c:v>
                </c:pt>
                <c:pt idx="2721">
                  <c:v>44116</c:v>
                </c:pt>
                <c:pt idx="2722">
                  <c:v>44117</c:v>
                </c:pt>
                <c:pt idx="2723">
                  <c:v>44118</c:v>
                </c:pt>
                <c:pt idx="2724">
                  <c:v>44119</c:v>
                </c:pt>
                <c:pt idx="2725">
                  <c:v>44120</c:v>
                </c:pt>
                <c:pt idx="2726">
                  <c:v>44123</c:v>
                </c:pt>
                <c:pt idx="2727">
                  <c:v>44124</c:v>
                </c:pt>
                <c:pt idx="2728">
                  <c:v>44125</c:v>
                </c:pt>
                <c:pt idx="2729">
                  <c:v>44126</c:v>
                </c:pt>
                <c:pt idx="2730">
                  <c:v>44127</c:v>
                </c:pt>
                <c:pt idx="2731">
                  <c:v>44130</c:v>
                </c:pt>
                <c:pt idx="2732">
                  <c:v>44131</c:v>
                </c:pt>
                <c:pt idx="2733">
                  <c:v>44132</c:v>
                </c:pt>
                <c:pt idx="2734">
                  <c:v>44133</c:v>
                </c:pt>
                <c:pt idx="2735">
                  <c:v>44134</c:v>
                </c:pt>
                <c:pt idx="2736">
                  <c:v>44137</c:v>
                </c:pt>
                <c:pt idx="2737">
                  <c:v>44138</c:v>
                </c:pt>
                <c:pt idx="2738">
                  <c:v>44139</c:v>
                </c:pt>
                <c:pt idx="2739">
                  <c:v>44140</c:v>
                </c:pt>
                <c:pt idx="2740">
                  <c:v>44141</c:v>
                </c:pt>
                <c:pt idx="2741">
                  <c:v>44144</c:v>
                </c:pt>
                <c:pt idx="2742">
                  <c:v>44145</c:v>
                </c:pt>
                <c:pt idx="2743">
                  <c:v>44146</c:v>
                </c:pt>
                <c:pt idx="2744">
                  <c:v>44147</c:v>
                </c:pt>
                <c:pt idx="2745">
                  <c:v>44148</c:v>
                </c:pt>
                <c:pt idx="2746">
                  <c:v>44151</c:v>
                </c:pt>
                <c:pt idx="2747">
                  <c:v>44152</c:v>
                </c:pt>
                <c:pt idx="2748">
                  <c:v>44153</c:v>
                </c:pt>
                <c:pt idx="2749">
                  <c:v>44154</c:v>
                </c:pt>
                <c:pt idx="2750">
                  <c:v>44155</c:v>
                </c:pt>
                <c:pt idx="2751">
                  <c:v>44158</c:v>
                </c:pt>
                <c:pt idx="2752">
                  <c:v>44159</c:v>
                </c:pt>
                <c:pt idx="2753">
                  <c:v>44160</c:v>
                </c:pt>
                <c:pt idx="2754">
                  <c:v>44161</c:v>
                </c:pt>
                <c:pt idx="2755">
                  <c:v>44162</c:v>
                </c:pt>
                <c:pt idx="2756">
                  <c:v>44165</c:v>
                </c:pt>
                <c:pt idx="2757">
                  <c:v>44166</c:v>
                </c:pt>
                <c:pt idx="2758">
                  <c:v>44167</c:v>
                </c:pt>
                <c:pt idx="2759">
                  <c:v>44168</c:v>
                </c:pt>
                <c:pt idx="2760">
                  <c:v>44169</c:v>
                </c:pt>
                <c:pt idx="2761">
                  <c:v>44172</c:v>
                </c:pt>
                <c:pt idx="2762">
                  <c:v>44173</c:v>
                </c:pt>
                <c:pt idx="2763">
                  <c:v>44174</c:v>
                </c:pt>
                <c:pt idx="2764">
                  <c:v>44175</c:v>
                </c:pt>
                <c:pt idx="2765">
                  <c:v>44176</c:v>
                </c:pt>
                <c:pt idx="2766">
                  <c:v>44179</c:v>
                </c:pt>
                <c:pt idx="2767">
                  <c:v>44180</c:v>
                </c:pt>
                <c:pt idx="2768">
                  <c:v>44181</c:v>
                </c:pt>
                <c:pt idx="2769">
                  <c:v>44182</c:v>
                </c:pt>
                <c:pt idx="2770">
                  <c:v>44183</c:v>
                </c:pt>
                <c:pt idx="2771">
                  <c:v>44186</c:v>
                </c:pt>
                <c:pt idx="2772">
                  <c:v>44187</c:v>
                </c:pt>
                <c:pt idx="2773">
                  <c:v>44188</c:v>
                </c:pt>
                <c:pt idx="2774">
                  <c:v>44189</c:v>
                </c:pt>
                <c:pt idx="2775">
                  <c:v>44194</c:v>
                </c:pt>
                <c:pt idx="2776">
                  <c:v>44195</c:v>
                </c:pt>
                <c:pt idx="2777">
                  <c:v>44196</c:v>
                </c:pt>
                <c:pt idx="2778">
                  <c:v>44200</c:v>
                </c:pt>
                <c:pt idx="2779">
                  <c:v>44201</c:v>
                </c:pt>
                <c:pt idx="2780">
                  <c:v>44202</c:v>
                </c:pt>
                <c:pt idx="2781">
                  <c:v>44203</c:v>
                </c:pt>
                <c:pt idx="2782">
                  <c:v>44204</c:v>
                </c:pt>
                <c:pt idx="2783">
                  <c:v>44207</c:v>
                </c:pt>
                <c:pt idx="2784">
                  <c:v>44208</c:v>
                </c:pt>
                <c:pt idx="2785">
                  <c:v>44209</c:v>
                </c:pt>
                <c:pt idx="2786">
                  <c:v>44210</c:v>
                </c:pt>
                <c:pt idx="2787">
                  <c:v>44211</c:v>
                </c:pt>
                <c:pt idx="2788">
                  <c:v>44214</c:v>
                </c:pt>
                <c:pt idx="2789">
                  <c:v>44215</c:v>
                </c:pt>
                <c:pt idx="2790">
                  <c:v>44216</c:v>
                </c:pt>
                <c:pt idx="2791">
                  <c:v>44217</c:v>
                </c:pt>
                <c:pt idx="2792">
                  <c:v>44218</c:v>
                </c:pt>
                <c:pt idx="2793">
                  <c:v>44221</c:v>
                </c:pt>
                <c:pt idx="2794">
                  <c:v>44222</c:v>
                </c:pt>
                <c:pt idx="2795">
                  <c:v>44223</c:v>
                </c:pt>
                <c:pt idx="2796">
                  <c:v>44224</c:v>
                </c:pt>
                <c:pt idx="2797">
                  <c:v>44225</c:v>
                </c:pt>
                <c:pt idx="2798">
                  <c:v>44228</c:v>
                </c:pt>
                <c:pt idx="2799">
                  <c:v>44229</c:v>
                </c:pt>
                <c:pt idx="2800">
                  <c:v>44230</c:v>
                </c:pt>
                <c:pt idx="2801">
                  <c:v>44231</c:v>
                </c:pt>
                <c:pt idx="2802">
                  <c:v>44232</c:v>
                </c:pt>
                <c:pt idx="2803">
                  <c:v>44235</c:v>
                </c:pt>
                <c:pt idx="2804">
                  <c:v>44236</c:v>
                </c:pt>
                <c:pt idx="2805">
                  <c:v>44237</c:v>
                </c:pt>
                <c:pt idx="2806">
                  <c:v>44238</c:v>
                </c:pt>
                <c:pt idx="2807">
                  <c:v>44239</c:v>
                </c:pt>
                <c:pt idx="2808">
                  <c:v>44242</c:v>
                </c:pt>
                <c:pt idx="2809">
                  <c:v>44243</c:v>
                </c:pt>
                <c:pt idx="2810">
                  <c:v>44244</c:v>
                </c:pt>
                <c:pt idx="2811">
                  <c:v>44245</c:v>
                </c:pt>
                <c:pt idx="2812">
                  <c:v>44246</c:v>
                </c:pt>
                <c:pt idx="2813">
                  <c:v>44249</c:v>
                </c:pt>
                <c:pt idx="2814">
                  <c:v>44250</c:v>
                </c:pt>
                <c:pt idx="2815">
                  <c:v>44251</c:v>
                </c:pt>
                <c:pt idx="2816">
                  <c:v>44252</c:v>
                </c:pt>
                <c:pt idx="2817">
                  <c:v>44253</c:v>
                </c:pt>
                <c:pt idx="2818">
                  <c:v>44256</c:v>
                </c:pt>
                <c:pt idx="2819">
                  <c:v>44257</c:v>
                </c:pt>
                <c:pt idx="2820">
                  <c:v>44258</c:v>
                </c:pt>
                <c:pt idx="2821">
                  <c:v>44259</c:v>
                </c:pt>
                <c:pt idx="2822">
                  <c:v>44260</c:v>
                </c:pt>
                <c:pt idx="2823">
                  <c:v>44263</c:v>
                </c:pt>
                <c:pt idx="2824">
                  <c:v>44264</c:v>
                </c:pt>
                <c:pt idx="2825">
                  <c:v>44265</c:v>
                </c:pt>
                <c:pt idx="2826">
                  <c:v>44266</c:v>
                </c:pt>
                <c:pt idx="2827">
                  <c:v>44267</c:v>
                </c:pt>
                <c:pt idx="2828">
                  <c:v>44270</c:v>
                </c:pt>
                <c:pt idx="2829">
                  <c:v>44271</c:v>
                </c:pt>
                <c:pt idx="2830">
                  <c:v>44272</c:v>
                </c:pt>
                <c:pt idx="2831">
                  <c:v>44273</c:v>
                </c:pt>
                <c:pt idx="2832">
                  <c:v>44274</c:v>
                </c:pt>
                <c:pt idx="2833">
                  <c:v>44277</c:v>
                </c:pt>
                <c:pt idx="2834">
                  <c:v>44278</c:v>
                </c:pt>
                <c:pt idx="2835">
                  <c:v>44279</c:v>
                </c:pt>
                <c:pt idx="2836">
                  <c:v>44280</c:v>
                </c:pt>
                <c:pt idx="2837">
                  <c:v>44281</c:v>
                </c:pt>
                <c:pt idx="2838">
                  <c:v>44284</c:v>
                </c:pt>
                <c:pt idx="2839">
                  <c:v>44285</c:v>
                </c:pt>
                <c:pt idx="2840">
                  <c:v>44286</c:v>
                </c:pt>
                <c:pt idx="2841">
                  <c:v>44287</c:v>
                </c:pt>
                <c:pt idx="2842">
                  <c:v>44292</c:v>
                </c:pt>
                <c:pt idx="2843">
                  <c:v>44293</c:v>
                </c:pt>
                <c:pt idx="2844">
                  <c:v>44294</c:v>
                </c:pt>
                <c:pt idx="2845">
                  <c:v>44295</c:v>
                </c:pt>
                <c:pt idx="2846">
                  <c:v>44298</c:v>
                </c:pt>
                <c:pt idx="2847">
                  <c:v>44299</c:v>
                </c:pt>
                <c:pt idx="2848">
                  <c:v>44300</c:v>
                </c:pt>
                <c:pt idx="2849">
                  <c:v>44301</c:v>
                </c:pt>
                <c:pt idx="2850">
                  <c:v>44302</c:v>
                </c:pt>
                <c:pt idx="2851">
                  <c:v>44305</c:v>
                </c:pt>
                <c:pt idx="2852">
                  <c:v>44306</c:v>
                </c:pt>
                <c:pt idx="2853">
                  <c:v>44307</c:v>
                </c:pt>
                <c:pt idx="2854">
                  <c:v>44308</c:v>
                </c:pt>
                <c:pt idx="2855">
                  <c:v>44309</c:v>
                </c:pt>
                <c:pt idx="2856">
                  <c:v>44312</c:v>
                </c:pt>
                <c:pt idx="2857">
                  <c:v>44313</c:v>
                </c:pt>
                <c:pt idx="2858">
                  <c:v>44314</c:v>
                </c:pt>
                <c:pt idx="2859">
                  <c:v>44315</c:v>
                </c:pt>
                <c:pt idx="2860">
                  <c:v>44316</c:v>
                </c:pt>
                <c:pt idx="2861">
                  <c:v>44320</c:v>
                </c:pt>
                <c:pt idx="2862">
                  <c:v>44321</c:v>
                </c:pt>
                <c:pt idx="2863">
                  <c:v>44322</c:v>
                </c:pt>
                <c:pt idx="2864">
                  <c:v>44323</c:v>
                </c:pt>
                <c:pt idx="2865">
                  <c:v>44326</c:v>
                </c:pt>
                <c:pt idx="2866">
                  <c:v>44327</c:v>
                </c:pt>
                <c:pt idx="2867">
                  <c:v>44328</c:v>
                </c:pt>
                <c:pt idx="2868">
                  <c:v>44329</c:v>
                </c:pt>
                <c:pt idx="2869">
                  <c:v>44330</c:v>
                </c:pt>
                <c:pt idx="2870">
                  <c:v>44333</c:v>
                </c:pt>
                <c:pt idx="2871">
                  <c:v>44334</c:v>
                </c:pt>
                <c:pt idx="2872">
                  <c:v>44335</c:v>
                </c:pt>
                <c:pt idx="2873">
                  <c:v>44336</c:v>
                </c:pt>
                <c:pt idx="2874">
                  <c:v>44337</c:v>
                </c:pt>
                <c:pt idx="2875">
                  <c:v>44340</c:v>
                </c:pt>
                <c:pt idx="2876">
                  <c:v>44341</c:v>
                </c:pt>
                <c:pt idx="2877">
                  <c:v>44342</c:v>
                </c:pt>
                <c:pt idx="2878">
                  <c:v>44343</c:v>
                </c:pt>
                <c:pt idx="2879">
                  <c:v>44344</c:v>
                </c:pt>
                <c:pt idx="2880">
                  <c:v>44348</c:v>
                </c:pt>
                <c:pt idx="2881">
                  <c:v>44349</c:v>
                </c:pt>
                <c:pt idx="2882">
                  <c:v>44350</c:v>
                </c:pt>
                <c:pt idx="2883">
                  <c:v>44351</c:v>
                </c:pt>
                <c:pt idx="2884">
                  <c:v>44354</c:v>
                </c:pt>
                <c:pt idx="2885">
                  <c:v>44355</c:v>
                </c:pt>
                <c:pt idx="2886">
                  <c:v>44356</c:v>
                </c:pt>
                <c:pt idx="2887">
                  <c:v>44357</c:v>
                </c:pt>
                <c:pt idx="2888">
                  <c:v>44358</c:v>
                </c:pt>
                <c:pt idx="2889">
                  <c:v>44361</c:v>
                </c:pt>
                <c:pt idx="2890">
                  <c:v>44362</c:v>
                </c:pt>
                <c:pt idx="2891">
                  <c:v>44363</c:v>
                </c:pt>
                <c:pt idx="2892">
                  <c:v>44364</c:v>
                </c:pt>
                <c:pt idx="2893">
                  <c:v>44365</c:v>
                </c:pt>
                <c:pt idx="2894">
                  <c:v>44368</c:v>
                </c:pt>
                <c:pt idx="2895">
                  <c:v>44369</c:v>
                </c:pt>
                <c:pt idx="2896">
                  <c:v>44370</c:v>
                </c:pt>
                <c:pt idx="2897">
                  <c:v>44371</c:v>
                </c:pt>
                <c:pt idx="2898">
                  <c:v>44372</c:v>
                </c:pt>
                <c:pt idx="2899">
                  <c:v>44375</c:v>
                </c:pt>
                <c:pt idx="2900">
                  <c:v>44376</c:v>
                </c:pt>
                <c:pt idx="2901">
                  <c:v>44377</c:v>
                </c:pt>
                <c:pt idx="2902">
                  <c:v>44378</c:v>
                </c:pt>
                <c:pt idx="2903">
                  <c:v>44379</c:v>
                </c:pt>
                <c:pt idx="2904">
                  <c:v>44382</c:v>
                </c:pt>
                <c:pt idx="2905">
                  <c:v>44383</c:v>
                </c:pt>
                <c:pt idx="2906">
                  <c:v>44384</c:v>
                </c:pt>
                <c:pt idx="2907">
                  <c:v>44385</c:v>
                </c:pt>
                <c:pt idx="2908">
                  <c:v>44386</c:v>
                </c:pt>
                <c:pt idx="2909">
                  <c:v>44389</c:v>
                </c:pt>
                <c:pt idx="2910">
                  <c:v>44390</c:v>
                </c:pt>
                <c:pt idx="2911">
                  <c:v>44391</c:v>
                </c:pt>
                <c:pt idx="2912">
                  <c:v>44392</c:v>
                </c:pt>
                <c:pt idx="2913">
                  <c:v>44393</c:v>
                </c:pt>
                <c:pt idx="2914">
                  <c:v>44396</c:v>
                </c:pt>
                <c:pt idx="2915">
                  <c:v>44397</c:v>
                </c:pt>
                <c:pt idx="2916">
                  <c:v>44398</c:v>
                </c:pt>
                <c:pt idx="2917">
                  <c:v>44399</c:v>
                </c:pt>
                <c:pt idx="2918">
                  <c:v>44400</c:v>
                </c:pt>
                <c:pt idx="2919">
                  <c:v>44403</c:v>
                </c:pt>
                <c:pt idx="2920">
                  <c:v>44404</c:v>
                </c:pt>
                <c:pt idx="2921">
                  <c:v>44405</c:v>
                </c:pt>
                <c:pt idx="2922">
                  <c:v>44406</c:v>
                </c:pt>
                <c:pt idx="2923">
                  <c:v>44407</c:v>
                </c:pt>
                <c:pt idx="2924">
                  <c:v>44410</c:v>
                </c:pt>
                <c:pt idx="2925">
                  <c:v>44411</c:v>
                </c:pt>
                <c:pt idx="2926">
                  <c:v>44412</c:v>
                </c:pt>
                <c:pt idx="2927">
                  <c:v>44413</c:v>
                </c:pt>
                <c:pt idx="2928">
                  <c:v>44414</c:v>
                </c:pt>
                <c:pt idx="2929">
                  <c:v>44417</c:v>
                </c:pt>
                <c:pt idx="2930">
                  <c:v>44418</c:v>
                </c:pt>
                <c:pt idx="2931">
                  <c:v>44419</c:v>
                </c:pt>
                <c:pt idx="2932">
                  <c:v>44420</c:v>
                </c:pt>
                <c:pt idx="2933">
                  <c:v>44421</c:v>
                </c:pt>
                <c:pt idx="2934">
                  <c:v>44424</c:v>
                </c:pt>
                <c:pt idx="2935">
                  <c:v>44425</c:v>
                </c:pt>
                <c:pt idx="2936">
                  <c:v>44426</c:v>
                </c:pt>
                <c:pt idx="2937">
                  <c:v>44427</c:v>
                </c:pt>
                <c:pt idx="2938">
                  <c:v>44428</c:v>
                </c:pt>
                <c:pt idx="2939">
                  <c:v>44431</c:v>
                </c:pt>
                <c:pt idx="2940">
                  <c:v>44432</c:v>
                </c:pt>
                <c:pt idx="2941">
                  <c:v>44433</c:v>
                </c:pt>
                <c:pt idx="2942">
                  <c:v>44434</c:v>
                </c:pt>
                <c:pt idx="2943">
                  <c:v>44435</c:v>
                </c:pt>
                <c:pt idx="2944">
                  <c:v>44439</c:v>
                </c:pt>
                <c:pt idx="2945">
                  <c:v>44440</c:v>
                </c:pt>
                <c:pt idx="2946">
                  <c:v>44441</c:v>
                </c:pt>
                <c:pt idx="2947">
                  <c:v>44442</c:v>
                </c:pt>
                <c:pt idx="2948">
                  <c:v>44445</c:v>
                </c:pt>
                <c:pt idx="2949">
                  <c:v>44446</c:v>
                </c:pt>
                <c:pt idx="2950">
                  <c:v>44447</c:v>
                </c:pt>
                <c:pt idx="2951">
                  <c:v>44448</c:v>
                </c:pt>
                <c:pt idx="2952">
                  <c:v>44449</c:v>
                </c:pt>
                <c:pt idx="2953">
                  <c:v>44452</c:v>
                </c:pt>
                <c:pt idx="2954">
                  <c:v>44453</c:v>
                </c:pt>
                <c:pt idx="2955">
                  <c:v>44454</c:v>
                </c:pt>
                <c:pt idx="2956">
                  <c:v>44455</c:v>
                </c:pt>
                <c:pt idx="2957">
                  <c:v>44456</c:v>
                </c:pt>
                <c:pt idx="2958">
                  <c:v>44459</c:v>
                </c:pt>
                <c:pt idx="2959">
                  <c:v>44460</c:v>
                </c:pt>
                <c:pt idx="2960">
                  <c:v>44461</c:v>
                </c:pt>
                <c:pt idx="2961">
                  <c:v>44462</c:v>
                </c:pt>
                <c:pt idx="2962">
                  <c:v>44463</c:v>
                </c:pt>
                <c:pt idx="2963">
                  <c:v>44466</c:v>
                </c:pt>
                <c:pt idx="2964">
                  <c:v>44467</c:v>
                </c:pt>
                <c:pt idx="2965">
                  <c:v>44468</c:v>
                </c:pt>
                <c:pt idx="2966">
                  <c:v>44469</c:v>
                </c:pt>
                <c:pt idx="2967">
                  <c:v>44470</c:v>
                </c:pt>
                <c:pt idx="2968">
                  <c:v>44473</c:v>
                </c:pt>
                <c:pt idx="2969">
                  <c:v>44474</c:v>
                </c:pt>
                <c:pt idx="2970">
                  <c:v>44475</c:v>
                </c:pt>
                <c:pt idx="2971">
                  <c:v>44476</c:v>
                </c:pt>
                <c:pt idx="2972">
                  <c:v>44477</c:v>
                </c:pt>
                <c:pt idx="2973">
                  <c:v>44480</c:v>
                </c:pt>
                <c:pt idx="2974">
                  <c:v>44481</c:v>
                </c:pt>
                <c:pt idx="2975">
                  <c:v>44482</c:v>
                </c:pt>
                <c:pt idx="2976">
                  <c:v>44483</c:v>
                </c:pt>
                <c:pt idx="2977">
                  <c:v>44484</c:v>
                </c:pt>
                <c:pt idx="2978">
                  <c:v>44487</c:v>
                </c:pt>
                <c:pt idx="2979">
                  <c:v>44488</c:v>
                </c:pt>
                <c:pt idx="2980">
                  <c:v>44489</c:v>
                </c:pt>
                <c:pt idx="2981">
                  <c:v>44490</c:v>
                </c:pt>
                <c:pt idx="2982">
                  <c:v>44491</c:v>
                </c:pt>
                <c:pt idx="2983">
                  <c:v>44494</c:v>
                </c:pt>
                <c:pt idx="2984">
                  <c:v>44495</c:v>
                </c:pt>
                <c:pt idx="2985">
                  <c:v>44496</c:v>
                </c:pt>
                <c:pt idx="2986">
                  <c:v>44497</c:v>
                </c:pt>
                <c:pt idx="2987">
                  <c:v>44498</c:v>
                </c:pt>
                <c:pt idx="2988">
                  <c:v>44501</c:v>
                </c:pt>
                <c:pt idx="2989">
                  <c:v>44502</c:v>
                </c:pt>
                <c:pt idx="2990">
                  <c:v>44503</c:v>
                </c:pt>
                <c:pt idx="2991">
                  <c:v>44504</c:v>
                </c:pt>
                <c:pt idx="2992">
                  <c:v>44505</c:v>
                </c:pt>
                <c:pt idx="2993">
                  <c:v>44508</c:v>
                </c:pt>
                <c:pt idx="2994">
                  <c:v>44509</c:v>
                </c:pt>
                <c:pt idx="2995">
                  <c:v>44510</c:v>
                </c:pt>
                <c:pt idx="2996">
                  <c:v>44511</c:v>
                </c:pt>
                <c:pt idx="2997">
                  <c:v>44512</c:v>
                </c:pt>
                <c:pt idx="2998">
                  <c:v>44515</c:v>
                </c:pt>
                <c:pt idx="2999">
                  <c:v>44516</c:v>
                </c:pt>
                <c:pt idx="3000">
                  <c:v>44517</c:v>
                </c:pt>
                <c:pt idx="3001">
                  <c:v>44518</c:v>
                </c:pt>
                <c:pt idx="3002">
                  <c:v>44519</c:v>
                </c:pt>
                <c:pt idx="3003">
                  <c:v>44522</c:v>
                </c:pt>
                <c:pt idx="3004">
                  <c:v>44523</c:v>
                </c:pt>
                <c:pt idx="3005">
                  <c:v>44524</c:v>
                </c:pt>
                <c:pt idx="3006">
                  <c:v>44525</c:v>
                </c:pt>
                <c:pt idx="3007">
                  <c:v>44526</c:v>
                </c:pt>
                <c:pt idx="3008">
                  <c:v>44529</c:v>
                </c:pt>
                <c:pt idx="3009">
                  <c:v>44530</c:v>
                </c:pt>
                <c:pt idx="3010">
                  <c:v>44531</c:v>
                </c:pt>
                <c:pt idx="3011">
                  <c:v>44532</c:v>
                </c:pt>
                <c:pt idx="3012">
                  <c:v>44533</c:v>
                </c:pt>
                <c:pt idx="3013">
                  <c:v>44536</c:v>
                </c:pt>
                <c:pt idx="3014">
                  <c:v>44537</c:v>
                </c:pt>
                <c:pt idx="3015">
                  <c:v>44538</c:v>
                </c:pt>
                <c:pt idx="3016">
                  <c:v>44539</c:v>
                </c:pt>
                <c:pt idx="3017">
                  <c:v>44540</c:v>
                </c:pt>
                <c:pt idx="3018">
                  <c:v>44543</c:v>
                </c:pt>
                <c:pt idx="3019">
                  <c:v>44544</c:v>
                </c:pt>
                <c:pt idx="3020">
                  <c:v>44545</c:v>
                </c:pt>
                <c:pt idx="3021">
                  <c:v>44546</c:v>
                </c:pt>
                <c:pt idx="3022">
                  <c:v>44547</c:v>
                </c:pt>
                <c:pt idx="3023">
                  <c:v>44550</c:v>
                </c:pt>
                <c:pt idx="3024">
                  <c:v>44551</c:v>
                </c:pt>
                <c:pt idx="3025">
                  <c:v>44552</c:v>
                </c:pt>
                <c:pt idx="3026">
                  <c:v>44553</c:v>
                </c:pt>
                <c:pt idx="3027">
                  <c:v>44554</c:v>
                </c:pt>
                <c:pt idx="3028">
                  <c:v>44559</c:v>
                </c:pt>
                <c:pt idx="3029">
                  <c:v>44560</c:v>
                </c:pt>
                <c:pt idx="3030">
                  <c:v>44561</c:v>
                </c:pt>
                <c:pt idx="3031">
                  <c:v>44565</c:v>
                </c:pt>
                <c:pt idx="3032">
                  <c:v>44566</c:v>
                </c:pt>
                <c:pt idx="3033">
                  <c:v>44567</c:v>
                </c:pt>
                <c:pt idx="3034">
                  <c:v>44568</c:v>
                </c:pt>
                <c:pt idx="3035">
                  <c:v>44571</c:v>
                </c:pt>
                <c:pt idx="3036">
                  <c:v>44572</c:v>
                </c:pt>
                <c:pt idx="3037">
                  <c:v>44573</c:v>
                </c:pt>
                <c:pt idx="3038">
                  <c:v>44574</c:v>
                </c:pt>
                <c:pt idx="3039">
                  <c:v>44575</c:v>
                </c:pt>
                <c:pt idx="3040">
                  <c:v>44578</c:v>
                </c:pt>
                <c:pt idx="3041">
                  <c:v>44579</c:v>
                </c:pt>
                <c:pt idx="3042">
                  <c:v>44580</c:v>
                </c:pt>
                <c:pt idx="3043">
                  <c:v>44581</c:v>
                </c:pt>
                <c:pt idx="3044">
                  <c:v>44582</c:v>
                </c:pt>
                <c:pt idx="3045">
                  <c:v>44585</c:v>
                </c:pt>
                <c:pt idx="3046">
                  <c:v>44586</c:v>
                </c:pt>
                <c:pt idx="3047">
                  <c:v>44587</c:v>
                </c:pt>
                <c:pt idx="3048">
                  <c:v>44588</c:v>
                </c:pt>
                <c:pt idx="3049">
                  <c:v>44589</c:v>
                </c:pt>
                <c:pt idx="3050">
                  <c:v>44592</c:v>
                </c:pt>
                <c:pt idx="3051">
                  <c:v>44593</c:v>
                </c:pt>
                <c:pt idx="3052">
                  <c:v>44594</c:v>
                </c:pt>
                <c:pt idx="3053">
                  <c:v>44595</c:v>
                </c:pt>
                <c:pt idx="3054">
                  <c:v>44596</c:v>
                </c:pt>
                <c:pt idx="3055">
                  <c:v>44599</c:v>
                </c:pt>
                <c:pt idx="3056">
                  <c:v>44600</c:v>
                </c:pt>
                <c:pt idx="3057">
                  <c:v>44601</c:v>
                </c:pt>
                <c:pt idx="3058">
                  <c:v>44602</c:v>
                </c:pt>
                <c:pt idx="3059">
                  <c:v>44603</c:v>
                </c:pt>
                <c:pt idx="3060">
                  <c:v>44606</c:v>
                </c:pt>
                <c:pt idx="3061">
                  <c:v>44607</c:v>
                </c:pt>
                <c:pt idx="3062">
                  <c:v>44608</c:v>
                </c:pt>
                <c:pt idx="3063">
                  <c:v>44609</c:v>
                </c:pt>
                <c:pt idx="3064">
                  <c:v>44610</c:v>
                </c:pt>
                <c:pt idx="3065">
                  <c:v>44613</c:v>
                </c:pt>
                <c:pt idx="3066">
                  <c:v>44614</c:v>
                </c:pt>
                <c:pt idx="3067">
                  <c:v>44615</c:v>
                </c:pt>
                <c:pt idx="3068">
                  <c:v>44616</c:v>
                </c:pt>
                <c:pt idx="3069">
                  <c:v>44617</c:v>
                </c:pt>
                <c:pt idx="3070">
                  <c:v>44620</c:v>
                </c:pt>
                <c:pt idx="3071">
                  <c:v>44621</c:v>
                </c:pt>
                <c:pt idx="3072">
                  <c:v>44622</c:v>
                </c:pt>
                <c:pt idx="3073">
                  <c:v>44623</c:v>
                </c:pt>
                <c:pt idx="3074">
                  <c:v>44624</c:v>
                </c:pt>
                <c:pt idx="3075">
                  <c:v>44627</c:v>
                </c:pt>
                <c:pt idx="3076">
                  <c:v>44628</c:v>
                </c:pt>
                <c:pt idx="3077">
                  <c:v>44629</c:v>
                </c:pt>
                <c:pt idx="3078">
                  <c:v>44630</c:v>
                </c:pt>
                <c:pt idx="3079">
                  <c:v>44631</c:v>
                </c:pt>
                <c:pt idx="3080">
                  <c:v>44634</c:v>
                </c:pt>
                <c:pt idx="3081">
                  <c:v>44635</c:v>
                </c:pt>
                <c:pt idx="3082">
                  <c:v>44636</c:v>
                </c:pt>
                <c:pt idx="3083">
                  <c:v>44637</c:v>
                </c:pt>
                <c:pt idx="3084">
                  <c:v>44638</c:v>
                </c:pt>
                <c:pt idx="3085">
                  <c:v>44641</c:v>
                </c:pt>
                <c:pt idx="3086">
                  <c:v>44642</c:v>
                </c:pt>
                <c:pt idx="3087">
                  <c:v>44643</c:v>
                </c:pt>
                <c:pt idx="3088">
                  <c:v>44644</c:v>
                </c:pt>
                <c:pt idx="3089">
                  <c:v>44645</c:v>
                </c:pt>
                <c:pt idx="3090">
                  <c:v>44648</c:v>
                </c:pt>
                <c:pt idx="3091">
                  <c:v>44649</c:v>
                </c:pt>
                <c:pt idx="3092">
                  <c:v>44650</c:v>
                </c:pt>
                <c:pt idx="3093">
                  <c:v>44651</c:v>
                </c:pt>
                <c:pt idx="3094">
                  <c:v>44652</c:v>
                </c:pt>
                <c:pt idx="3095">
                  <c:v>44655</c:v>
                </c:pt>
                <c:pt idx="3096">
                  <c:v>44656</c:v>
                </c:pt>
                <c:pt idx="3097">
                  <c:v>44657</c:v>
                </c:pt>
                <c:pt idx="3098">
                  <c:v>44658</c:v>
                </c:pt>
                <c:pt idx="3099">
                  <c:v>44659</c:v>
                </c:pt>
                <c:pt idx="3100">
                  <c:v>44662</c:v>
                </c:pt>
                <c:pt idx="3101">
                  <c:v>44663</c:v>
                </c:pt>
                <c:pt idx="3102">
                  <c:v>44664</c:v>
                </c:pt>
                <c:pt idx="3103">
                  <c:v>44665</c:v>
                </c:pt>
                <c:pt idx="3104">
                  <c:v>44670</c:v>
                </c:pt>
                <c:pt idx="3105">
                  <c:v>44671</c:v>
                </c:pt>
                <c:pt idx="3106">
                  <c:v>44672</c:v>
                </c:pt>
                <c:pt idx="3107">
                  <c:v>44673</c:v>
                </c:pt>
                <c:pt idx="3108">
                  <c:v>44676</c:v>
                </c:pt>
                <c:pt idx="3109">
                  <c:v>44677</c:v>
                </c:pt>
                <c:pt idx="3110">
                  <c:v>44678</c:v>
                </c:pt>
                <c:pt idx="3111">
                  <c:v>44679</c:v>
                </c:pt>
                <c:pt idx="3112">
                  <c:v>44680</c:v>
                </c:pt>
                <c:pt idx="3113">
                  <c:v>44684</c:v>
                </c:pt>
                <c:pt idx="3114">
                  <c:v>44685</c:v>
                </c:pt>
                <c:pt idx="3115">
                  <c:v>44686</c:v>
                </c:pt>
                <c:pt idx="3116">
                  <c:v>44687</c:v>
                </c:pt>
                <c:pt idx="3117">
                  <c:v>44690</c:v>
                </c:pt>
                <c:pt idx="3118">
                  <c:v>44691</c:v>
                </c:pt>
                <c:pt idx="3119">
                  <c:v>44692</c:v>
                </c:pt>
                <c:pt idx="3120">
                  <c:v>44693</c:v>
                </c:pt>
                <c:pt idx="3121">
                  <c:v>44694</c:v>
                </c:pt>
                <c:pt idx="3122">
                  <c:v>44697</c:v>
                </c:pt>
                <c:pt idx="3123">
                  <c:v>44698</c:v>
                </c:pt>
                <c:pt idx="3124">
                  <c:v>44699</c:v>
                </c:pt>
                <c:pt idx="3125">
                  <c:v>44700</c:v>
                </c:pt>
                <c:pt idx="3126">
                  <c:v>44701</c:v>
                </c:pt>
                <c:pt idx="3127">
                  <c:v>44704</c:v>
                </c:pt>
                <c:pt idx="3128">
                  <c:v>44705</c:v>
                </c:pt>
                <c:pt idx="3129">
                  <c:v>44706</c:v>
                </c:pt>
                <c:pt idx="3130">
                  <c:v>44707</c:v>
                </c:pt>
                <c:pt idx="3131">
                  <c:v>44708</c:v>
                </c:pt>
                <c:pt idx="3132">
                  <c:v>44711</c:v>
                </c:pt>
                <c:pt idx="3133">
                  <c:v>44712</c:v>
                </c:pt>
                <c:pt idx="3134">
                  <c:v>44713</c:v>
                </c:pt>
                <c:pt idx="3135">
                  <c:v>44718</c:v>
                </c:pt>
                <c:pt idx="3136">
                  <c:v>44719</c:v>
                </c:pt>
                <c:pt idx="3137">
                  <c:v>44720</c:v>
                </c:pt>
                <c:pt idx="3138">
                  <c:v>44721</c:v>
                </c:pt>
                <c:pt idx="3139">
                  <c:v>44722</c:v>
                </c:pt>
                <c:pt idx="3140">
                  <c:v>44725</c:v>
                </c:pt>
                <c:pt idx="3141">
                  <c:v>44726</c:v>
                </c:pt>
                <c:pt idx="3142">
                  <c:v>44727</c:v>
                </c:pt>
                <c:pt idx="3143">
                  <c:v>44728</c:v>
                </c:pt>
                <c:pt idx="3144">
                  <c:v>44729</c:v>
                </c:pt>
                <c:pt idx="3145">
                  <c:v>44733</c:v>
                </c:pt>
                <c:pt idx="3146">
                  <c:v>44734</c:v>
                </c:pt>
                <c:pt idx="3147">
                  <c:v>44735</c:v>
                </c:pt>
                <c:pt idx="3148">
                  <c:v>44736</c:v>
                </c:pt>
                <c:pt idx="3149">
                  <c:v>44739</c:v>
                </c:pt>
                <c:pt idx="3150">
                  <c:v>44740</c:v>
                </c:pt>
                <c:pt idx="3151">
                  <c:v>44741</c:v>
                </c:pt>
                <c:pt idx="3152">
                  <c:v>44742</c:v>
                </c:pt>
                <c:pt idx="3153">
                  <c:v>44743</c:v>
                </c:pt>
                <c:pt idx="3154">
                  <c:v>44747</c:v>
                </c:pt>
                <c:pt idx="3155">
                  <c:v>44748</c:v>
                </c:pt>
                <c:pt idx="3156">
                  <c:v>44749</c:v>
                </c:pt>
                <c:pt idx="3157">
                  <c:v>44750</c:v>
                </c:pt>
                <c:pt idx="3158">
                  <c:v>44753</c:v>
                </c:pt>
                <c:pt idx="3159">
                  <c:v>44754</c:v>
                </c:pt>
                <c:pt idx="3160">
                  <c:v>44755</c:v>
                </c:pt>
                <c:pt idx="3161">
                  <c:v>44756</c:v>
                </c:pt>
                <c:pt idx="3162">
                  <c:v>44757</c:v>
                </c:pt>
                <c:pt idx="3163">
                  <c:v>44760</c:v>
                </c:pt>
                <c:pt idx="3164">
                  <c:v>44761</c:v>
                </c:pt>
                <c:pt idx="3165">
                  <c:v>44762</c:v>
                </c:pt>
                <c:pt idx="3166">
                  <c:v>44763</c:v>
                </c:pt>
                <c:pt idx="3167">
                  <c:v>44764</c:v>
                </c:pt>
                <c:pt idx="3168">
                  <c:v>44767</c:v>
                </c:pt>
                <c:pt idx="3169">
                  <c:v>44768</c:v>
                </c:pt>
                <c:pt idx="3170">
                  <c:v>44769</c:v>
                </c:pt>
                <c:pt idx="3171">
                  <c:v>44770</c:v>
                </c:pt>
                <c:pt idx="3172">
                  <c:v>44771</c:v>
                </c:pt>
                <c:pt idx="3173">
                  <c:v>44774</c:v>
                </c:pt>
                <c:pt idx="3174">
                  <c:v>44775</c:v>
                </c:pt>
                <c:pt idx="3175">
                  <c:v>44776</c:v>
                </c:pt>
                <c:pt idx="3176">
                  <c:v>44777</c:v>
                </c:pt>
                <c:pt idx="3177">
                  <c:v>44778</c:v>
                </c:pt>
                <c:pt idx="3178">
                  <c:v>44781</c:v>
                </c:pt>
                <c:pt idx="3179">
                  <c:v>44782</c:v>
                </c:pt>
                <c:pt idx="3180">
                  <c:v>44783</c:v>
                </c:pt>
                <c:pt idx="3181">
                  <c:v>44784</c:v>
                </c:pt>
                <c:pt idx="3182">
                  <c:v>44785</c:v>
                </c:pt>
                <c:pt idx="3183">
                  <c:v>44788</c:v>
                </c:pt>
                <c:pt idx="3184">
                  <c:v>44789</c:v>
                </c:pt>
                <c:pt idx="3185">
                  <c:v>44790</c:v>
                </c:pt>
                <c:pt idx="3186">
                  <c:v>44791</c:v>
                </c:pt>
                <c:pt idx="3187">
                  <c:v>44792</c:v>
                </c:pt>
                <c:pt idx="3188">
                  <c:v>44795</c:v>
                </c:pt>
                <c:pt idx="3189">
                  <c:v>44796</c:v>
                </c:pt>
                <c:pt idx="3190">
                  <c:v>44797</c:v>
                </c:pt>
                <c:pt idx="3191">
                  <c:v>44798</c:v>
                </c:pt>
                <c:pt idx="3192">
                  <c:v>44799</c:v>
                </c:pt>
                <c:pt idx="3193">
                  <c:v>44803</c:v>
                </c:pt>
                <c:pt idx="3194">
                  <c:v>44804</c:v>
                </c:pt>
                <c:pt idx="3195">
                  <c:v>44805</c:v>
                </c:pt>
                <c:pt idx="3196">
                  <c:v>44806</c:v>
                </c:pt>
                <c:pt idx="3197">
                  <c:v>44810</c:v>
                </c:pt>
                <c:pt idx="3198">
                  <c:v>44811</c:v>
                </c:pt>
                <c:pt idx="3199">
                  <c:v>44812</c:v>
                </c:pt>
                <c:pt idx="3200">
                  <c:v>44813</c:v>
                </c:pt>
                <c:pt idx="3201">
                  <c:v>44816</c:v>
                </c:pt>
                <c:pt idx="3202">
                  <c:v>44817</c:v>
                </c:pt>
                <c:pt idx="3203">
                  <c:v>44818</c:v>
                </c:pt>
                <c:pt idx="3204">
                  <c:v>44819</c:v>
                </c:pt>
                <c:pt idx="3205">
                  <c:v>44820</c:v>
                </c:pt>
                <c:pt idx="3206">
                  <c:v>44824</c:v>
                </c:pt>
                <c:pt idx="3207">
                  <c:v>44825</c:v>
                </c:pt>
                <c:pt idx="3208">
                  <c:v>44826</c:v>
                </c:pt>
                <c:pt idx="3209">
                  <c:v>44827</c:v>
                </c:pt>
                <c:pt idx="3210">
                  <c:v>44830</c:v>
                </c:pt>
                <c:pt idx="3211">
                  <c:v>44831</c:v>
                </c:pt>
                <c:pt idx="3212">
                  <c:v>44832</c:v>
                </c:pt>
                <c:pt idx="3213">
                  <c:v>44833</c:v>
                </c:pt>
                <c:pt idx="3214">
                  <c:v>44834</c:v>
                </c:pt>
                <c:pt idx="3215">
                  <c:v>44865</c:v>
                </c:pt>
                <c:pt idx="3216">
                  <c:v>44866</c:v>
                </c:pt>
                <c:pt idx="3217">
                  <c:v>44867</c:v>
                </c:pt>
                <c:pt idx="3218">
                  <c:v>44868</c:v>
                </c:pt>
                <c:pt idx="3219">
                  <c:v>44869</c:v>
                </c:pt>
                <c:pt idx="3220">
                  <c:v>44872</c:v>
                </c:pt>
                <c:pt idx="3221">
                  <c:v>44873</c:v>
                </c:pt>
                <c:pt idx="3222">
                  <c:v>44874</c:v>
                </c:pt>
                <c:pt idx="3223">
                  <c:v>44875</c:v>
                </c:pt>
                <c:pt idx="3224">
                  <c:v>44876</c:v>
                </c:pt>
                <c:pt idx="3225">
                  <c:v>44879</c:v>
                </c:pt>
                <c:pt idx="3226">
                  <c:v>44880</c:v>
                </c:pt>
                <c:pt idx="3227">
                  <c:v>44881</c:v>
                </c:pt>
                <c:pt idx="3228">
                  <c:v>44882</c:v>
                </c:pt>
                <c:pt idx="3229">
                  <c:v>44883</c:v>
                </c:pt>
                <c:pt idx="3230">
                  <c:v>44886</c:v>
                </c:pt>
                <c:pt idx="3231">
                  <c:v>44887</c:v>
                </c:pt>
                <c:pt idx="3232">
                  <c:v>44888</c:v>
                </c:pt>
                <c:pt idx="3233">
                  <c:v>44889</c:v>
                </c:pt>
                <c:pt idx="3234">
                  <c:v>44890</c:v>
                </c:pt>
                <c:pt idx="3235">
                  <c:v>44893</c:v>
                </c:pt>
                <c:pt idx="3236">
                  <c:v>44894</c:v>
                </c:pt>
                <c:pt idx="3237">
                  <c:v>44895</c:v>
                </c:pt>
                <c:pt idx="3238">
                  <c:v>44896</c:v>
                </c:pt>
                <c:pt idx="3239">
                  <c:v>44897</c:v>
                </c:pt>
                <c:pt idx="3240">
                  <c:v>44900</c:v>
                </c:pt>
                <c:pt idx="3241">
                  <c:v>44901</c:v>
                </c:pt>
                <c:pt idx="3242">
                  <c:v>44902</c:v>
                </c:pt>
                <c:pt idx="3243">
                  <c:v>44903</c:v>
                </c:pt>
                <c:pt idx="3244">
                  <c:v>44904</c:v>
                </c:pt>
                <c:pt idx="3245">
                  <c:v>44907</c:v>
                </c:pt>
                <c:pt idx="3246">
                  <c:v>44908</c:v>
                </c:pt>
                <c:pt idx="3247">
                  <c:v>44909</c:v>
                </c:pt>
                <c:pt idx="3248">
                  <c:v>44910</c:v>
                </c:pt>
                <c:pt idx="3249">
                  <c:v>44911</c:v>
                </c:pt>
                <c:pt idx="3250">
                  <c:v>44914</c:v>
                </c:pt>
                <c:pt idx="3251">
                  <c:v>44915</c:v>
                </c:pt>
                <c:pt idx="3252">
                  <c:v>44916</c:v>
                </c:pt>
                <c:pt idx="3253">
                  <c:v>44917</c:v>
                </c:pt>
                <c:pt idx="3254">
                  <c:v>44918</c:v>
                </c:pt>
                <c:pt idx="3255">
                  <c:v>44923</c:v>
                </c:pt>
                <c:pt idx="3256">
                  <c:v>44924</c:v>
                </c:pt>
                <c:pt idx="3257">
                  <c:v>44925</c:v>
                </c:pt>
                <c:pt idx="3258">
                  <c:v>44929</c:v>
                </c:pt>
                <c:pt idx="3259">
                  <c:v>44930</c:v>
                </c:pt>
                <c:pt idx="3260">
                  <c:v>44931</c:v>
                </c:pt>
                <c:pt idx="3261">
                  <c:v>44932</c:v>
                </c:pt>
                <c:pt idx="3262">
                  <c:v>44935</c:v>
                </c:pt>
                <c:pt idx="3263">
                  <c:v>44936</c:v>
                </c:pt>
                <c:pt idx="3264">
                  <c:v>44937</c:v>
                </c:pt>
                <c:pt idx="3265">
                  <c:v>44938</c:v>
                </c:pt>
                <c:pt idx="3266">
                  <c:v>44939</c:v>
                </c:pt>
                <c:pt idx="3267">
                  <c:v>44942</c:v>
                </c:pt>
                <c:pt idx="3268">
                  <c:v>44943</c:v>
                </c:pt>
                <c:pt idx="3269">
                  <c:v>44944</c:v>
                </c:pt>
                <c:pt idx="3270">
                  <c:v>44945</c:v>
                </c:pt>
                <c:pt idx="3271">
                  <c:v>44946</c:v>
                </c:pt>
                <c:pt idx="3272">
                  <c:v>44949</c:v>
                </c:pt>
                <c:pt idx="3273">
                  <c:v>44950</c:v>
                </c:pt>
                <c:pt idx="3274">
                  <c:v>44951</c:v>
                </c:pt>
                <c:pt idx="3275">
                  <c:v>44952</c:v>
                </c:pt>
                <c:pt idx="3276">
                  <c:v>44953</c:v>
                </c:pt>
                <c:pt idx="3277">
                  <c:v>44956</c:v>
                </c:pt>
                <c:pt idx="3278">
                  <c:v>44957</c:v>
                </c:pt>
                <c:pt idx="3279">
                  <c:v>44958</c:v>
                </c:pt>
                <c:pt idx="3280">
                  <c:v>44959</c:v>
                </c:pt>
                <c:pt idx="3281">
                  <c:v>44960</c:v>
                </c:pt>
                <c:pt idx="3282">
                  <c:v>44963</c:v>
                </c:pt>
                <c:pt idx="3283">
                  <c:v>44964</c:v>
                </c:pt>
                <c:pt idx="3284">
                  <c:v>44965</c:v>
                </c:pt>
                <c:pt idx="3285">
                  <c:v>44966</c:v>
                </c:pt>
                <c:pt idx="3286">
                  <c:v>44967</c:v>
                </c:pt>
                <c:pt idx="3287">
                  <c:v>44970</c:v>
                </c:pt>
                <c:pt idx="3288">
                  <c:v>44971</c:v>
                </c:pt>
                <c:pt idx="3289">
                  <c:v>44972</c:v>
                </c:pt>
                <c:pt idx="3290">
                  <c:v>44973</c:v>
                </c:pt>
                <c:pt idx="3291">
                  <c:v>44974</c:v>
                </c:pt>
                <c:pt idx="3292">
                  <c:v>44977</c:v>
                </c:pt>
                <c:pt idx="3293">
                  <c:v>44978</c:v>
                </c:pt>
                <c:pt idx="3294">
                  <c:v>44979</c:v>
                </c:pt>
                <c:pt idx="3295">
                  <c:v>44980</c:v>
                </c:pt>
                <c:pt idx="3296">
                  <c:v>44981</c:v>
                </c:pt>
                <c:pt idx="3297">
                  <c:v>44984</c:v>
                </c:pt>
                <c:pt idx="3298">
                  <c:v>44985</c:v>
                </c:pt>
                <c:pt idx="3299">
                  <c:v>44986</c:v>
                </c:pt>
                <c:pt idx="3300">
                  <c:v>44987</c:v>
                </c:pt>
                <c:pt idx="3301">
                  <c:v>44988</c:v>
                </c:pt>
                <c:pt idx="3302">
                  <c:v>44991</c:v>
                </c:pt>
                <c:pt idx="3303">
                  <c:v>44992</c:v>
                </c:pt>
                <c:pt idx="3304">
                  <c:v>44993</c:v>
                </c:pt>
                <c:pt idx="3305">
                  <c:v>44994</c:v>
                </c:pt>
                <c:pt idx="3306">
                  <c:v>44995</c:v>
                </c:pt>
                <c:pt idx="3307">
                  <c:v>44998</c:v>
                </c:pt>
                <c:pt idx="3308">
                  <c:v>44999</c:v>
                </c:pt>
                <c:pt idx="3309">
                  <c:v>45000</c:v>
                </c:pt>
                <c:pt idx="3310">
                  <c:v>45001</c:v>
                </c:pt>
                <c:pt idx="3311">
                  <c:v>45002</c:v>
                </c:pt>
                <c:pt idx="3312">
                  <c:v>45005</c:v>
                </c:pt>
                <c:pt idx="3313">
                  <c:v>45006</c:v>
                </c:pt>
                <c:pt idx="3314">
                  <c:v>45007</c:v>
                </c:pt>
                <c:pt idx="3315">
                  <c:v>45008</c:v>
                </c:pt>
                <c:pt idx="3316">
                  <c:v>45009</c:v>
                </c:pt>
                <c:pt idx="3317">
                  <c:v>45012</c:v>
                </c:pt>
                <c:pt idx="3318">
                  <c:v>45013</c:v>
                </c:pt>
                <c:pt idx="3319">
                  <c:v>45014</c:v>
                </c:pt>
                <c:pt idx="3320">
                  <c:v>45015</c:v>
                </c:pt>
                <c:pt idx="3321">
                  <c:v>45016</c:v>
                </c:pt>
                <c:pt idx="3322">
                  <c:v>45019</c:v>
                </c:pt>
                <c:pt idx="3323">
                  <c:v>45020</c:v>
                </c:pt>
                <c:pt idx="3324">
                  <c:v>45021</c:v>
                </c:pt>
                <c:pt idx="3325">
                  <c:v>45022</c:v>
                </c:pt>
                <c:pt idx="3326">
                  <c:v>45027</c:v>
                </c:pt>
                <c:pt idx="3327">
                  <c:v>45028</c:v>
                </c:pt>
                <c:pt idx="3328">
                  <c:v>45029</c:v>
                </c:pt>
                <c:pt idx="3329">
                  <c:v>45030</c:v>
                </c:pt>
                <c:pt idx="3330">
                  <c:v>45033</c:v>
                </c:pt>
                <c:pt idx="3331">
                  <c:v>45034</c:v>
                </c:pt>
                <c:pt idx="3332">
                  <c:v>45035</c:v>
                </c:pt>
                <c:pt idx="3333">
                  <c:v>45036</c:v>
                </c:pt>
                <c:pt idx="3334">
                  <c:v>45037</c:v>
                </c:pt>
                <c:pt idx="3335">
                  <c:v>45040</c:v>
                </c:pt>
                <c:pt idx="3336">
                  <c:v>45041</c:v>
                </c:pt>
                <c:pt idx="3337">
                  <c:v>45042</c:v>
                </c:pt>
                <c:pt idx="3338">
                  <c:v>45043</c:v>
                </c:pt>
                <c:pt idx="3339">
                  <c:v>45044</c:v>
                </c:pt>
                <c:pt idx="3340">
                  <c:v>45048</c:v>
                </c:pt>
                <c:pt idx="3341">
                  <c:v>45049</c:v>
                </c:pt>
                <c:pt idx="3342">
                  <c:v>45050</c:v>
                </c:pt>
                <c:pt idx="3343">
                  <c:v>45051</c:v>
                </c:pt>
                <c:pt idx="3344">
                  <c:v>45055</c:v>
                </c:pt>
                <c:pt idx="3345">
                  <c:v>45056</c:v>
                </c:pt>
                <c:pt idx="3346">
                  <c:v>45057</c:v>
                </c:pt>
                <c:pt idx="3347">
                  <c:v>45058</c:v>
                </c:pt>
                <c:pt idx="3348">
                  <c:v>45061</c:v>
                </c:pt>
                <c:pt idx="3349">
                  <c:v>45062</c:v>
                </c:pt>
                <c:pt idx="3350">
                  <c:v>45063</c:v>
                </c:pt>
                <c:pt idx="3351">
                  <c:v>45064</c:v>
                </c:pt>
                <c:pt idx="3352">
                  <c:v>45065</c:v>
                </c:pt>
                <c:pt idx="3353">
                  <c:v>45068</c:v>
                </c:pt>
                <c:pt idx="3354">
                  <c:v>45069</c:v>
                </c:pt>
                <c:pt idx="3355">
                  <c:v>45070</c:v>
                </c:pt>
                <c:pt idx="3356">
                  <c:v>45071</c:v>
                </c:pt>
                <c:pt idx="3357">
                  <c:v>45072</c:v>
                </c:pt>
                <c:pt idx="3358">
                  <c:v>45076</c:v>
                </c:pt>
                <c:pt idx="3359">
                  <c:v>45077</c:v>
                </c:pt>
              </c:numCache>
            </c:numRef>
          </c:cat>
          <c:val>
            <c:numRef>
              <c:f>Sheet1!$H$3:$H$3362</c:f>
              <c:numCache>
                <c:formatCode>General</c:formatCode>
                <c:ptCount val="3360"/>
                <c:pt idx="0">
                  <c:v>8.8630000000000013</c:v>
                </c:pt>
                <c:pt idx="1">
                  <c:v>9.2379999999999995</c:v>
                </c:pt>
                <c:pt idx="2">
                  <c:v>9.75</c:v>
                </c:pt>
                <c:pt idx="3">
                  <c:v>10.4</c:v>
                </c:pt>
                <c:pt idx="4">
                  <c:v>10.438000000000001</c:v>
                </c:pt>
                <c:pt idx="5">
                  <c:v>10.824999999999999</c:v>
                </c:pt>
                <c:pt idx="6">
                  <c:v>10.824999999999999</c:v>
                </c:pt>
                <c:pt idx="7">
                  <c:v>10.974999999999998</c:v>
                </c:pt>
                <c:pt idx="8">
                  <c:v>10.424999999999999</c:v>
                </c:pt>
                <c:pt idx="9">
                  <c:v>10.824999999999999</c:v>
                </c:pt>
                <c:pt idx="10">
                  <c:v>11.324999999999996</c:v>
                </c:pt>
                <c:pt idx="11">
                  <c:v>10.775000000000002</c:v>
                </c:pt>
                <c:pt idx="12">
                  <c:v>10.750000000000002</c:v>
                </c:pt>
                <c:pt idx="13">
                  <c:v>10.788</c:v>
                </c:pt>
                <c:pt idx="14">
                  <c:v>10.588000000000001</c:v>
                </c:pt>
                <c:pt idx="15">
                  <c:v>10.406000000000001</c:v>
                </c:pt>
                <c:pt idx="16">
                  <c:v>10.175000000000001</c:v>
                </c:pt>
                <c:pt idx="17">
                  <c:v>10.475000000000001</c:v>
                </c:pt>
                <c:pt idx="18">
                  <c:v>10.145000000000001</c:v>
                </c:pt>
                <c:pt idx="19">
                  <c:v>9.875</c:v>
                </c:pt>
                <c:pt idx="20">
                  <c:v>10.506000000000002</c:v>
                </c:pt>
                <c:pt idx="21">
                  <c:v>10.406000000000001</c:v>
                </c:pt>
                <c:pt idx="22">
                  <c:v>10.130999999999998</c:v>
                </c:pt>
                <c:pt idx="23">
                  <c:v>9.6059999999999999</c:v>
                </c:pt>
                <c:pt idx="24">
                  <c:v>9.875</c:v>
                </c:pt>
                <c:pt idx="25">
                  <c:v>10.169</c:v>
                </c:pt>
                <c:pt idx="26">
                  <c:v>9.6</c:v>
                </c:pt>
                <c:pt idx="27">
                  <c:v>9.8000000000000007</c:v>
                </c:pt>
                <c:pt idx="28">
                  <c:v>10</c:v>
                </c:pt>
                <c:pt idx="29">
                  <c:v>10</c:v>
                </c:pt>
                <c:pt idx="30">
                  <c:v>9.6</c:v>
                </c:pt>
                <c:pt idx="31">
                  <c:v>9.7000000000000011</c:v>
                </c:pt>
                <c:pt idx="32">
                  <c:v>10.3</c:v>
                </c:pt>
                <c:pt idx="33">
                  <c:v>9.8130000000000024</c:v>
                </c:pt>
                <c:pt idx="34">
                  <c:v>8.6749999999999972</c:v>
                </c:pt>
                <c:pt idx="35">
                  <c:v>8.493999999999998</c:v>
                </c:pt>
                <c:pt idx="36">
                  <c:v>9.1190000000000015</c:v>
                </c:pt>
                <c:pt idx="37">
                  <c:v>8.7939999999999987</c:v>
                </c:pt>
                <c:pt idx="38">
                  <c:v>9.2939999999999987</c:v>
                </c:pt>
                <c:pt idx="39">
                  <c:v>9.3940000000000001</c:v>
                </c:pt>
                <c:pt idx="40">
                  <c:v>9.1690000000000023</c:v>
                </c:pt>
                <c:pt idx="41">
                  <c:v>9.5690000000000026</c:v>
                </c:pt>
                <c:pt idx="42">
                  <c:v>9.9939999999999998</c:v>
                </c:pt>
                <c:pt idx="43">
                  <c:v>9.4939999999999998</c:v>
                </c:pt>
                <c:pt idx="44">
                  <c:v>7.469000000000003</c:v>
                </c:pt>
                <c:pt idx="45">
                  <c:v>7.0630000000000024</c:v>
                </c:pt>
                <c:pt idx="46">
                  <c:v>7.0749999999999975</c:v>
                </c:pt>
                <c:pt idx="47">
                  <c:v>7.9500000000000011</c:v>
                </c:pt>
                <c:pt idx="48">
                  <c:v>7.6630000000000029</c:v>
                </c:pt>
                <c:pt idx="49">
                  <c:v>7.3029999999999982</c:v>
                </c:pt>
                <c:pt idx="50">
                  <c:v>6.1189999999999962</c:v>
                </c:pt>
                <c:pt idx="51">
                  <c:v>5.9630000000000019</c:v>
                </c:pt>
                <c:pt idx="52">
                  <c:v>6.1879999999999988</c:v>
                </c:pt>
                <c:pt idx="53">
                  <c:v>7.2379999999999995</c:v>
                </c:pt>
                <c:pt idx="54">
                  <c:v>6.1000000000000023</c:v>
                </c:pt>
                <c:pt idx="55">
                  <c:v>6.2500000000000027</c:v>
                </c:pt>
                <c:pt idx="56">
                  <c:v>8.1880000000000006</c:v>
                </c:pt>
                <c:pt idx="57">
                  <c:v>8.552999999999999</c:v>
                </c:pt>
                <c:pt idx="58">
                  <c:v>8.0910000000000011</c:v>
                </c:pt>
                <c:pt idx="59">
                  <c:v>8.2810000000000024</c:v>
                </c:pt>
                <c:pt idx="60">
                  <c:v>8.2750000000000021</c:v>
                </c:pt>
                <c:pt idx="61">
                  <c:v>8.9129999999999985</c:v>
                </c:pt>
                <c:pt idx="62">
                  <c:v>8.838000000000001</c:v>
                </c:pt>
                <c:pt idx="63">
                  <c:v>8.8999999999999968</c:v>
                </c:pt>
                <c:pt idx="64">
                  <c:v>8.7199999999999971</c:v>
                </c:pt>
                <c:pt idx="65">
                  <c:v>8.2379999999999978</c:v>
                </c:pt>
                <c:pt idx="66">
                  <c:v>8.2750000000000021</c:v>
                </c:pt>
                <c:pt idx="67">
                  <c:v>7.9999999999999991</c:v>
                </c:pt>
                <c:pt idx="68">
                  <c:v>8.2810000000000024</c:v>
                </c:pt>
                <c:pt idx="69">
                  <c:v>8.0410000000000004</c:v>
                </c:pt>
                <c:pt idx="70">
                  <c:v>8.2810000000000024</c:v>
                </c:pt>
                <c:pt idx="71">
                  <c:v>8.0750000000000011</c:v>
                </c:pt>
                <c:pt idx="72">
                  <c:v>8.0879999999999974</c:v>
                </c:pt>
                <c:pt idx="73">
                  <c:v>8.631000000000002</c:v>
                </c:pt>
                <c:pt idx="74">
                  <c:v>8.5310000000000024</c:v>
                </c:pt>
                <c:pt idx="75">
                  <c:v>8.2190000000000012</c:v>
                </c:pt>
                <c:pt idx="76">
                  <c:v>8.8809999999999967</c:v>
                </c:pt>
                <c:pt idx="77">
                  <c:v>8.9779999999999998</c:v>
                </c:pt>
                <c:pt idx="78">
                  <c:v>8.8630000000000013</c:v>
                </c:pt>
                <c:pt idx="79">
                  <c:v>9.3749999999999964</c:v>
                </c:pt>
                <c:pt idx="80">
                  <c:v>10.080999999999998</c:v>
                </c:pt>
                <c:pt idx="81">
                  <c:v>11.180999999999999</c:v>
                </c:pt>
                <c:pt idx="82">
                  <c:v>11.588000000000001</c:v>
                </c:pt>
                <c:pt idx="83">
                  <c:v>11.405999999999997</c:v>
                </c:pt>
                <c:pt idx="84">
                  <c:v>11.663</c:v>
                </c:pt>
                <c:pt idx="85">
                  <c:v>12.315999999999999</c:v>
                </c:pt>
                <c:pt idx="86">
                  <c:v>12.158999999999997</c:v>
                </c:pt>
                <c:pt idx="87">
                  <c:v>18.113</c:v>
                </c:pt>
                <c:pt idx="88">
                  <c:v>18.925000000000001</c:v>
                </c:pt>
                <c:pt idx="89">
                  <c:v>19.181000000000001</c:v>
                </c:pt>
                <c:pt idx="90">
                  <c:v>20.819000000000003</c:v>
                </c:pt>
                <c:pt idx="91">
                  <c:v>21.187999999999999</c:v>
                </c:pt>
                <c:pt idx="92">
                  <c:v>22.606000000000002</c:v>
                </c:pt>
                <c:pt idx="93">
                  <c:v>24.200000000000003</c:v>
                </c:pt>
                <c:pt idx="94">
                  <c:v>23.668999999999997</c:v>
                </c:pt>
                <c:pt idx="95">
                  <c:v>24.65</c:v>
                </c:pt>
                <c:pt idx="96">
                  <c:v>25.205999999999996</c:v>
                </c:pt>
                <c:pt idx="97">
                  <c:v>26.988</c:v>
                </c:pt>
                <c:pt idx="98">
                  <c:v>28.418999999999993</c:v>
                </c:pt>
                <c:pt idx="99">
                  <c:v>31.225000000000001</c:v>
                </c:pt>
                <c:pt idx="100">
                  <c:v>30.681000000000004</c:v>
                </c:pt>
                <c:pt idx="101">
                  <c:v>30.844000000000005</c:v>
                </c:pt>
                <c:pt idx="102">
                  <c:v>30.025000000000002</c:v>
                </c:pt>
                <c:pt idx="103">
                  <c:v>31.074999999999996</c:v>
                </c:pt>
                <c:pt idx="104">
                  <c:v>30.85</c:v>
                </c:pt>
                <c:pt idx="105">
                  <c:v>30.681000000000004</c:v>
                </c:pt>
                <c:pt idx="106">
                  <c:v>31.206</c:v>
                </c:pt>
                <c:pt idx="107">
                  <c:v>32.218999999999994</c:v>
                </c:pt>
                <c:pt idx="108">
                  <c:v>32.088000000000008</c:v>
                </c:pt>
                <c:pt idx="109">
                  <c:v>32.056000000000004</c:v>
                </c:pt>
                <c:pt idx="110">
                  <c:v>32.844000000000008</c:v>
                </c:pt>
                <c:pt idx="111">
                  <c:v>32.426000000000002</c:v>
                </c:pt>
                <c:pt idx="112">
                  <c:v>32.606000000000002</c:v>
                </c:pt>
                <c:pt idx="113">
                  <c:v>32.293999999999997</c:v>
                </c:pt>
                <c:pt idx="114">
                  <c:v>32.494</c:v>
                </c:pt>
                <c:pt idx="115">
                  <c:v>32.225000000000001</c:v>
                </c:pt>
                <c:pt idx="116">
                  <c:v>32.518999999999998</c:v>
                </c:pt>
                <c:pt idx="117">
                  <c:v>32.738</c:v>
                </c:pt>
                <c:pt idx="118">
                  <c:v>32.375</c:v>
                </c:pt>
                <c:pt idx="119">
                  <c:v>33.025000000000006</c:v>
                </c:pt>
                <c:pt idx="120">
                  <c:v>33.219000000000001</c:v>
                </c:pt>
                <c:pt idx="121">
                  <c:v>33.768999999999998</c:v>
                </c:pt>
                <c:pt idx="122">
                  <c:v>33.744</c:v>
                </c:pt>
                <c:pt idx="123">
                  <c:v>32.75</c:v>
                </c:pt>
                <c:pt idx="124">
                  <c:v>33.314</c:v>
                </c:pt>
                <c:pt idx="125">
                  <c:v>32.930999999999997</c:v>
                </c:pt>
                <c:pt idx="126">
                  <c:v>33.863000000000007</c:v>
                </c:pt>
                <c:pt idx="127">
                  <c:v>33.424999999999997</c:v>
                </c:pt>
                <c:pt idx="128">
                  <c:v>33.312999999999995</c:v>
                </c:pt>
                <c:pt idx="129">
                  <c:v>33.788000000000004</c:v>
                </c:pt>
                <c:pt idx="130">
                  <c:v>32.949999999999996</c:v>
                </c:pt>
                <c:pt idx="131">
                  <c:v>33.381</c:v>
                </c:pt>
                <c:pt idx="132">
                  <c:v>33.406000000000006</c:v>
                </c:pt>
                <c:pt idx="133">
                  <c:v>33.493999999999993</c:v>
                </c:pt>
                <c:pt idx="134">
                  <c:v>33.713000000000001</c:v>
                </c:pt>
                <c:pt idx="135">
                  <c:v>34.119</c:v>
                </c:pt>
                <c:pt idx="136">
                  <c:v>33.524999999999999</c:v>
                </c:pt>
                <c:pt idx="137">
                  <c:v>32.881</c:v>
                </c:pt>
                <c:pt idx="138">
                  <c:v>32.749999999999993</c:v>
                </c:pt>
                <c:pt idx="139">
                  <c:v>32.524999999999999</c:v>
                </c:pt>
                <c:pt idx="140">
                  <c:v>31.280999999999999</c:v>
                </c:pt>
                <c:pt idx="141">
                  <c:v>30.913</c:v>
                </c:pt>
                <c:pt idx="142">
                  <c:v>30.169999999999998</c:v>
                </c:pt>
                <c:pt idx="143">
                  <c:v>29.025000000000002</c:v>
                </c:pt>
                <c:pt idx="144">
                  <c:v>28.769999999999996</c:v>
                </c:pt>
                <c:pt idx="145">
                  <c:v>27.162999999999997</c:v>
                </c:pt>
                <c:pt idx="146">
                  <c:v>26.074999999999999</c:v>
                </c:pt>
                <c:pt idx="147">
                  <c:v>25.768999999999998</c:v>
                </c:pt>
                <c:pt idx="148">
                  <c:v>25.638999999999999</c:v>
                </c:pt>
                <c:pt idx="149">
                  <c:v>24.706</c:v>
                </c:pt>
                <c:pt idx="150">
                  <c:v>24.163</c:v>
                </c:pt>
                <c:pt idx="151">
                  <c:v>23.675000000000001</c:v>
                </c:pt>
                <c:pt idx="152">
                  <c:v>23.238000000000003</c:v>
                </c:pt>
                <c:pt idx="153">
                  <c:v>22.181000000000001</c:v>
                </c:pt>
                <c:pt idx="154">
                  <c:v>21.038</c:v>
                </c:pt>
                <c:pt idx="155">
                  <c:v>20.324999999999999</c:v>
                </c:pt>
                <c:pt idx="156">
                  <c:v>20.037999999999997</c:v>
                </c:pt>
                <c:pt idx="157">
                  <c:v>19.007999999999996</c:v>
                </c:pt>
                <c:pt idx="158">
                  <c:v>17.469000000000001</c:v>
                </c:pt>
                <c:pt idx="159">
                  <c:v>16.947000000000003</c:v>
                </c:pt>
                <c:pt idx="160">
                  <c:v>16.605999999999998</c:v>
                </c:pt>
                <c:pt idx="161">
                  <c:v>15.322000000000003</c:v>
                </c:pt>
                <c:pt idx="162">
                  <c:v>14.05</c:v>
                </c:pt>
                <c:pt idx="163">
                  <c:v>12.950000000000001</c:v>
                </c:pt>
                <c:pt idx="164">
                  <c:v>12.675000000000002</c:v>
                </c:pt>
                <c:pt idx="165">
                  <c:v>12.757999999999997</c:v>
                </c:pt>
                <c:pt idx="166">
                  <c:v>11.557999999999998</c:v>
                </c:pt>
                <c:pt idx="167">
                  <c:v>10.833</c:v>
                </c:pt>
                <c:pt idx="168">
                  <c:v>11.063000000000001</c:v>
                </c:pt>
                <c:pt idx="169">
                  <c:v>11.137999999999998</c:v>
                </c:pt>
                <c:pt idx="170">
                  <c:v>10.731000000000002</c:v>
                </c:pt>
                <c:pt idx="171">
                  <c:v>10.819000000000001</c:v>
                </c:pt>
                <c:pt idx="172">
                  <c:v>10.387999999999998</c:v>
                </c:pt>
                <c:pt idx="173">
                  <c:v>10.249999999999998</c:v>
                </c:pt>
                <c:pt idx="174">
                  <c:v>10.349999999999998</c:v>
                </c:pt>
                <c:pt idx="175">
                  <c:v>9.6690000000000005</c:v>
                </c:pt>
                <c:pt idx="176">
                  <c:v>10.719000000000001</c:v>
                </c:pt>
                <c:pt idx="177">
                  <c:v>10.687999999999997</c:v>
                </c:pt>
                <c:pt idx="178">
                  <c:v>10.503000000000002</c:v>
                </c:pt>
                <c:pt idx="179">
                  <c:v>10.341000000000001</c:v>
                </c:pt>
                <c:pt idx="180">
                  <c:v>10.355999999999998</c:v>
                </c:pt>
                <c:pt idx="181">
                  <c:v>9.9810000000000016</c:v>
                </c:pt>
                <c:pt idx="182">
                  <c:v>10.169</c:v>
                </c:pt>
                <c:pt idx="183">
                  <c:v>10.138000000000002</c:v>
                </c:pt>
                <c:pt idx="184">
                  <c:v>10.138000000000002</c:v>
                </c:pt>
                <c:pt idx="185">
                  <c:v>9.9880000000000031</c:v>
                </c:pt>
                <c:pt idx="186">
                  <c:v>10.108000000000002</c:v>
                </c:pt>
                <c:pt idx="187">
                  <c:v>10.558000000000003</c:v>
                </c:pt>
                <c:pt idx="188">
                  <c:v>10.849999999999998</c:v>
                </c:pt>
                <c:pt idx="189">
                  <c:v>10.749999999999998</c:v>
                </c:pt>
                <c:pt idx="190">
                  <c:v>10.483000000000001</c:v>
                </c:pt>
                <c:pt idx="191">
                  <c:v>10.663</c:v>
                </c:pt>
                <c:pt idx="192">
                  <c:v>11.069999999999999</c:v>
                </c:pt>
                <c:pt idx="193">
                  <c:v>11.219000000000001</c:v>
                </c:pt>
                <c:pt idx="194">
                  <c:v>11.525999999999998</c:v>
                </c:pt>
                <c:pt idx="195">
                  <c:v>11.805999999999997</c:v>
                </c:pt>
                <c:pt idx="196">
                  <c:v>11.905999999999997</c:v>
                </c:pt>
                <c:pt idx="197">
                  <c:v>11.375999999999998</c:v>
                </c:pt>
                <c:pt idx="198">
                  <c:v>12.205999999999998</c:v>
                </c:pt>
                <c:pt idx="199">
                  <c:v>11.925999999999998</c:v>
                </c:pt>
                <c:pt idx="200">
                  <c:v>11.655999999999999</c:v>
                </c:pt>
                <c:pt idx="201">
                  <c:v>11.606</c:v>
                </c:pt>
                <c:pt idx="202">
                  <c:v>11.655999999999999</c:v>
                </c:pt>
                <c:pt idx="203">
                  <c:v>11.743999999999996</c:v>
                </c:pt>
                <c:pt idx="204">
                  <c:v>11.943999999999996</c:v>
                </c:pt>
                <c:pt idx="205">
                  <c:v>11.293999999999999</c:v>
                </c:pt>
                <c:pt idx="206">
                  <c:v>11.863999999999997</c:v>
                </c:pt>
                <c:pt idx="207">
                  <c:v>11.443999999999999</c:v>
                </c:pt>
                <c:pt idx="208">
                  <c:v>10.763</c:v>
                </c:pt>
                <c:pt idx="209">
                  <c:v>11.158000000000001</c:v>
                </c:pt>
                <c:pt idx="210">
                  <c:v>11.064000000000002</c:v>
                </c:pt>
                <c:pt idx="211">
                  <c:v>11.144000000000004</c:v>
                </c:pt>
                <c:pt idx="212">
                  <c:v>11.114000000000001</c:v>
                </c:pt>
                <c:pt idx="213">
                  <c:v>10.414000000000003</c:v>
                </c:pt>
                <c:pt idx="214">
                  <c:v>10.932999999999998</c:v>
                </c:pt>
                <c:pt idx="215">
                  <c:v>10.133000000000001</c:v>
                </c:pt>
                <c:pt idx="216">
                  <c:v>10.463000000000001</c:v>
                </c:pt>
                <c:pt idx="217">
                  <c:v>11.113000000000001</c:v>
                </c:pt>
                <c:pt idx="218">
                  <c:v>11.163</c:v>
                </c:pt>
                <c:pt idx="219">
                  <c:v>10.863</c:v>
                </c:pt>
                <c:pt idx="220">
                  <c:v>10.538000000000004</c:v>
                </c:pt>
                <c:pt idx="221">
                  <c:v>10.488000000000003</c:v>
                </c:pt>
                <c:pt idx="222">
                  <c:v>10.338000000000003</c:v>
                </c:pt>
                <c:pt idx="223">
                  <c:v>10.388000000000003</c:v>
                </c:pt>
                <c:pt idx="224">
                  <c:v>10.438000000000002</c:v>
                </c:pt>
                <c:pt idx="225">
                  <c:v>10.288000000000002</c:v>
                </c:pt>
                <c:pt idx="226">
                  <c:v>9.9580000000000037</c:v>
                </c:pt>
                <c:pt idx="227">
                  <c:v>9.8880000000000017</c:v>
                </c:pt>
                <c:pt idx="228">
                  <c:v>10.399999999999999</c:v>
                </c:pt>
                <c:pt idx="229">
                  <c:v>10.087999999999997</c:v>
                </c:pt>
                <c:pt idx="230">
                  <c:v>9.987999999999996</c:v>
                </c:pt>
                <c:pt idx="231">
                  <c:v>10.793999999999999</c:v>
                </c:pt>
                <c:pt idx="232">
                  <c:v>10.531000000000002</c:v>
                </c:pt>
                <c:pt idx="233">
                  <c:v>10.843999999999998</c:v>
                </c:pt>
                <c:pt idx="234">
                  <c:v>10.743999999999998</c:v>
                </c:pt>
                <c:pt idx="235">
                  <c:v>11.643999999999998</c:v>
                </c:pt>
                <c:pt idx="236">
                  <c:v>12.394</c:v>
                </c:pt>
                <c:pt idx="237">
                  <c:v>12.219000000000001</c:v>
                </c:pt>
                <c:pt idx="238">
                  <c:v>12.269000000000002</c:v>
                </c:pt>
                <c:pt idx="239">
                  <c:v>12.619000000000003</c:v>
                </c:pt>
                <c:pt idx="240">
                  <c:v>12.556000000000001</c:v>
                </c:pt>
                <c:pt idx="241">
                  <c:v>12.756</c:v>
                </c:pt>
                <c:pt idx="242">
                  <c:v>12.187999999999999</c:v>
                </c:pt>
                <c:pt idx="243">
                  <c:v>12.137999999999998</c:v>
                </c:pt>
                <c:pt idx="244">
                  <c:v>12.375000000000004</c:v>
                </c:pt>
                <c:pt idx="245">
                  <c:v>12.475000000000003</c:v>
                </c:pt>
                <c:pt idx="246">
                  <c:v>12.281000000000002</c:v>
                </c:pt>
                <c:pt idx="247">
                  <c:v>11.731000000000002</c:v>
                </c:pt>
                <c:pt idx="248">
                  <c:v>11.981000000000003</c:v>
                </c:pt>
                <c:pt idx="249">
                  <c:v>12.081000000000003</c:v>
                </c:pt>
                <c:pt idx="250">
                  <c:v>12.281000000000002</c:v>
                </c:pt>
                <c:pt idx="251">
                  <c:v>14.181000000000003</c:v>
                </c:pt>
                <c:pt idx="252">
                  <c:v>11.931000000000003</c:v>
                </c:pt>
                <c:pt idx="253">
                  <c:v>11.981000000000003</c:v>
                </c:pt>
                <c:pt idx="254">
                  <c:v>12.181000000000003</c:v>
                </c:pt>
                <c:pt idx="255">
                  <c:v>12.331000000000003</c:v>
                </c:pt>
                <c:pt idx="256">
                  <c:v>12.083000000000002</c:v>
                </c:pt>
                <c:pt idx="257">
                  <c:v>12.463000000000001</c:v>
                </c:pt>
                <c:pt idx="258">
                  <c:v>12.763000000000002</c:v>
                </c:pt>
                <c:pt idx="259">
                  <c:v>13.063000000000002</c:v>
                </c:pt>
                <c:pt idx="260">
                  <c:v>13.063000000000002</c:v>
                </c:pt>
                <c:pt idx="261">
                  <c:v>13.363</c:v>
                </c:pt>
                <c:pt idx="262">
                  <c:v>13.663</c:v>
                </c:pt>
                <c:pt idx="263">
                  <c:v>13.533000000000001</c:v>
                </c:pt>
                <c:pt idx="264">
                  <c:v>13.563000000000001</c:v>
                </c:pt>
                <c:pt idx="265">
                  <c:v>13.763</c:v>
                </c:pt>
                <c:pt idx="266">
                  <c:v>13.763</c:v>
                </c:pt>
                <c:pt idx="267">
                  <c:v>14.033000000000001</c:v>
                </c:pt>
                <c:pt idx="268">
                  <c:v>14.063000000000001</c:v>
                </c:pt>
                <c:pt idx="269">
                  <c:v>14.087999999999997</c:v>
                </c:pt>
                <c:pt idx="270">
                  <c:v>13.987999999999998</c:v>
                </c:pt>
                <c:pt idx="271">
                  <c:v>14.487999999999998</c:v>
                </c:pt>
                <c:pt idx="272">
                  <c:v>14.887999999999998</c:v>
                </c:pt>
                <c:pt idx="273">
                  <c:v>14.587999999999997</c:v>
                </c:pt>
                <c:pt idx="274">
                  <c:v>14.899999999999999</c:v>
                </c:pt>
                <c:pt idx="275">
                  <c:v>15.1</c:v>
                </c:pt>
                <c:pt idx="276">
                  <c:v>14.92</c:v>
                </c:pt>
                <c:pt idx="277">
                  <c:v>15</c:v>
                </c:pt>
                <c:pt idx="278">
                  <c:v>14.92</c:v>
                </c:pt>
                <c:pt idx="279">
                  <c:v>15.15</c:v>
                </c:pt>
                <c:pt idx="280">
                  <c:v>15.15</c:v>
                </c:pt>
                <c:pt idx="281">
                  <c:v>15.45</c:v>
                </c:pt>
                <c:pt idx="282">
                  <c:v>16.150000000000002</c:v>
                </c:pt>
                <c:pt idx="283">
                  <c:v>16.05</c:v>
                </c:pt>
                <c:pt idx="284">
                  <c:v>16.100000000000001</c:v>
                </c:pt>
                <c:pt idx="285">
                  <c:v>16.5</c:v>
                </c:pt>
                <c:pt idx="286">
                  <c:v>16.7</c:v>
                </c:pt>
                <c:pt idx="287">
                  <c:v>16.8</c:v>
                </c:pt>
                <c:pt idx="288">
                  <c:v>16.650000000000002</c:v>
                </c:pt>
                <c:pt idx="289">
                  <c:v>17</c:v>
                </c:pt>
                <c:pt idx="290">
                  <c:v>16.900000000000002</c:v>
                </c:pt>
                <c:pt idx="291">
                  <c:v>16.900000000000002</c:v>
                </c:pt>
                <c:pt idx="292">
                  <c:v>16.5</c:v>
                </c:pt>
                <c:pt idx="293">
                  <c:v>16.7</c:v>
                </c:pt>
                <c:pt idx="294">
                  <c:v>16.600000000000001</c:v>
                </c:pt>
                <c:pt idx="295">
                  <c:v>16.600000000000001</c:v>
                </c:pt>
                <c:pt idx="296">
                  <c:v>16.600000000000001</c:v>
                </c:pt>
                <c:pt idx="297">
                  <c:v>16.600000000000001</c:v>
                </c:pt>
                <c:pt idx="298">
                  <c:v>16.7</c:v>
                </c:pt>
                <c:pt idx="299">
                  <c:v>17</c:v>
                </c:pt>
                <c:pt idx="300">
                  <c:v>17</c:v>
                </c:pt>
                <c:pt idx="301">
                  <c:v>17.299999999999997</c:v>
                </c:pt>
                <c:pt idx="302">
                  <c:v>17.299999999999997</c:v>
                </c:pt>
                <c:pt idx="303">
                  <c:v>17.149999999999999</c:v>
                </c:pt>
                <c:pt idx="304">
                  <c:v>17.149999999999999</c:v>
                </c:pt>
                <c:pt idx="305">
                  <c:v>17.049999999999997</c:v>
                </c:pt>
                <c:pt idx="306">
                  <c:v>16.95</c:v>
                </c:pt>
                <c:pt idx="307">
                  <c:v>16.8</c:v>
                </c:pt>
                <c:pt idx="308">
                  <c:v>16.5</c:v>
                </c:pt>
                <c:pt idx="309">
                  <c:v>16.25</c:v>
                </c:pt>
                <c:pt idx="310">
                  <c:v>15.85</c:v>
                </c:pt>
                <c:pt idx="311">
                  <c:v>16.400000000000002</c:v>
                </c:pt>
                <c:pt idx="312">
                  <c:v>16.799999999999997</c:v>
                </c:pt>
                <c:pt idx="313">
                  <c:v>16.75</c:v>
                </c:pt>
                <c:pt idx="314">
                  <c:v>17.549999999999997</c:v>
                </c:pt>
                <c:pt idx="315">
                  <c:v>17.47</c:v>
                </c:pt>
                <c:pt idx="316">
                  <c:v>17.149999999999999</c:v>
                </c:pt>
                <c:pt idx="317">
                  <c:v>17.8</c:v>
                </c:pt>
                <c:pt idx="318">
                  <c:v>17.725000000000001</c:v>
                </c:pt>
                <c:pt idx="319">
                  <c:v>16.875</c:v>
                </c:pt>
                <c:pt idx="320">
                  <c:v>17.663</c:v>
                </c:pt>
                <c:pt idx="321">
                  <c:v>16.599999999999998</c:v>
                </c:pt>
                <c:pt idx="322">
                  <c:v>16.625</c:v>
                </c:pt>
                <c:pt idx="323">
                  <c:v>15.925000000000001</c:v>
                </c:pt>
                <c:pt idx="324">
                  <c:v>16.425000000000001</c:v>
                </c:pt>
                <c:pt idx="325">
                  <c:v>16.700000000000003</c:v>
                </c:pt>
                <c:pt idx="326">
                  <c:v>16.500000000000004</c:v>
                </c:pt>
                <c:pt idx="327">
                  <c:v>16.275000000000002</c:v>
                </c:pt>
                <c:pt idx="328">
                  <c:v>15.650000000000002</c:v>
                </c:pt>
                <c:pt idx="329">
                  <c:v>15.675000000000001</c:v>
                </c:pt>
                <c:pt idx="330">
                  <c:v>15.574999999999999</c:v>
                </c:pt>
                <c:pt idx="331">
                  <c:v>15.074999999999999</c:v>
                </c:pt>
                <c:pt idx="332">
                  <c:v>15.375</c:v>
                </c:pt>
                <c:pt idx="333">
                  <c:v>15.475</c:v>
                </c:pt>
                <c:pt idx="334">
                  <c:v>15.350000000000003</c:v>
                </c:pt>
                <c:pt idx="335">
                  <c:v>16.525000000000002</c:v>
                </c:pt>
                <c:pt idx="336">
                  <c:v>16.924999999999997</c:v>
                </c:pt>
                <c:pt idx="337">
                  <c:v>16.625</c:v>
                </c:pt>
                <c:pt idx="338">
                  <c:v>16.000000000000004</c:v>
                </c:pt>
                <c:pt idx="339">
                  <c:v>16.375</c:v>
                </c:pt>
                <c:pt idx="340">
                  <c:v>16.45</c:v>
                </c:pt>
                <c:pt idx="341">
                  <c:v>16.224999999999998</c:v>
                </c:pt>
                <c:pt idx="342">
                  <c:v>15.994999999999997</c:v>
                </c:pt>
                <c:pt idx="343">
                  <c:v>16</c:v>
                </c:pt>
                <c:pt idx="344">
                  <c:v>16</c:v>
                </c:pt>
                <c:pt idx="345">
                  <c:v>16.124999999999996</c:v>
                </c:pt>
                <c:pt idx="346">
                  <c:v>15.400000000000002</c:v>
                </c:pt>
                <c:pt idx="347">
                  <c:v>15.650000000000002</c:v>
                </c:pt>
                <c:pt idx="348">
                  <c:v>15.550000000000002</c:v>
                </c:pt>
                <c:pt idx="349">
                  <c:v>15.324999999999999</c:v>
                </c:pt>
                <c:pt idx="350">
                  <c:v>14.650000000000002</c:v>
                </c:pt>
                <c:pt idx="351">
                  <c:v>13.950000000000001</c:v>
                </c:pt>
                <c:pt idx="352">
                  <c:v>14.800000000000002</c:v>
                </c:pt>
                <c:pt idx="353">
                  <c:v>14.188000000000001</c:v>
                </c:pt>
                <c:pt idx="354">
                  <c:v>14.538</c:v>
                </c:pt>
                <c:pt idx="355">
                  <c:v>14.288</c:v>
                </c:pt>
                <c:pt idx="356">
                  <c:v>14.3</c:v>
                </c:pt>
                <c:pt idx="357">
                  <c:v>14.250000000000002</c:v>
                </c:pt>
                <c:pt idx="358">
                  <c:v>14.124999999999998</c:v>
                </c:pt>
                <c:pt idx="359">
                  <c:v>13.974999999999998</c:v>
                </c:pt>
                <c:pt idx="360">
                  <c:v>13.824999999999999</c:v>
                </c:pt>
                <c:pt idx="361">
                  <c:v>13.700000000000001</c:v>
                </c:pt>
                <c:pt idx="362">
                  <c:v>13.700000000000001</c:v>
                </c:pt>
                <c:pt idx="363">
                  <c:v>13.15</c:v>
                </c:pt>
                <c:pt idx="364">
                  <c:v>13.174999999999997</c:v>
                </c:pt>
                <c:pt idx="365">
                  <c:v>12.85</c:v>
                </c:pt>
                <c:pt idx="366">
                  <c:v>12.55</c:v>
                </c:pt>
                <c:pt idx="367">
                  <c:v>12.4</c:v>
                </c:pt>
                <c:pt idx="368">
                  <c:v>12.8</c:v>
                </c:pt>
                <c:pt idx="369">
                  <c:v>12.45</c:v>
                </c:pt>
                <c:pt idx="370">
                  <c:v>12.8</c:v>
                </c:pt>
                <c:pt idx="371">
                  <c:v>13.3</c:v>
                </c:pt>
                <c:pt idx="372">
                  <c:v>13.374999999999998</c:v>
                </c:pt>
                <c:pt idx="373">
                  <c:v>13.224999999999998</c:v>
                </c:pt>
                <c:pt idx="374">
                  <c:v>12.574999999999999</c:v>
                </c:pt>
                <c:pt idx="375">
                  <c:v>12.625</c:v>
                </c:pt>
                <c:pt idx="376">
                  <c:v>12.574999999999999</c:v>
                </c:pt>
                <c:pt idx="377">
                  <c:v>12.525</c:v>
                </c:pt>
                <c:pt idx="378">
                  <c:v>12.675000000000001</c:v>
                </c:pt>
                <c:pt idx="379">
                  <c:v>12.825000000000001</c:v>
                </c:pt>
                <c:pt idx="380">
                  <c:v>13.424999999999997</c:v>
                </c:pt>
                <c:pt idx="381">
                  <c:v>13.455</c:v>
                </c:pt>
                <c:pt idx="382">
                  <c:v>13.855</c:v>
                </c:pt>
                <c:pt idx="383">
                  <c:v>14.055000000000001</c:v>
                </c:pt>
                <c:pt idx="384">
                  <c:v>14.05</c:v>
                </c:pt>
                <c:pt idx="385">
                  <c:v>14.975</c:v>
                </c:pt>
                <c:pt idx="386">
                  <c:v>15.525</c:v>
                </c:pt>
                <c:pt idx="387">
                  <c:v>15.525</c:v>
                </c:pt>
                <c:pt idx="388">
                  <c:v>15.874999999999998</c:v>
                </c:pt>
                <c:pt idx="389">
                  <c:v>14.750000000000002</c:v>
                </c:pt>
                <c:pt idx="390">
                  <c:v>14.950000000000003</c:v>
                </c:pt>
                <c:pt idx="391">
                  <c:v>14.650000000000002</c:v>
                </c:pt>
                <c:pt idx="392">
                  <c:v>15.050000000000002</c:v>
                </c:pt>
                <c:pt idx="393">
                  <c:v>15.059999999999999</c:v>
                </c:pt>
                <c:pt idx="394">
                  <c:v>14.46</c:v>
                </c:pt>
                <c:pt idx="395">
                  <c:v>13.485000000000003</c:v>
                </c:pt>
                <c:pt idx="396">
                  <c:v>13.245000000000001</c:v>
                </c:pt>
                <c:pt idx="397">
                  <c:v>12.9</c:v>
                </c:pt>
                <c:pt idx="398">
                  <c:v>12.571999999999999</c:v>
                </c:pt>
                <c:pt idx="399">
                  <c:v>15.094000000000001</c:v>
                </c:pt>
                <c:pt idx="400">
                  <c:v>16.178000000000004</c:v>
                </c:pt>
                <c:pt idx="401">
                  <c:v>19.189</c:v>
                </c:pt>
                <c:pt idx="402">
                  <c:v>18.361000000000001</c:v>
                </c:pt>
                <c:pt idx="403">
                  <c:v>18.828000000000003</c:v>
                </c:pt>
                <c:pt idx="404">
                  <c:v>19.339000000000002</c:v>
                </c:pt>
                <c:pt idx="405">
                  <c:v>19.411000000000005</c:v>
                </c:pt>
                <c:pt idx="406">
                  <c:v>19.366999999999997</c:v>
                </c:pt>
                <c:pt idx="407">
                  <c:v>18.956</c:v>
                </c:pt>
                <c:pt idx="408">
                  <c:v>19.471999999999998</c:v>
                </c:pt>
                <c:pt idx="409">
                  <c:v>19.732999999999997</c:v>
                </c:pt>
                <c:pt idx="410">
                  <c:v>20.038999999999998</c:v>
                </c:pt>
                <c:pt idx="411">
                  <c:v>21.327999999999996</c:v>
                </c:pt>
                <c:pt idx="412">
                  <c:v>21.4</c:v>
                </c:pt>
                <c:pt idx="413">
                  <c:v>22.143999999999998</c:v>
                </c:pt>
                <c:pt idx="414">
                  <c:v>22.428000000000001</c:v>
                </c:pt>
                <c:pt idx="415">
                  <c:v>22.728000000000002</c:v>
                </c:pt>
                <c:pt idx="416">
                  <c:v>23.549999999999997</c:v>
                </c:pt>
                <c:pt idx="417">
                  <c:v>24.428000000000001</c:v>
                </c:pt>
                <c:pt idx="418">
                  <c:v>23.956000000000003</c:v>
                </c:pt>
                <c:pt idx="419">
                  <c:v>23.872</c:v>
                </c:pt>
                <c:pt idx="420">
                  <c:v>24.094000000000001</c:v>
                </c:pt>
                <c:pt idx="421">
                  <c:v>24.306000000000001</c:v>
                </c:pt>
                <c:pt idx="422">
                  <c:v>24.578000000000003</c:v>
                </c:pt>
                <c:pt idx="423">
                  <c:v>24.961000000000002</c:v>
                </c:pt>
                <c:pt idx="424">
                  <c:v>25.033000000000005</c:v>
                </c:pt>
                <c:pt idx="425">
                  <c:v>25.783000000000001</c:v>
                </c:pt>
                <c:pt idx="426">
                  <c:v>25.894000000000002</c:v>
                </c:pt>
                <c:pt idx="427">
                  <c:v>25.838999999999995</c:v>
                </c:pt>
                <c:pt idx="428">
                  <c:v>26.910999999999994</c:v>
                </c:pt>
                <c:pt idx="429">
                  <c:v>27.610999999999997</c:v>
                </c:pt>
                <c:pt idx="430">
                  <c:v>28.171999999999997</c:v>
                </c:pt>
                <c:pt idx="431">
                  <c:v>28.332999999999998</c:v>
                </c:pt>
                <c:pt idx="432">
                  <c:v>28.7</c:v>
                </c:pt>
                <c:pt idx="433">
                  <c:v>28.549999999999997</c:v>
                </c:pt>
                <c:pt idx="434">
                  <c:v>26.505999999999997</c:v>
                </c:pt>
                <c:pt idx="435">
                  <c:v>27.005999999999997</c:v>
                </c:pt>
                <c:pt idx="436">
                  <c:v>27.122</c:v>
                </c:pt>
                <c:pt idx="437">
                  <c:v>27.427999999999997</c:v>
                </c:pt>
                <c:pt idx="438">
                  <c:v>27.471999999999998</c:v>
                </c:pt>
                <c:pt idx="439">
                  <c:v>27.956000000000003</c:v>
                </c:pt>
                <c:pt idx="440">
                  <c:v>28.561000000000003</c:v>
                </c:pt>
                <c:pt idx="441">
                  <c:v>28.532999999999998</c:v>
                </c:pt>
                <c:pt idx="442">
                  <c:v>28.610999999999997</c:v>
                </c:pt>
                <c:pt idx="443">
                  <c:v>29.244000000000003</c:v>
                </c:pt>
                <c:pt idx="444">
                  <c:v>29.461000000000006</c:v>
                </c:pt>
                <c:pt idx="445">
                  <c:v>29.927999999999997</c:v>
                </c:pt>
                <c:pt idx="446">
                  <c:v>30.161000000000005</c:v>
                </c:pt>
                <c:pt idx="447">
                  <c:v>30.617000000000004</c:v>
                </c:pt>
                <c:pt idx="448">
                  <c:v>31.3</c:v>
                </c:pt>
                <c:pt idx="449">
                  <c:v>31.832999999999998</c:v>
                </c:pt>
                <c:pt idx="450">
                  <c:v>32.055999999999997</c:v>
                </c:pt>
                <c:pt idx="451">
                  <c:v>32.222000000000001</c:v>
                </c:pt>
                <c:pt idx="452">
                  <c:v>32.433</c:v>
                </c:pt>
                <c:pt idx="453">
                  <c:v>32.866999999999997</c:v>
                </c:pt>
                <c:pt idx="454">
                  <c:v>32.916999999999994</c:v>
                </c:pt>
                <c:pt idx="455">
                  <c:v>33.305999999999997</c:v>
                </c:pt>
                <c:pt idx="456">
                  <c:v>33.332999999999998</c:v>
                </c:pt>
                <c:pt idx="457">
                  <c:v>33.977999999999994</c:v>
                </c:pt>
                <c:pt idx="458">
                  <c:v>34.071999999999996</c:v>
                </c:pt>
                <c:pt idx="459">
                  <c:v>34.171999999999997</c:v>
                </c:pt>
                <c:pt idx="460">
                  <c:v>34.055999999999997</c:v>
                </c:pt>
                <c:pt idx="461">
                  <c:v>34.393999999999998</c:v>
                </c:pt>
                <c:pt idx="462">
                  <c:v>34.593999999999994</c:v>
                </c:pt>
                <c:pt idx="463">
                  <c:v>34.567</c:v>
                </c:pt>
                <c:pt idx="464">
                  <c:v>34.756</c:v>
                </c:pt>
                <c:pt idx="465">
                  <c:v>34.85</c:v>
                </c:pt>
                <c:pt idx="466">
                  <c:v>35</c:v>
                </c:pt>
                <c:pt idx="467">
                  <c:v>35.389000000000003</c:v>
                </c:pt>
                <c:pt idx="468">
                  <c:v>35.667000000000002</c:v>
                </c:pt>
                <c:pt idx="469">
                  <c:v>36.417000000000002</c:v>
                </c:pt>
                <c:pt idx="470">
                  <c:v>36.728000000000002</c:v>
                </c:pt>
                <c:pt idx="471">
                  <c:v>37.021999999999998</c:v>
                </c:pt>
                <c:pt idx="472">
                  <c:v>37.306000000000004</c:v>
                </c:pt>
                <c:pt idx="473">
                  <c:v>37.905999999999992</c:v>
                </c:pt>
                <c:pt idx="474">
                  <c:v>38.110999999999997</c:v>
                </c:pt>
                <c:pt idx="475">
                  <c:v>37.793999999999997</c:v>
                </c:pt>
                <c:pt idx="476">
                  <c:v>38.878</c:v>
                </c:pt>
                <c:pt idx="477">
                  <c:v>39.349999999999994</c:v>
                </c:pt>
                <c:pt idx="478">
                  <c:v>40.027999999999999</c:v>
                </c:pt>
                <c:pt idx="479">
                  <c:v>40.360999999999997</c:v>
                </c:pt>
                <c:pt idx="480">
                  <c:v>40.766999999999996</c:v>
                </c:pt>
                <c:pt idx="481">
                  <c:v>40.405999999999999</c:v>
                </c:pt>
                <c:pt idx="482">
                  <c:v>41.555999999999997</c:v>
                </c:pt>
                <c:pt idx="483">
                  <c:v>42.193999999999996</c:v>
                </c:pt>
                <c:pt idx="484">
                  <c:v>42.338999999999999</c:v>
                </c:pt>
                <c:pt idx="485">
                  <c:v>42.972000000000001</c:v>
                </c:pt>
                <c:pt idx="486">
                  <c:v>43.132999999999996</c:v>
                </c:pt>
                <c:pt idx="487">
                  <c:v>43.64</c:v>
                </c:pt>
                <c:pt idx="488">
                  <c:v>44.274999999999999</c:v>
                </c:pt>
                <c:pt idx="489">
                  <c:v>45.050000000000004</c:v>
                </c:pt>
                <c:pt idx="490">
                  <c:v>44.800000000000004</c:v>
                </c:pt>
                <c:pt idx="491">
                  <c:v>45.124999999999993</c:v>
                </c:pt>
                <c:pt idx="492">
                  <c:v>45.35</c:v>
                </c:pt>
                <c:pt idx="493">
                  <c:v>45.774999999999999</c:v>
                </c:pt>
                <c:pt idx="494">
                  <c:v>46.625000000000007</c:v>
                </c:pt>
                <c:pt idx="495">
                  <c:v>47.164999999999999</c:v>
                </c:pt>
                <c:pt idx="496">
                  <c:v>47.765000000000001</c:v>
                </c:pt>
                <c:pt idx="497">
                  <c:v>47.795000000000002</c:v>
                </c:pt>
                <c:pt idx="498">
                  <c:v>48.224999999999994</c:v>
                </c:pt>
                <c:pt idx="499">
                  <c:v>48.675000000000004</c:v>
                </c:pt>
                <c:pt idx="500">
                  <c:v>48.724999999999994</c:v>
                </c:pt>
                <c:pt idx="501">
                  <c:v>48.875</c:v>
                </c:pt>
                <c:pt idx="502">
                  <c:v>49.275000000000006</c:v>
                </c:pt>
                <c:pt idx="503">
                  <c:v>49.4</c:v>
                </c:pt>
                <c:pt idx="504">
                  <c:v>49.699999999999996</c:v>
                </c:pt>
                <c:pt idx="505">
                  <c:v>49.9</c:v>
                </c:pt>
                <c:pt idx="506">
                  <c:v>50.1</c:v>
                </c:pt>
                <c:pt idx="507">
                  <c:v>50.350000000000009</c:v>
                </c:pt>
                <c:pt idx="508">
                  <c:v>50.050000000000004</c:v>
                </c:pt>
                <c:pt idx="509">
                  <c:v>50</c:v>
                </c:pt>
                <c:pt idx="510">
                  <c:v>49.82</c:v>
                </c:pt>
                <c:pt idx="511">
                  <c:v>49.6</c:v>
                </c:pt>
                <c:pt idx="512">
                  <c:v>48.75</c:v>
                </c:pt>
                <c:pt idx="513">
                  <c:v>48.349999999999994</c:v>
                </c:pt>
                <c:pt idx="514">
                  <c:v>48.239999999999995</c:v>
                </c:pt>
                <c:pt idx="515">
                  <c:v>47.73</c:v>
                </c:pt>
                <c:pt idx="516">
                  <c:v>47.17</c:v>
                </c:pt>
                <c:pt idx="517">
                  <c:v>47.370000000000005</c:v>
                </c:pt>
                <c:pt idx="518">
                  <c:v>46.96</c:v>
                </c:pt>
                <c:pt idx="519">
                  <c:v>47.110000000000007</c:v>
                </c:pt>
                <c:pt idx="520">
                  <c:v>46.760000000000005</c:v>
                </c:pt>
                <c:pt idx="521">
                  <c:v>46.41</c:v>
                </c:pt>
                <c:pt idx="522">
                  <c:v>46.410000000000004</c:v>
                </c:pt>
                <c:pt idx="523">
                  <c:v>46.06</c:v>
                </c:pt>
                <c:pt idx="524">
                  <c:v>45.434999999999995</c:v>
                </c:pt>
                <c:pt idx="525">
                  <c:v>44.684999999999995</c:v>
                </c:pt>
                <c:pt idx="526">
                  <c:v>43.260000000000005</c:v>
                </c:pt>
                <c:pt idx="527">
                  <c:v>42.21</c:v>
                </c:pt>
                <c:pt idx="528">
                  <c:v>41.550000000000004</c:v>
                </c:pt>
                <c:pt idx="529">
                  <c:v>41.075000000000003</c:v>
                </c:pt>
                <c:pt idx="530">
                  <c:v>40.85</c:v>
                </c:pt>
                <c:pt idx="531">
                  <c:v>39.975000000000001</c:v>
                </c:pt>
                <c:pt idx="532">
                  <c:v>38.85</c:v>
                </c:pt>
                <c:pt idx="533">
                  <c:v>37.6</c:v>
                </c:pt>
                <c:pt idx="534">
                  <c:v>37.010000000000005</c:v>
                </c:pt>
                <c:pt idx="535">
                  <c:v>36.809999999999995</c:v>
                </c:pt>
                <c:pt idx="536">
                  <c:v>37.26</c:v>
                </c:pt>
                <c:pt idx="537">
                  <c:v>36.96</c:v>
                </c:pt>
                <c:pt idx="538">
                  <c:v>38.06</c:v>
                </c:pt>
                <c:pt idx="539">
                  <c:v>37.81</c:v>
                </c:pt>
                <c:pt idx="540">
                  <c:v>38.26</c:v>
                </c:pt>
                <c:pt idx="541">
                  <c:v>37.81</c:v>
                </c:pt>
                <c:pt idx="542">
                  <c:v>37.31</c:v>
                </c:pt>
                <c:pt idx="543">
                  <c:v>37.46</c:v>
                </c:pt>
                <c:pt idx="544">
                  <c:v>37.01</c:v>
                </c:pt>
                <c:pt idx="545">
                  <c:v>37.1</c:v>
                </c:pt>
                <c:pt idx="546">
                  <c:v>36.675000000000004</c:v>
                </c:pt>
                <c:pt idx="547">
                  <c:v>36.620000000000005</c:v>
                </c:pt>
                <c:pt idx="548">
                  <c:v>36.425000000000004</c:v>
                </c:pt>
                <c:pt idx="549">
                  <c:v>36.205000000000005</c:v>
                </c:pt>
                <c:pt idx="550">
                  <c:v>36.205000000000005</c:v>
                </c:pt>
                <c:pt idx="551">
                  <c:v>35.855000000000004</c:v>
                </c:pt>
                <c:pt idx="552">
                  <c:v>35.455000000000005</c:v>
                </c:pt>
                <c:pt idx="553">
                  <c:v>35.205000000000005</c:v>
                </c:pt>
                <c:pt idx="554">
                  <c:v>34.855000000000004</c:v>
                </c:pt>
                <c:pt idx="555">
                  <c:v>34.515000000000001</c:v>
                </c:pt>
                <c:pt idx="556">
                  <c:v>34.115000000000002</c:v>
                </c:pt>
                <c:pt idx="557">
                  <c:v>33.914999999999999</c:v>
                </c:pt>
                <c:pt idx="558">
                  <c:v>34.015000000000001</c:v>
                </c:pt>
                <c:pt idx="559">
                  <c:v>33.615000000000002</c:v>
                </c:pt>
                <c:pt idx="560">
                  <c:v>32.664999999999999</c:v>
                </c:pt>
                <c:pt idx="561">
                  <c:v>33.564999999999998</c:v>
                </c:pt>
                <c:pt idx="562">
                  <c:v>33.814999999999998</c:v>
                </c:pt>
                <c:pt idx="563">
                  <c:v>33.715000000000003</c:v>
                </c:pt>
                <c:pt idx="564">
                  <c:v>33.865000000000002</c:v>
                </c:pt>
                <c:pt idx="565">
                  <c:v>34.015000000000001</c:v>
                </c:pt>
                <c:pt idx="566">
                  <c:v>33.914999999999999</c:v>
                </c:pt>
                <c:pt idx="567">
                  <c:v>33.715000000000003</c:v>
                </c:pt>
                <c:pt idx="568">
                  <c:v>34.064999999999998</c:v>
                </c:pt>
                <c:pt idx="569">
                  <c:v>33.615000000000002</c:v>
                </c:pt>
                <c:pt idx="570">
                  <c:v>32.914999999999999</c:v>
                </c:pt>
                <c:pt idx="571">
                  <c:v>32.715000000000003</c:v>
                </c:pt>
                <c:pt idx="572">
                  <c:v>32.564999999999998</c:v>
                </c:pt>
                <c:pt idx="573">
                  <c:v>32.564999999999998</c:v>
                </c:pt>
                <c:pt idx="574">
                  <c:v>32.564999999999998</c:v>
                </c:pt>
                <c:pt idx="575">
                  <c:v>32.365000000000002</c:v>
                </c:pt>
                <c:pt idx="576">
                  <c:v>32.365000000000002</c:v>
                </c:pt>
                <c:pt idx="577">
                  <c:v>32.415000000000006</c:v>
                </c:pt>
                <c:pt idx="578">
                  <c:v>32.415000000000006</c:v>
                </c:pt>
                <c:pt idx="579">
                  <c:v>32.415000000000006</c:v>
                </c:pt>
                <c:pt idx="580">
                  <c:v>32.714999999999996</c:v>
                </c:pt>
                <c:pt idx="581">
                  <c:v>32.914999999999999</c:v>
                </c:pt>
                <c:pt idx="582">
                  <c:v>33.414999999999999</c:v>
                </c:pt>
                <c:pt idx="583">
                  <c:v>32.984999999999999</c:v>
                </c:pt>
                <c:pt idx="584">
                  <c:v>32.934999999999995</c:v>
                </c:pt>
                <c:pt idx="585">
                  <c:v>32.734999999999999</c:v>
                </c:pt>
                <c:pt idx="586">
                  <c:v>32.984999999999999</c:v>
                </c:pt>
                <c:pt idx="587">
                  <c:v>32.884999999999998</c:v>
                </c:pt>
                <c:pt idx="588">
                  <c:v>32.384999999999998</c:v>
                </c:pt>
                <c:pt idx="589">
                  <c:v>32.384999999999998</c:v>
                </c:pt>
                <c:pt idx="590">
                  <c:v>32.184999999999995</c:v>
                </c:pt>
                <c:pt idx="591">
                  <c:v>32.184999999999995</c:v>
                </c:pt>
                <c:pt idx="592">
                  <c:v>31.584999999999997</c:v>
                </c:pt>
                <c:pt idx="593">
                  <c:v>31.835000000000001</c:v>
                </c:pt>
                <c:pt idx="594">
                  <c:v>31.784999999999997</c:v>
                </c:pt>
                <c:pt idx="595">
                  <c:v>31.384999999999998</c:v>
                </c:pt>
                <c:pt idx="596">
                  <c:v>30.884999999999994</c:v>
                </c:pt>
                <c:pt idx="597">
                  <c:v>30.734999999999999</c:v>
                </c:pt>
                <c:pt idx="598">
                  <c:v>30.484999999999996</c:v>
                </c:pt>
                <c:pt idx="599">
                  <c:v>29.884999999999994</c:v>
                </c:pt>
                <c:pt idx="600">
                  <c:v>30.035</c:v>
                </c:pt>
                <c:pt idx="601">
                  <c:v>30.234999999999999</c:v>
                </c:pt>
                <c:pt idx="602">
                  <c:v>30.584999999999994</c:v>
                </c:pt>
                <c:pt idx="603">
                  <c:v>30.835000000000001</c:v>
                </c:pt>
                <c:pt idx="604">
                  <c:v>30.784999999999997</c:v>
                </c:pt>
                <c:pt idx="605">
                  <c:v>30.284999999999997</c:v>
                </c:pt>
                <c:pt idx="606">
                  <c:v>30.484999999999996</c:v>
                </c:pt>
                <c:pt idx="607">
                  <c:v>30.335000000000001</c:v>
                </c:pt>
                <c:pt idx="608">
                  <c:v>30.535</c:v>
                </c:pt>
                <c:pt idx="609">
                  <c:v>30.484999999999996</c:v>
                </c:pt>
                <c:pt idx="610">
                  <c:v>31.035</c:v>
                </c:pt>
                <c:pt idx="611">
                  <c:v>30.835000000000001</c:v>
                </c:pt>
                <c:pt idx="612">
                  <c:v>30.935000000000002</c:v>
                </c:pt>
                <c:pt idx="613">
                  <c:v>30.784999999999997</c:v>
                </c:pt>
                <c:pt idx="614">
                  <c:v>29.835000000000001</c:v>
                </c:pt>
                <c:pt idx="615">
                  <c:v>29.535</c:v>
                </c:pt>
                <c:pt idx="616">
                  <c:v>29.635000000000002</c:v>
                </c:pt>
                <c:pt idx="617">
                  <c:v>29.734999999999999</c:v>
                </c:pt>
                <c:pt idx="618">
                  <c:v>30.584999999999994</c:v>
                </c:pt>
                <c:pt idx="619">
                  <c:v>30.684999999999995</c:v>
                </c:pt>
                <c:pt idx="620">
                  <c:v>30.035</c:v>
                </c:pt>
                <c:pt idx="621">
                  <c:v>29.610000000000003</c:v>
                </c:pt>
                <c:pt idx="622">
                  <c:v>29.26</c:v>
                </c:pt>
                <c:pt idx="623">
                  <c:v>28.410000000000004</c:v>
                </c:pt>
                <c:pt idx="624">
                  <c:v>28.46</c:v>
                </c:pt>
                <c:pt idx="625">
                  <c:v>28.26</c:v>
                </c:pt>
                <c:pt idx="626">
                  <c:v>28.360000000000003</c:v>
                </c:pt>
                <c:pt idx="627">
                  <c:v>28.310000000000002</c:v>
                </c:pt>
                <c:pt idx="628">
                  <c:v>28.360000000000003</c:v>
                </c:pt>
                <c:pt idx="629">
                  <c:v>28.51</c:v>
                </c:pt>
                <c:pt idx="630">
                  <c:v>28.16</c:v>
                </c:pt>
                <c:pt idx="631">
                  <c:v>28.060000000000002</c:v>
                </c:pt>
                <c:pt idx="632">
                  <c:v>28.410000000000004</c:v>
                </c:pt>
                <c:pt idx="633">
                  <c:v>29.110000000000003</c:v>
                </c:pt>
                <c:pt idx="634">
                  <c:v>29.059999999999995</c:v>
                </c:pt>
                <c:pt idx="635">
                  <c:v>29.110000000000003</c:v>
                </c:pt>
                <c:pt idx="636">
                  <c:v>29.359999999999996</c:v>
                </c:pt>
                <c:pt idx="637">
                  <c:v>29.459999999999997</c:v>
                </c:pt>
                <c:pt idx="638">
                  <c:v>30.810000000000002</c:v>
                </c:pt>
                <c:pt idx="639">
                  <c:v>30.259999999999998</c:v>
                </c:pt>
                <c:pt idx="640">
                  <c:v>30.010000000000005</c:v>
                </c:pt>
                <c:pt idx="641">
                  <c:v>31.010000000000005</c:v>
                </c:pt>
                <c:pt idx="642">
                  <c:v>31.16</c:v>
                </c:pt>
                <c:pt idx="643">
                  <c:v>30.86</c:v>
                </c:pt>
                <c:pt idx="644">
                  <c:v>30.810000000000002</c:v>
                </c:pt>
                <c:pt idx="645">
                  <c:v>30.459999999999997</c:v>
                </c:pt>
                <c:pt idx="646">
                  <c:v>30.56</c:v>
                </c:pt>
                <c:pt idx="647">
                  <c:v>30.010000000000005</c:v>
                </c:pt>
                <c:pt idx="648">
                  <c:v>30.159999999999997</c:v>
                </c:pt>
                <c:pt idx="649">
                  <c:v>31.06</c:v>
                </c:pt>
                <c:pt idx="650">
                  <c:v>30.61</c:v>
                </c:pt>
                <c:pt idx="651">
                  <c:v>29.56</c:v>
                </c:pt>
                <c:pt idx="652">
                  <c:v>30.285</c:v>
                </c:pt>
                <c:pt idx="653">
                  <c:v>29.485000000000007</c:v>
                </c:pt>
                <c:pt idx="654">
                  <c:v>29.635000000000002</c:v>
                </c:pt>
                <c:pt idx="655">
                  <c:v>29.635000000000002</c:v>
                </c:pt>
                <c:pt idx="656">
                  <c:v>29.075000000000006</c:v>
                </c:pt>
                <c:pt idx="657">
                  <c:v>29.25</c:v>
                </c:pt>
                <c:pt idx="658">
                  <c:v>29.300000000000004</c:v>
                </c:pt>
                <c:pt idx="659">
                  <c:v>29.15</c:v>
                </c:pt>
                <c:pt idx="660">
                  <c:v>29.7</c:v>
                </c:pt>
                <c:pt idx="661">
                  <c:v>29.200000000000003</c:v>
                </c:pt>
                <c:pt idx="662">
                  <c:v>29.200000000000003</c:v>
                </c:pt>
                <c:pt idx="663">
                  <c:v>29.200000000000003</c:v>
                </c:pt>
                <c:pt idx="664">
                  <c:v>29.200000000000003</c:v>
                </c:pt>
                <c:pt idx="665">
                  <c:v>29.049999999999997</c:v>
                </c:pt>
                <c:pt idx="666">
                  <c:v>29.125</c:v>
                </c:pt>
                <c:pt idx="667">
                  <c:v>29.035</c:v>
                </c:pt>
                <c:pt idx="668">
                  <c:v>29.234999999999999</c:v>
                </c:pt>
                <c:pt idx="669">
                  <c:v>28.775000000000002</c:v>
                </c:pt>
                <c:pt idx="670">
                  <c:v>29.074999999999999</c:v>
                </c:pt>
                <c:pt idx="671">
                  <c:v>29.025000000000002</c:v>
                </c:pt>
                <c:pt idx="672">
                  <c:v>29.375</c:v>
                </c:pt>
                <c:pt idx="673">
                  <c:v>28.734999999999999</c:v>
                </c:pt>
                <c:pt idx="674">
                  <c:v>28.934999999999999</c:v>
                </c:pt>
                <c:pt idx="675">
                  <c:v>28.335000000000001</c:v>
                </c:pt>
                <c:pt idx="676">
                  <c:v>27.584999999999997</c:v>
                </c:pt>
                <c:pt idx="677">
                  <c:v>27.675000000000001</c:v>
                </c:pt>
                <c:pt idx="678">
                  <c:v>27.574999999999999</c:v>
                </c:pt>
                <c:pt idx="679">
                  <c:v>27.244999999999997</c:v>
                </c:pt>
                <c:pt idx="680">
                  <c:v>26.544999999999995</c:v>
                </c:pt>
                <c:pt idx="681">
                  <c:v>26.024999999999999</c:v>
                </c:pt>
                <c:pt idx="682">
                  <c:v>24.874999999999996</c:v>
                </c:pt>
                <c:pt idx="683">
                  <c:v>24.524999999999999</c:v>
                </c:pt>
                <c:pt idx="684">
                  <c:v>23.874999999999996</c:v>
                </c:pt>
                <c:pt idx="685">
                  <c:v>23.125</c:v>
                </c:pt>
                <c:pt idx="686">
                  <c:v>23.349999999999998</c:v>
                </c:pt>
                <c:pt idx="687">
                  <c:v>23.175000000000001</c:v>
                </c:pt>
                <c:pt idx="688">
                  <c:v>22.975000000000001</c:v>
                </c:pt>
                <c:pt idx="689">
                  <c:v>22.4</c:v>
                </c:pt>
                <c:pt idx="690">
                  <c:v>22.025000000000002</c:v>
                </c:pt>
                <c:pt idx="691">
                  <c:v>22.074999999999999</c:v>
                </c:pt>
                <c:pt idx="692">
                  <c:v>22.199999999999996</c:v>
                </c:pt>
                <c:pt idx="693">
                  <c:v>21.675000000000001</c:v>
                </c:pt>
                <c:pt idx="694">
                  <c:v>21.65</c:v>
                </c:pt>
                <c:pt idx="695">
                  <c:v>21.499999999999996</c:v>
                </c:pt>
                <c:pt idx="696">
                  <c:v>21.274999999999999</c:v>
                </c:pt>
                <c:pt idx="697">
                  <c:v>21.074999999999999</c:v>
                </c:pt>
                <c:pt idx="698">
                  <c:v>20.825000000000003</c:v>
                </c:pt>
                <c:pt idx="699">
                  <c:v>20.625</c:v>
                </c:pt>
                <c:pt idx="700">
                  <c:v>20.224999999999998</c:v>
                </c:pt>
                <c:pt idx="701">
                  <c:v>20.224999999999998</c:v>
                </c:pt>
                <c:pt idx="702">
                  <c:v>19.474999999999998</c:v>
                </c:pt>
                <c:pt idx="703">
                  <c:v>18.875</c:v>
                </c:pt>
                <c:pt idx="704">
                  <c:v>17.925000000000001</c:v>
                </c:pt>
                <c:pt idx="705">
                  <c:v>17.424999999999997</c:v>
                </c:pt>
                <c:pt idx="706">
                  <c:v>17.324999999999999</c:v>
                </c:pt>
                <c:pt idx="707">
                  <c:v>17.674999999999997</c:v>
                </c:pt>
                <c:pt idx="708">
                  <c:v>17.324999999999999</c:v>
                </c:pt>
                <c:pt idx="709">
                  <c:v>17.274999999999999</c:v>
                </c:pt>
                <c:pt idx="710">
                  <c:v>16.624999999999996</c:v>
                </c:pt>
                <c:pt idx="711">
                  <c:v>15.524999999999997</c:v>
                </c:pt>
                <c:pt idx="712">
                  <c:v>16.174999999999997</c:v>
                </c:pt>
                <c:pt idx="713">
                  <c:v>15.974999999999998</c:v>
                </c:pt>
                <c:pt idx="714">
                  <c:v>16.024999999999999</c:v>
                </c:pt>
                <c:pt idx="715">
                  <c:v>16.074999999999999</c:v>
                </c:pt>
                <c:pt idx="716">
                  <c:v>15.674999999999997</c:v>
                </c:pt>
                <c:pt idx="717">
                  <c:v>16.024999999999999</c:v>
                </c:pt>
                <c:pt idx="718">
                  <c:v>16.025000000000002</c:v>
                </c:pt>
                <c:pt idx="719">
                  <c:v>15.825000000000003</c:v>
                </c:pt>
                <c:pt idx="720">
                  <c:v>16.100000000000001</c:v>
                </c:pt>
                <c:pt idx="721">
                  <c:v>16.650000000000002</c:v>
                </c:pt>
                <c:pt idx="722">
                  <c:v>16.400000000000002</c:v>
                </c:pt>
                <c:pt idx="723">
                  <c:v>16.150000000000002</c:v>
                </c:pt>
                <c:pt idx="724">
                  <c:v>16.350000000000001</c:v>
                </c:pt>
                <c:pt idx="725">
                  <c:v>16.350000000000001</c:v>
                </c:pt>
                <c:pt idx="726">
                  <c:v>16.150000000000002</c:v>
                </c:pt>
                <c:pt idx="727">
                  <c:v>16.3</c:v>
                </c:pt>
                <c:pt idx="728">
                  <c:v>16.75</c:v>
                </c:pt>
                <c:pt idx="729">
                  <c:v>16.5</c:v>
                </c:pt>
                <c:pt idx="730">
                  <c:v>16.5</c:v>
                </c:pt>
                <c:pt idx="731">
                  <c:v>16.350000000000001</c:v>
                </c:pt>
                <c:pt idx="732">
                  <c:v>16.5</c:v>
                </c:pt>
                <c:pt idx="733">
                  <c:v>16.2</c:v>
                </c:pt>
                <c:pt idx="734">
                  <c:v>16.3</c:v>
                </c:pt>
                <c:pt idx="735">
                  <c:v>16.100000000000001</c:v>
                </c:pt>
                <c:pt idx="736">
                  <c:v>16.3</c:v>
                </c:pt>
                <c:pt idx="737">
                  <c:v>16.25</c:v>
                </c:pt>
                <c:pt idx="738">
                  <c:v>16.3</c:v>
                </c:pt>
                <c:pt idx="739">
                  <c:v>16.75</c:v>
                </c:pt>
                <c:pt idx="740">
                  <c:v>16.2</c:v>
                </c:pt>
                <c:pt idx="741">
                  <c:v>16.55</c:v>
                </c:pt>
                <c:pt idx="742">
                  <c:v>16.580000000000002</c:v>
                </c:pt>
                <c:pt idx="743">
                  <c:v>16.650000000000002</c:v>
                </c:pt>
                <c:pt idx="744">
                  <c:v>16.600000000000001</c:v>
                </c:pt>
                <c:pt idx="745">
                  <c:v>16.600000000000001</c:v>
                </c:pt>
                <c:pt idx="746">
                  <c:v>16.650000000000002</c:v>
                </c:pt>
                <c:pt idx="747">
                  <c:v>16.75</c:v>
                </c:pt>
                <c:pt idx="748">
                  <c:v>16.7</c:v>
                </c:pt>
                <c:pt idx="749">
                  <c:v>15.2</c:v>
                </c:pt>
                <c:pt idx="750">
                  <c:v>15.299999999999999</c:v>
                </c:pt>
                <c:pt idx="751">
                  <c:v>15.85</c:v>
                </c:pt>
                <c:pt idx="752">
                  <c:v>15.55</c:v>
                </c:pt>
                <c:pt idx="753">
                  <c:v>15.6</c:v>
                </c:pt>
                <c:pt idx="754">
                  <c:v>15.8</c:v>
                </c:pt>
                <c:pt idx="755">
                  <c:v>15.7</c:v>
                </c:pt>
                <c:pt idx="756">
                  <c:v>15.9</c:v>
                </c:pt>
                <c:pt idx="757">
                  <c:v>15.8</c:v>
                </c:pt>
                <c:pt idx="758">
                  <c:v>15.950000000000001</c:v>
                </c:pt>
                <c:pt idx="759">
                  <c:v>15.950000000000001</c:v>
                </c:pt>
                <c:pt idx="760">
                  <c:v>16.150000000000002</c:v>
                </c:pt>
                <c:pt idx="761">
                  <c:v>16.150000000000002</c:v>
                </c:pt>
                <c:pt idx="762">
                  <c:v>16.549999999999997</c:v>
                </c:pt>
                <c:pt idx="763">
                  <c:v>17.099999999999998</c:v>
                </c:pt>
                <c:pt idx="764">
                  <c:v>16.95</c:v>
                </c:pt>
                <c:pt idx="765">
                  <c:v>16.7</c:v>
                </c:pt>
                <c:pt idx="766">
                  <c:v>16.299999999999997</c:v>
                </c:pt>
                <c:pt idx="767">
                  <c:v>16.349999999999998</c:v>
                </c:pt>
                <c:pt idx="768">
                  <c:v>16.100000000000001</c:v>
                </c:pt>
                <c:pt idx="769">
                  <c:v>16.849999999999998</c:v>
                </c:pt>
                <c:pt idx="770">
                  <c:v>16.299999999999997</c:v>
                </c:pt>
                <c:pt idx="771">
                  <c:v>17.599999999999998</c:v>
                </c:pt>
                <c:pt idx="772">
                  <c:v>17.299999999999997</c:v>
                </c:pt>
                <c:pt idx="773">
                  <c:v>16.849999999999998</c:v>
                </c:pt>
                <c:pt idx="774">
                  <c:v>16.349999999999998</c:v>
                </c:pt>
                <c:pt idx="775">
                  <c:v>16.599999999999998</c:v>
                </c:pt>
                <c:pt idx="776">
                  <c:v>16.899999999999999</c:v>
                </c:pt>
                <c:pt idx="777">
                  <c:v>16.75</c:v>
                </c:pt>
                <c:pt idx="778">
                  <c:v>16.7</c:v>
                </c:pt>
                <c:pt idx="779">
                  <c:v>16.549999999999997</c:v>
                </c:pt>
                <c:pt idx="780">
                  <c:v>16.299999999999997</c:v>
                </c:pt>
                <c:pt idx="781">
                  <c:v>16.649999999999999</c:v>
                </c:pt>
                <c:pt idx="782">
                  <c:v>16.249999999999996</c:v>
                </c:pt>
                <c:pt idx="783">
                  <c:v>15.749999999999996</c:v>
                </c:pt>
                <c:pt idx="784">
                  <c:v>15.749999999999996</c:v>
                </c:pt>
                <c:pt idx="785">
                  <c:v>15.660000000000002</c:v>
                </c:pt>
                <c:pt idx="786">
                  <c:v>15.160000000000002</c:v>
                </c:pt>
                <c:pt idx="787">
                  <c:v>14.96</c:v>
                </c:pt>
                <c:pt idx="788">
                  <c:v>15.160000000000002</c:v>
                </c:pt>
                <c:pt idx="789">
                  <c:v>14.710000000000004</c:v>
                </c:pt>
                <c:pt idx="790">
                  <c:v>14.510000000000003</c:v>
                </c:pt>
                <c:pt idx="791">
                  <c:v>14.460000000000003</c:v>
                </c:pt>
                <c:pt idx="792">
                  <c:v>14.550000000000002</c:v>
                </c:pt>
                <c:pt idx="793">
                  <c:v>14.430000000000001</c:v>
                </c:pt>
                <c:pt idx="794">
                  <c:v>14.510000000000003</c:v>
                </c:pt>
                <c:pt idx="795">
                  <c:v>14.570000000000002</c:v>
                </c:pt>
                <c:pt idx="796">
                  <c:v>14.570000000000002</c:v>
                </c:pt>
                <c:pt idx="797">
                  <c:v>14.670000000000002</c:v>
                </c:pt>
                <c:pt idx="798">
                  <c:v>15.010000000000002</c:v>
                </c:pt>
                <c:pt idx="799">
                  <c:v>14.610000000000001</c:v>
                </c:pt>
                <c:pt idx="800">
                  <c:v>14.510000000000002</c:v>
                </c:pt>
                <c:pt idx="801">
                  <c:v>14.31</c:v>
                </c:pt>
                <c:pt idx="802">
                  <c:v>13.760000000000003</c:v>
                </c:pt>
                <c:pt idx="803">
                  <c:v>13.960000000000003</c:v>
                </c:pt>
                <c:pt idx="804">
                  <c:v>13.810000000000002</c:v>
                </c:pt>
                <c:pt idx="805">
                  <c:v>13.940000000000003</c:v>
                </c:pt>
                <c:pt idx="806">
                  <c:v>14.510000000000002</c:v>
                </c:pt>
                <c:pt idx="807">
                  <c:v>14.200000000000001</c:v>
                </c:pt>
                <c:pt idx="808">
                  <c:v>14.41</c:v>
                </c:pt>
                <c:pt idx="809">
                  <c:v>14.190000000000003</c:v>
                </c:pt>
                <c:pt idx="810">
                  <c:v>14.21</c:v>
                </c:pt>
                <c:pt idx="811">
                  <c:v>13.910000000000004</c:v>
                </c:pt>
                <c:pt idx="812">
                  <c:v>14.260000000000003</c:v>
                </c:pt>
                <c:pt idx="813">
                  <c:v>14.210000000000003</c:v>
                </c:pt>
                <c:pt idx="814">
                  <c:v>14.260000000000003</c:v>
                </c:pt>
                <c:pt idx="815">
                  <c:v>13.860000000000003</c:v>
                </c:pt>
                <c:pt idx="816">
                  <c:v>14.260000000000003</c:v>
                </c:pt>
                <c:pt idx="817">
                  <c:v>14.31</c:v>
                </c:pt>
                <c:pt idx="818">
                  <c:v>14.26</c:v>
                </c:pt>
                <c:pt idx="819">
                  <c:v>14.400000000000002</c:v>
                </c:pt>
                <c:pt idx="820">
                  <c:v>14.610000000000001</c:v>
                </c:pt>
                <c:pt idx="821">
                  <c:v>14.839999999999998</c:v>
                </c:pt>
                <c:pt idx="822">
                  <c:v>14.739999999999998</c:v>
                </c:pt>
                <c:pt idx="823">
                  <c:v>14.839999999999998</c:v>
                </c:pt>
                <c:pt idx="824">
                  <c:v>14.650000000000002</c:v>
                </c:pt>
                <c:pt idx="825">
                  <c:v>14.610000000000001</c:v>
                </c:pt>
                <c:pt idx="826">
                  <c:v>14.510000000000002</c:v>
                </c:pt>
                <c:pt idx="827">
                  <c:v>14.760000000000002</c:v>
                </c:pt>
                <c:pt idx="828">
                  <c:v>14.71</c:v>
                </c:pt>
                <c:pt idx="829">
                  <c:v>14.510000000000002</c:v>
                </c:pt>
                <c:pt idx="830">
                  <c:v>14.34</c:v>
                </c:pt>
                <c:pt idx="831">
                  <c:v>14.360000000000001</c:v>
                </c:pt>
                <c:pt idx="832">
                  <c:v>14.21</c:v>
                </c:pt>
                <c:pt idx="833">
                  <c:v>14.510000000000002</c:v>
                </c:pt>
                <c:pt idx="834">
                  <c:v>14.23</c:v>
                </c:pt>
                <c:pt idx="835">
                  <c:v>14.21</c:v>
                </c:pt>
                <c:pt idx="836">
                  <c:v>14.46</c:v>
                </c:pt>
                <c:pt idx="837">
                  <c:v>14.71</c:v>
                </c:pt>
                <c:pt idx="838">
                  <c:v>15.21</c:v>
                </c:pt>
                <c:pt idx="839">
                  <c:v>15.06</c:v>
                </c:pt>
                <c:pt idx="840">
                  <c:v>15.000000000000002</c:v>
                </c:pt>
                <c:pt idx="841">
                  <c:v>14.71</c:v>
                </c:pt>
                <c:pt idx="842">
                  <c:v>15.06</c:v>
                </c:pt>
                <c:pt idx="843">
                  <c:v>15.260000000000002</c:v>
                </c:pt>
                <c:pt idx="844">
                  <c:v>15.260000000000002</c:v>
                </c:pt>
                <c:pt idx="845">
                  <c:v>15.21</c:v>
                </c:pt>
                <c:pt idx="846">
                  <c:v>15.160000000000002</c:v>
                </c:pt>
                <c:pt idx="847">
                  <c:v>15.310000000000002</c:v>
                </c:pt>
                <c:pt idx="848">
                  <c:v>15.110000000000001</c:v>
                </c:pt>
                <c:pt idx="849">
                  <c:v>15.010000000000002</c:v>
                </c:pt>
                <c:pt idx="850">
                  <c:v>15.410000000000002</c:v>
                </c:pt>
                <c:pt idx="851">
                  <c:v>15.260000000000002</c:v>
                </c:pt>
                <c:pt idx="852">
                  <c:v>16.110000000000003</c:v>
                </c:pt>
                <c:pt idx="853">
                  <c:v>16.220000000000002</c:v>
                </c:pt>
                <c:pt idx="854">
                  <c:v>16.074999999999999</c:v>
                </c:pt>
                <c:pt idx="855">
                  <c:v>16.074999999999999</c:v>
                </c:pt>
                <c:pt idx="856">
                  <c:v>16.175000000000001</c:v>
                </c:pt>
                <c:pt idx="857">
                  <c:v>15.775</c:v>
                </c:pt>
                <c:pt idx="858">
                  <c:v>16.475000000000001</c:v>
                </c:pt>
                <c:pt idx="859">
                  <c:v>16.844999999999999</c:v>
                </c:pt>
                <c:pt idx="860">
                  <c:v>16.405000000000001</c:v>
                </c:pt>
                <c:pt idx="861">
                  <c:v>16.525000000000002</c:v>
                </c:pt>
                <c:pt idx="862">
                  <c:v>16.585000000000001</c:v>
                </c:pt>
                <c:pt idx="863">
                  <c:v>16.545000000000005</c:v>
                </c:pt>
                <c:pt idx="864">
                  <c:v>16.564999999999998</c:v>
                </c:pt>
                <c:pt idx="865">
                  <c:v>16.594999999999999</c:v>
                </c:pt>
                <c:pt idx="866">
                  <c:v>16.785</c:v>
                </c:pt>
                <c:pt idx="867">
                  <c:v>16.625</c:v>
                </c:pt>
                <c:pt idx="868">
                  <c:v>16.395</c:v>
                </c:pt>
                <c:pt idx="869">
                  <c:v>16.825000000000003</c:v>
                </c:pt>
                <c:pt idx="870">
                  <c:v>16.804999999999996</c:v>
                </c:pt>
                <c:pt idx="871">
                  <c:v>16.425000000000001</c:v>
                </c:pt>
                <c:pt idx="872">
                  <c:v>16.055</c:v>
                </c:pt>
                <c:pt idx="873">
                  <c:v>15.875</c:v>
                </c:pt>
                <c:pt idx="874">
                  <c:v>15.405000000000001</c:v>
                </c:pt>
                <c:pt idx="875">
                  <c:v>15.174999999999999</c:v>
                </c:pt>
                <c:pt idx="876">
                  <c:v>14.975</c:v>
                </c:pt>
                <c:pt idx="877">
                  <c:v>15.21</c:v>
                </c:pt>
                <c:pt idx="878">
                  <c:v>15.560000000000002</c:v>
                </c:pt>
                <c:pt idx="879">
                  <c:v>15.600000000000003</c:v>
                </c:pt>
                <c:pt idx="880">
                  <c:v>15.810000000000002</c:v>
                </c:pt>
                <c:pt idx="881">
                  <c:v>16.27</c:v>
                </c:pt>
                <c:pt idx="882">
                  <c:v>16.489999999999998</c:v>
                </c:pt>
                <c:pt idx="883">
                  <c:v>16.29</c:v>
                </c:pt>
                <c:pt idx="884">
                  <c:v>16.09</c:v>
                </c:pt>
                <c:pt idx="885">
                  <c:v>15.79</c:v>
                </c:pt>
                <c:pt idx="886">
                  <c:v>15.78</c:v>
                </c:pt>
                <c:pt idx="887">
                  <c:v>15.7</c:v>
                </c:pt>
                <c:pt idx="888">
                  <c:v>15.71</c:v>
                </c:pt>
                <c:pt idx="889">
                  <c:v>15.960000000000003</c:v>
                </c:pt>
                <c:pt idx="890">
                  <c:v>15.870000000000001</c:v>
                </c:pt>
                <c:pt idx="891">
                  <c:v>15.910000000000002</c:v>
                </c:pt>
                <c:pt idx="892">
                  <c:v>15.989999999999998</c:v>
                </c:pt>
                <c:pt idx="893">
                  <c:v>16.049999999999997</c:v>
                </c:pt>
                <c:pt idx="894">
                  <c:v>16.02</c:v>
                </c:pt>
                <c:pt idx="895">
                  <c:v>16.220000000000002</c:v>
                </c:pt>
                <c:pt idx="896">
                  <c:v>15.849999999999998</c:v>
                </c:pt>
                <c:pt idx="897">
                  <c:v>16.090000000000003</c:v>
                </c:pt>
                <c:pt idx="898">
                  <c:v>15.73</c:v>
                </c:pt>
                <c:pt idx="899">
                  <c:v>16.18</c:v>
                </c:pt>
                <c:pt idx="900">
                  <c:v>16.12</c:v>
                </c:pt>
                <c:pt idx="901">
                  <c:v>16.350000000000005</c:v>
                </c:pt>
                <c:pt idx="902">
                  <c:v>16.100000000000001</c:v>
                </c:pt>
                <c:pt idx="903">
                  <c:v>16.150000000000002</c:v>
                </c:pt>
                <c:pt idx="904">
                  <c:v>16.060000000000002</c:v>
                </c:pt>
                <c:pt idx="905">
                  <c:v>16.809999999999999</c:v>
                </c:pt>
                <c:pt idx="906">
                  <c:v>16.440000000000001</c:v>
                </c:pt>
                <c:pt idx="907">
                  <c:v>16.64</c:v>
                </c:pt>
                <c:pt idx="908">
                  <c:v>16.64</c:v>
                </c:pt>
                <c:pt idx="909">
                  <c:v>16.509999999999998</c:v>
                </c:pt>
                <c:pt idx="910">
                  <c:v>16.489999999999998</c:v>
                </c:pt>
                <c:pt idx="911">
                  <c:v>16.689999999999998</c:v>
                </c:pt>
                <c:pt idx="912">
                  <c:v>16.48</c:v>
                </c:pt>
                <c:pt idx="913">
                  <c:v>16.419999999999998</c:v>
                </c:pt>
                <c:pt idx="914">
                  <c:v>16.16</c:v>
                </c:pt>
                <c:pt idx="915">
                  <c:v>16.32</c:v>
                </c:pt>
                <c:pt idx="916">
                  <c:v>16.259999999999998</c:v>
                </c:pt>
                <c:pt idx="917">
                  <c:v>16.11</c:v>
                </c:pt>
                <c:pt idx="918">
                  <c:v>15.760000000000002</c:v>
                </c:pt>
                <c:pt idx="919">
                  <c:v>15.610000000000001</c:v>
                </c:pt>
                <c:pt idx="920">
                  <c:v>15.910000000000002</c:v>
                </c:pt>
                <c:pt idx="921">
                  <c:v>15.740000000000004</c:v>
                </c:pt>
                <c:pt idx="922">
                  <c:v>16</c:v>
                </c:pt>
                <c:pt idx="923">
                  <c:v>16.419999999999998</c:v>
                </c:pt>
                <c:pt idx="924">
                  <c:v>16.3</c:v>
                </c:pt>
                <c:pt idx="925">
                  <c:v>16.3</c:v>
                </c:pt>
                <c:pt idx="926">
                  <c:v>16.05</c:v>
                </c:pt>
                <c:pt idx="927">
                  <c:v>16.09</c:v>
                </c:pt>
                <c:pt idx="928">
                  <c:v>15.98</c:v>
                </c:pt>
                <c:pt idx="929">
                  <c:v>16.240000000000002</c:v>
                </c:pt>
                <c:pt idx="930">
                  <c:v>16.290000000000003</c:v>
                </c:pt>
                <c:pt idx="931">
                  <c:v>16.39</c:v>
                </c:pt>
                <c:pt idx="932">
                  <c:v>16.290000000000003</c:v>
                </c:pt>
                <c:pt idx="933">
                  <c:v>16.240000000000002</c:v>
                </c:pt>
                <c:pt idx="934">
                  <c:v>16.040000000000003</c:v>
                </c:pt>
                <c:pt idx="935">
                  <c:v>15.885000000000002</c:v>
                </c:pt>
                <c:pt idx="936">
                  <c:v>15.895000000000001</c:v>
                </c:pt>
                <c:pt idx="937">
                  <c:v>15.945</c:v>
                </c:pt>
                <c:pt idx="938">
                  <c:v>15.769999999999998</c:v>
                </c:pt>
                <c:pt idx="939">
                  <c:v>15.259999999999998</c:v>
                </c:pt>
                <c:pt idx="940">
                  <c:v>15.509999999999998</c:v>
                </c:pt>
                <c:pt idx="941">
                  <c:v>15.319999999999997</c:v>
                </c:pt>
                <c:pt idx="942">
                  <c:v>15.159999999999998</c:v>
                </c:pt>
                <c:pt idx="943">
                  <c:v>14.610000000000001</c:v>
                </c:pt>
                <c:pt idx="944">
                  <c:v>14.644999999999996</c:v>
                </c:pt>
                <c:pt idx="945">
                  <c:v>14.734999999999998</c:v>
                </c:pt>
                <c:pt idx="946">
                  <c:v>14.735000000000001</c:v>
                </c:pt>
                <c:pt idx="947">
                  <c:v>14.935</c:v>
                </c:pt>
                <c:pt idx="948">
                  <c:v>14.635000000000002</c:v>
                </c:pt>
                <c:pt idx="949">
                  <c:v>14.285</c:v>
                </c:pt>
                <c:pt idx="950">
                  <c:v>14.235000000000001</c:v>
                </c:pt>
                <c:pt idx="951">
                  <c:v>12.959999999999999</c:v>
                </c:pt>
                <c:pt idx="952">
                  <c:v>13.26</c:v>
                </c:pt>
                <c:pt idx="953">
                  <c:v>14.41</c:v>
                </c:pt>
                <c:pt idx="954">
                  <c:v>13.86</c:v>
                </c:pt>
                <c:pt idx="955">
                  <c:v>14.029999999999998</c:v>
                </c:pt>
                <c:pt idx="956">
                  <c:v>14.155000000000001</c:v>
                </c:pt>
                <c:pt idx="957">
                  <c:v>14.754999999999999</c:v>
                </c:pt>
                <c:pt idx="958">
                  <c:v>14.904999999999999</c:v>
                </c:pt>
                <c:pt idx="959">
                  <c:v>15.055000000000001</c:v>
                </c:pt>
                <c:pt idx="960">
                  <c:v>14.860000000000001</c:v>
                </c:pt>
                <c:pt idx="961">
                  <c:v>15.035000000000002</c:v>
                </c:pt>
                <c:pt idx="962">
                  <c:v>15.434999999999999</c:v>
                </c:pt>
                <c:pt idx="963">
                  <c:v>15.190000000000001</c:v>
                </c:pt>
                <c:pt idx="964">
                  <c:v>15.065000000000001</c:v>
                </c:pt>
                <c:pt idx="965">
                  <c:v>14.885000000000002</c:v>
                </c:pt>
                <c:pt idx="966">
                  <c:v>14.945</c:v>
                </c:pt>
                <c:pt idx="967">
                  <c:v>15.5</c:v>
                </c:pt>
                <c:pt idx="968">
                  <c:v>15.4</c:v>
                </c:pt>
                <c:pt idx="969">
                  <c:v>15.174999999999999</c:v>
                </c:pt>
                <c:pt idx="970">
                  <c:v>15.21</c:v>
                </c:pt>
                <c:pt idx="971">
                  <c:v>15.17</c:v>
                </c:pt>
                <c:pt idx="972">
                  <c:v>15.165000000000001</c:v>
                </c:pt>
                <c:pt idx="973">
                  <c:v>15.190000000000001</c:v>
                </c:pt>
                <c:pt idx="974">
                  <c:v>15.340000000000002</c:v>
                </c:pt>
                <c:pt idx="975">
                  <c:v>15.324999999999999</c:v>
                </c:pt>
                <c:pt idx="976">
                  <c:v>14.865</c:v>
                </c:pt>
                <c:pt idx="977">
                  <c:v>15.46</c:v>
                </c:pt>
                <c:pt idx="978">
                  <c:v>15.344999999999997</c:v>
                </c:pt>
                <c:pt idx="979">
                  <c:v>15.310000000000002</c:v>
                </c:pt>
                <c:pt idx="980">
                  <c:v>15.035000000000002</c:v>
                </c:pt>
                <c:pt idx="981">
                  <c:v>15.110000000000001</c:v>
                </c:pt>
                <c:pt idx="982">
                  <c:v>15.510000000000002</c:v>
                </c:pt>
                <c:pt idx="983">
                  <c:v>15.560000000000002</c:v>
                </c:pt>
                <c:pt idx="984">
                  <c:v>15.46</c:v>
                </c:pt>
                <c:pt idx="985">
                  <c:v>15.084999999999999</c:v>
                </c:pt>
                <c:pt idx="986">
                  <c:v>14.860000000000001</c:v>
                </c:pt>
                <c:pt idx="987">
                  <c:v>14.96</c:v>
                </c:pt>
                <c:pt idx="988">
                  <c:v>15.110000000000001</c:v>
                </c:pt>
                <c:pt idx="989">
                  <c:v>15.310000000000002</c:v>
                </c:pt>
                <c:pt idx="990">
                  <c:v>15.035000000000002</c:v>
                </c:pt>
                <c:pt idx="991">
                  <c:v>14.879999999999999</c:v>
                </c:pt>
                <c:pt idx="992">
                  <c:v>15.235000000000001</c:v>
                </c:pt>
                <c:pt idx="993">
                  <c:v>15.46</c:v>
                </c:pt>
                <c:pt idx="994">
                  <c:v>15.085000000000001</c:v>
                </c:pt>
                <c:pt idx="995">
                  <c:v>15.46</c:v>
                </c:pt>
                <c:pt idx="996">
                  <c:v>15.485000000000001</c:v>
                </c:pt>
                <c:pt idx="997">
                  <c:v>15.785000000000002</c:v>
                </c:pt>
                <c:pt idx="998">
                  <c:v>15.585000000000001</c:v>
                </c:pt>
                <c:pt idx="999">
                  <c:v>15.685000000000002</c:v>
                </c:pt>
                <c:pt idx="1000">
                  <c:v>15.385000000000002</c:v>
                </c:pt>
                <c:pt idx="1001">
                  <c:v>15.585000000000001</c:v>
                </c:pt>
                <c:pt idx="1002">
                  <c:v>15.310000000000002</c:v>
                </c:pt>
                <c:pt idx="1003">
                  <c:v>14.985000000000001</c:v>
                </c:pt>
                <c:pt idx="1004">
                  <c:v>15.534999999999998</c:v>
                </c:pt>
                <c:pt idx="1005">
                  <c:v>15.185</c:v>
                </c:pt>
                <c:pt idx="1006">
                  <c:v>15.185</c:v>
                </c:pt>
                <c:pt idx="1007">
                  <c:v>15.510000000000002</c:v>
                </c:pt>
                <c:pt idx="1008">
                  <c:v>15.260000000000002</c:v>
                </c:pt>
                <c:pt idx="1009">
                  <c:v>15.510000000000002</c:v>
                </c:pt>
                <c:pt idx="1010">
                  <c:v>14.785</c:v>
                </c:pt>
                <c:pt idx="1011">
                  <c:v>14.674999999999999</c:v>
                </c:pt>
                <c:pt idx="1012">
                  <c:v>14.585000000000001</c:v>
                </c:pt>
                <c:pt idx="1013">
                  <c:v>15.010000000000002</c:v>
                </c:pt>
                <c:pt idx="1014">
                  <c:v>14.89</c:v>
                </c:pt>
                <c:pt idx="1015">
                  <c:v>15.065000000000001</c:v>
                </c:pt>
                <c:pt idx="1016">
                  <c:v>15.265000000000001</c:v>
                </c:pt>
                <c:pt idx="1017">
                  <c:v>15.24</c:v>
                </c:pt>
                <c:pt idx="1018">
                  <c:v>14.875</c:v>
                </c:pt>
                <c:pt idx="1019">
                  <c:v>15.135000000000002</c:v>
                </c:pt>
                <c:pt idx="1020">
                  <c:v>14.935</c:v>
                </c:pt>
                <c:pt idx="1021">
                  <c:v>15.310000000000002</c:v>
                </c:pt>
                <c:pt idx="1022">
                  <c:v>15.21</c:v>
                </c:pt>
                <c:pt idx="1023">
                  <c:v>15.160000000000002</c:v>
                </c:pt>
                <c:pt idx="1024">
                  <c:v>15.260000000000002</c:v>
                </c:pt>
                <c:pt idx="1025">
                  <c:v>15.46</c:v>
                </c:pt>
                <c:pt idx="1026">
                  <c:v>14.835000000000001</c:v>
                </c:pt>
                <c:pt idx="1027">
                  <c:v>15.010000000000002</c:v>
                </c:pt>
                <c:pt idx="1028">
                  <c:v>15.110000000000001</c:v>
                </c:pt>
                <c:pt idx="1029">
                  <c:v>14.96</c:v>
                </c:pt>
                <c:pt idx="1030">
                  <c:v>15.32</c:v>
                </c:pt>
                <c:pt idx="1031">
                  <c:v>15.360000000000001</c:v>
                </c:pt>
                <c:pt idx="1032">
                  <c:v>15.21</c:v>
                </c:pt>
                <c:pt idx="1033">
                  <c:v>15.244999999999997</c:v>
                </c:pt>
                <c:pt idx="1034">
                  <c:v>15.334999999999999</c:v>
                </c:pt>
                <c:pt idx="1035">
                  <c:v>15.134999999999998</c:v>
                </c:pt>
                <c:pt idx="1036">
                  <c:v>15.284999999999998</c:v>
                </c:pt>
                <c:pt idx="1037">
                  <c:v>15.284999999999998</c:v>
                </c:pt>
                <c:pt idx="1038">
                  <c:v>15.71</c:v>
                </c:pt>
                <c:pt idx="1039">
                  <c:v>15.910000000000002</c:v>
                </c:pt>
                <c:pt idx="1040">
                  <c:v>16.085000000000001</c:v>
                </c:pt>
                <c:pt idx="1041">
                  <c:v>16.024999999999999</c:v>
                </c:pt>
                <c:pt idx="1042">
                  <c:v>16.010000000000002</c:v>
                </c:pt>
                <c:pt idx="1043">
                  <c:v>16.105000000000004</c:v>
                </c:pt>
                <c:pt idx="1044">
                  <c:v>16.060000000000002</c:v>
                </c:pt>
                <c:pt idx="1045">
                  <c:v>16.160000000000004</c:v>
                </c:pt>
                <c:pt idx="1046">
                  <c:v>16.184999999999999</c:v>
                </c:pt>
                <c:pt idx="1047">
                  <c:v>16.035</c:v>
                </c:pt>
                <c:pt idx="1048">
                  <c:v>15.860000000000001</c:v>
                </c:pt>
                <c:pt idx="1049">
                  <c:v>15.73</c:v>
                </c:pt>
                <c:pt idx="1050">
                  <c:v>15.920000000000002</c:v>
                </c:pt>
                <c:pt idx="1051">
                  <c:v>15.915000000000001</c:v>
                </c:pt>
                <c:pt idx="1052">
                  <c:v>16.015000000000001</c:v>
                </c:pt>
                <c:pt idx="1053">
                  <c:v>16.035</c:v>
                </c:pt>
                <c:pt idx="1054">
                  <c:v>15.739999999999998</c:v>
                </c:pt>
                <c:pt idx="1055">
                  <c:v>15.510000000000002</c:v>
                </c:pt>
                <c:pt idx="1056">
                  <c:v>15.415000000000001</c:v>
                </c:pt>
                <c:pt idx="1057">
                  <c:v>15.184999999999999</c:v>
                </c:pt>
                <c:pt idx="1058">
                  <c:v>15.329999999999998</c:v>
                </c:pt>
                <c:pt idx="1059">
                  <c:v>15.310000000000002</c:v>
                </c:pt>
                <c:pt idx="1060">
                  <c:v>15.184999999999999</c:v>
                </c:pt>
                <c:pt idx="1061">
                  <c:v>15.115</c:v>
                </c:pt>
                <c:pt idx="1062">
                  <c:v>14.944999999999997</c:v>
                </c:pt>
                <c:pt idx="1063">
                  <c:v>14.934999999999999</c:v>
                </c:pt>
                <c:pt idx="1064">
                  <c:v>14.785</c:v>
                </c:pt>
                <c:pt idx="1065">
                  <c:v>14.49</c:v>
                </c:pt>
                <c:pt idx="1066">
                  <c:v>14.285</c:v>
                </c:pt>
                <c:pt idx="1067">
                  <c:v>14.760000000000002</c:v>
                </c:pt>
                <c:pt idx="1068">
                  <c:v>14.565</c:v>
                </c:pt>
                <c:pt idx="1069">
                  <c:v>14.535</c:v>
                </c:pt>
                <c:pt idx="1070">
                  <c:v>14.71</c:v>
                </c:pt>
                <c:pt idx="1071">
                  <c:v>14.585000000000001</c:v>
                </c:pt>
                <c:pt idx="1072">
                  <c:v>14.91</c:v>
                </c:pt>
                <c:pt idx="1073">
                  <c:v>14.56</c:v>
                </c:pt>
                <c:pt idx="1074">
                  <c:v>14.71</c:v>
                </c:pt>
                <c:pt idx="1075">
                  <c:v>14.435</c:v>
                </c:pt>
                <c:pt idx="1076">
                  <c:v>14.56</c:v>
                </c:pt>
                <c:pt idx="1077">
                  <c:v>14.634999999999998</c:v>
                </c:pt>
                <c:pt idx="1078">
                  <c:v>14.379999999999999</c:v>
                </c:pt>
                <c:pt idx="1079">
                  <c:v>14.655000000000001</c:v>
                </c:pt>
                <c:pt idx="1080">
                  <c:v>14.705000000000002</c:v>
                </c:pt>
                <c:pt idx="1081">
                  <c:v>14.445000000000002</c:v>
                </c:pt>
                <c:pt idx="1082">
                  <c:v>14.615</c:v>
                </c:pt>
                <c:pt idx="1083">
                  <c:v>14.284999999999998</c:v>
                </c:pt>
                <c:pt idx="1084">
                  <c:v>14.185</c:v>
                </c:pt>
                <c:pt idx="1085">
                  <c:v>13.785</c:v>
                </c:pt>
                <c:pt idx="1086">
                  <c:v>14.11</c:v>
                </c:pt>
                <c:pt idx="1087">
                  <c:v>13.825000000000001</c:v>
                </c:pt>
                <c:pt idx="1088">
                  <c:v>13.334999999999999</c:v>
                </c:pt>
                <c:pt idx="1089">
                  <c:v>13.26</c:v>
                </c:pt>
                <c:pt idx="1090">
                  <c:v>13.285</c:v>
                </c:pt>
                <c:pt idx="1091">
                  <c:v>13.135</c:v>
                </c:pt>
                <c:pt idx="1092">
                  <c:v>12.834999999999999</c:v>
                </c:pt>
                <c:pt idx="1093">
                  <c:v>13.035</c:v>
                </c:pt>
                <c:pt idx="1094">
                  <c:v>13.035</c:v>
                </c:pt>
                <c:pt idx="1095">
                  <c:v>13.184999999999999</c:v>
                </c:pt>
                <c:pt idx="1096">
                  <c:v>12.945</c:v>
                </c:pt>
                <c:pt idx="1097">
                  <c:v>12.934999999999999</c:v>
                </c:pt>
                <c:pt idx="1098">
                  <c:v>13.11</c:v>
                </c:pt>
                <c:pt idx="1099">
                  <c:v>13.209999999999999</c:v>
                </c:pt>
                <c:pt idx="1100">
                  <c:v>13.084999999999999</c:v>
                </c:pt>
                <c:pt idx="1101">
                  <c:v>13.234999999999999</c:v>
                </c:pt>
                <c:pt idx="1102">
                  <c:v>13.465</c:v>
                </c:pt>
                <c:pt idx="1103">
                  <c:v>13.66</c:v>
                </c:pt>
                <c:pt idx="1104">
                  <c:v>13.495000000000001</c:v>
                </c:pt>
                <c:pt idx="1105">
                  <c:v>13.56</c:v>
                </c:pt>
                <c:pt idx="1106">
                  <c:v>13.435</c:v>
                </c:pt>
                <c:pt idx="1107">
                  <c:v>13.364999999999998</c:v>
                </c:pt>
                <c:pt idx="1108">
                  <c:v>13.484999999999999</c:v>
                </c:pt>
                <c:pt idx="1109">
                  <c:v>13.334999999999999</c:v>
                </c:pt>
                <c:pt idx="1110">
                  <c:v>13.26</c:v>
                </c:pt>
                <c:pt idx="1111">
                  <c:v>13.084999999999999</c:v>
                </c:pt>
                <c:pt idx="1112">
                  <c:v>13.44</c:v>
                </c:pt>
                <c:pt idx="1113">
                  <c:v>13.264999999999999</c:v>
                </c:pt>
                <c:pt idx="1114">
                  <c:v>13.139999999999999</c:v>
                </c:pt>
                <c:pt idx="1115">
                  <c:v>13.25</c:v>
                </c:pt>
                <c:pt idx="1116">
                  <c:v>13.43</c:v>
                </c:pt>
                <c:pt idx="1117">
                  <c:v>13.08</c:v>
                </c:pt>
                <c:pt idx="1118">
                  <c:v>13.175000000000001</c:v>
                </c:pt>
                <c:pt idx="1119">
                  <c:v>13.63</c:v>
                </c:pt>
                <c:pt idx="1120">
                  <c:v>13.23</c:v>
                </c:pt>
                <c:pt idx="1121">
                  <c:v>13.190000000000001</c:v>
                </c:pt>
                <c:pt idx="1122">
                  <c:v>12.959999999999999</c:v>
                </c:pt>
                <c:pt idx="1123">
                  <c:v>12.709999999999999</c:v>
                </c:pt>
                <c:pt idx="1124">
                  <c:v>12.8</c:v>
                </c:pt>
                <c:pt idx="1125">
                  <c:v>12.5</c:v>
                </c:pt>
                <c:pt idx="1126">
                  <c:v>12.76</c:v>
                </c:pt>
                <c:pt idx="1127">
                  <c:v>12.86</c:v>
                </c:pt>
                <c:pt idx="1128">
                  <c:v>13.01</c:v>
                </c:pt>
                <c:pt idx="1129">
                  <c:v>13.059999999999999</c:v>
                </c:pt>
                <c:pt idx="1130">
                  <c:v>13.255000000000001</c:v>
                </c:pt>
                <c:pt idx="1131">
                  <c:v>12.809999999999999</c:v>
                </c:pt>
                <c:pt idx="1132">
                  <c:v>13.08</c:v>
                </c:pt>
                <c:pt idx="1133">
                  <c:v>12.569999999999999</c:v>
                </c:pt>
                <c:pt idx="1134">
                  <c:v>12.580000000000002</c:v>
                </c:pt>
                <c:pt idx="1135">
                  <c:v>13.16</c:v>
                </c:pt>
                <c:pt idx="1136">
                  <c:v>12.91</c:v>
                </c:pt>
                <c:pt idx="1137">
                  <c:v>13.16</c:v>
                </c:pt>
                <c:pt idx="1138">
                  <c:v>13.16</c:v>
                </c:pt>
                <c:pt idx="1139">
                  <c:v>13.56</c:v>
                </c:pt>
                <c:pt idx="1140">
                  <c:v>13.740000000000002</c:v>
                </c:pt>
                <c:pt idx="1141">
                  <c:v>13.81</c:v>
                </c:pt>
                <c:pt idx="1142">
                  <c:v>13.71</c:v>
                </c:pt>
                <c:pt idx="1143">
                  <c:v>13.76</c:v>
                </c:pt>
                <c:pt idx="1144">
                  <c:v>13.740000000000002</c:v>
                </c:pt>
                <c:pt idx="1145">
                  <c:v>13.81</c:v>
                </c:pt>
                <c:pt idx="1146">
                  <c:v>13.41</c:v>
                </c:pt>
                <c:pt idx="1147">
                  <c:v>13.66</c:v>
                </c:pt>
                <c:pt idx="1148">
                  <c:v>13.51</c:v>
                </c:pt>
                <c:pt idx="1149">
                  <c:v>13.76</c:v>
                </c:pt>
                <c:pt idx="1150">
                  <c:v>13.76</c:v>
                </c:pt>
                <c:pt idx="1151">
                  <c:v>13.71</c:v>
                </c:pt>
                <c:pt idx="1152">
                  <c:v>14.06</c:v>
                </c:pt>
                <c:pt idx="1153">
                  <c:v>14.21</c:v>
                </c:pt>
                <c:pt idx="1154">
                  <c:v>14.27</c:v>
                </c:pt>
                <c:pt idx="1155">
                  <c:v>14.290000000000003</c:v>
                </c:pt>
                <c:pt idx="1156">
                  <c:v>14.360000000000001</c:v>
                </c:pt>
                <c:pt idx="1157">
                  <c:v>14.11</c:v>
                </c:pt>
                <c:pt idx="1158">
                  <c:v>14.11</c:v>
                </c:pt>
                <c:pt idx="1159">
                  <c:v>13.919999999999998</c:v>
                </c:pt>
                <c:pt idx="1160">
                  <c:v>14.01</c:v>
                </c:pt>
                <c:pt idx="1161">
                  <c:v>14.21</c:v>
                </c:pt>
                <c:pt idx="1162">
                  <c:v>14.08</c:v>
                </c:pt>
                <c:pt idx="1163">
                  <c:v>14.06</c:v>
                </c:pt>
                <c:pt idx="1164">
                  <c:v>14.11</c:v>
                </c:pt>
                <c:pt idx="1165">
                  <c:v>13.81</c:v>
                </c:pt>
                <c:pt idx="1166">
                  <c:v>14.01</c:v>
                </c:pt>
                <c:pt idx="1167">
                  <c:v>13.91</c:v>
                </c:pt>
                <c:pt idx="1168">
                  <c:v>14.14</c:v>
                </c:pt>
                <c:pt idx="1169">
                  <c:v>13.99</c:v>
                </c:pt>
                <c:pt idx="1170">
                  <c:v>13.99</c:v>
                </c:pt>
                <c:pt idx="1171">
                  <c:v>14.34</c:v>
                </c:pt>
                <c:pt idx="1172">
                  <c:v>14.510000000000002</c:v>
                </c:pt>
                <c:pt idx="1173">
                  <c:v>14.360000000000001</c:v>
                </c:pt>
                <c:pt idx="1174">
                  <c:v>13.99</c:v>
                </c:pt>
                <c:pt idx="1175">
                  <c:v>14.16</c:v>
                </c:pt>
                <c:pt idx="1176">
                  <c:v>14.11</c:v>
                </c:pt>
                <c:pt idx="1177">
                  <c:v>14.16</c:v>
                </c:pt>
                <c:pt idx="1178">
                  <c:v>14.06</c:v>
                </c:pt>
                <c:pt idx="1179">
                  <c:v>13.83</c:v>
                </c:pt>
                <c:pt idx="1180">
                  <c:v>13.96</c:v>
                </c:pt>
                <c:pt idx="1181">
                  <c:v>13.96</c:v>
                </c:pt>
                <c:pt idx="1182">
                  <c:v>14.06</c:v>
                </c:pt>
                <c:pt idx="1183">
                  <c:v>13.91</c:v>
                </c:pt>
                <c:pt idx="1184">
                  <c:v>14.06</c:v>
                </c:pt>
                <c:pt idx="1185">
                  <c:v>14.46</c:v>
                </c:pt>
                <c:pt idx="1186">
                  <c:v>14.24</c:v>
                </c:pt>
                <c:pt idx="1187">
                  <c:v>14.11</c:v>
                </c:pt>
                <c:pt idx="1188">
                  <c:v>14.21</c:v>
                </c:pt>
                <c:pt idx="1189">
                  <c:v>14.41</c:v>
                </c:pt>
                <c:pt idx="1190">
                  <c:v>14.44</c:v>
                </c:pt>
                <c:pt idx="1191">
                  <c:v>14.510000000000002</c:v>
                </c:pt>
                <c:pt idx="1192">
                  <c:v>14.510000000000002</c:v>
                </c:pt>
                <c:pt idx="1193">
                  <c:v>14.66</c:v>
                </c:pt>
                <c:pt idx="1194">
                  <c:v>14.760000000000002</c:v>
                </c:pt>
                <c:pt idx="1195">
                  <c:v>14.91</c:v>
                </c:pt>
                <c:pt idx="1196">
                  <c:v>15.010000000000002</c:v>
                </c:pt>
                <c:pt idx="1197">
                  <c:v>15.160000000000002</c:v>
                </c:pt>
                <c:pt idx="1198">
                  <c:v>14.62</c:v>
                </c:pt>
                <c:pt idx="1199">
                  <c:v>14.56</c:v>
                </c:pt>
                <c:pt idx="1200">
                  <c:v>14.66</c:v>
                </c:pt>
                <c:pt idx="1201">
                  <c:v>14.56</c:v>
                </c:pt>
                <c:pt idx="1202">
                  <c:v>14.46</c:v>
                </c:pt>
                <c:pt idx="1203">
                  <c:v>14.41</c:v>
                </c:pt>
                <c:pt idx="1204">
                  <c:v>14.400000000000002</c:v>
                </c:pt>
                <c:pt idx="1205">
                  <c:v>14.56</c:v>
                </c:pt>
                <c:pt idx="1206">
                  <c:v>14.26</c:v>
                </c:pt>
                <c:pt idx="1207">
                  <c:v>14.01</c:v>
                </c:pt>
                <c:pt idx="1208">
                  <c:v>14.275000000000002</c:v>
                </c:pt>
                <c:pt idx="1209">
                  <c:v>14.435</c:v>
                </c:pt>
                <c:pt idx="1210">
                  <c:v>14.510000000000002</c:v>
                </c:pt>
                <c:pt idx="1211">
                  <c:v>14.26</c:v>
                </c:pt>
                <c:pt idx="1212">
                  <c:v>14.530000000000001</c:v>
                </c:pt>
                <c:pt idx="1213">
                  <c:v>14.56</c:v>
                </c:pt>
                <c:pt idx="1214">
                  <c:v>14.41</c:v>
                </c:pt>
                <c:pt idx="1215">
                  <c:v>14.510000000000002</c:v>
                </c:pt>
                <c:pt idx="1216">
                  <c:v>14.46</c:v>
                </c:pt>
                <c:pt idx="1217">
                  <c:v>13.41</c:v>
                </c:pt>
                <c:pt idx="1218">
                  <c:v>13.535</c:v>
                </c:pt>
                <c:pt idx="1219">
                  <c:v>13.459999999999999</c:v>
                </c:pt>
                <c:pt idx="1220">
                  <c:v>13.614999999999998</c:v>
                </c:pt>
                <c:pt idx="1221">
                  <c:v>13.484999999999999</c:v>
                </c:pt>
                <c:pt idx="1222">
                  <c:v>13.285</c:v>
                </c:pt>
                <c:pt idx="1223">
                  <c:v>13.41</c:v>
                </c:pt>
                <c:pt idx="1224">
                  <c:v>13.56</c:v>
                </c:pt>
                <c:pt idx="1225">
                  <c:v>13.309999999999999</c:v>
                </c:pt>
                <c:pt idx="1226">
                  <c:v>13.419999999999998</c:v>
                </c:pt>
                <c:pt idx="1227">
                  <c:v>13.119999999999997</c:v>
                </c:pt>
                <c:pt idx="1228">
                  <c:v>12.809999999999999</c:v>
                </c:pt>
                <c:pt idx="1229">
                  <c:v>12.91</c:v>
                </c:pt>
                <c:pt idx="1230">
                  <c:v>12.885000000000002</c:v>
                </c:pt>
                <c:pt idx="1231">
                  <c:v>12.585000000000001</c:v>
                </c:pt>
                <c:pt idx="1232">
                  <c:v>11.81</c:v>
                </c:pt>
                <c:pt idx="1233">
                  <c:v>12.09</c:v>
                </c:pt>
                <c:pt idx="1234">
                  <c:v>12.234999999999999</c:v>
                </c:pt>
                <c:pt idx="1235">
                  <c:v>12.305000000000001</c:v>
                </c:pt>
                <c:pt idx="1236">
                  <c:v>12.36</c:v>
                </c:pt>
                <c:pt idx="1237">
                  <c:v>12.46</c:v>
                </c:pt>
                <c:pt idx="1238">
                  <c:v>12.36</c:v>
                </c:pt>
                <c:pt idx="1239">
                  <c:v>12.26</c:v>
                </c:pt>
                <c:pt idx="1240">
                  <c:v>12.21</c:v>
                </c:pt>
                <c:pt idx="1241">
                  <c:v>11.86</c:v>
                </c:pt>
                <c:pt idx="1242">
                  <c:v>11.785</c:v>
                </c:pt>
                <c:pt idx="1243">
                  <c:v>12.035</c:v>
                </c:pt>
                <c:pt idx="1244">
                  <c:v>11.86</c:v>
                </c:pt>
                <c:pt idx="1245">
                  <c:v>12.26</c:v>
                </c:pt>
                <c:pt idx="1246">
                  <c:v>12.484999999999999</c:v>
                </c:pt>
                <c:pt idx="1247">
                  <c:v>12.790000000000001</c:v>
                </c:pt>
                <c:pt idx="1248">
                  <c:v>12.76</c:v>
                </c:pt>
                <c:pt idx="1249">
                  <c:v>12.985000000000003</c:v>
                </c:pt>
                <c:pt idx="1250">
                  <c:v>13.26</c:v>
                </c:pt>
                <c:pt idx="1251">
                  <c:v>12.7</c:v>
                </c:pt>
                <c:pt idx="1252">
                  <c:v>13.035000000000002</c:v>
                </c:pt>
                <c:pt idx="1253">
                  <c:v>12.209999999999999</c:v>
                </c:pt>
                <c:pt idx="1254">
                  <c:v>12.709999999999999</c:v>
                </c:pt>
                <c:pt idx="1255">
                  <c:v>13.01</c:v>
                </c:pt>
                <c:pt idx="1256">
                  <c:v>13.16</c:v>
                </c:pt>
                <c:pt idx="1257">
                  <c:v>13.16</c:v>
                </c:pt>
                <c:pt idx="1258">
                  <c:v>12.91</c:v>
                </c:pt>
                <c:pt idx="1259">
                  <c:v>13.37</c:v>
                </c:pt>
                <c:pt idx="1260">
                  <c:v>13.66</c:v>
                </c:pt>
                <c:pt idx="1261">
                  <c:v>13.679999999999998</c:v>
                </c:pt>
                <c:pt idx="1262">
                  <c:v>13.56</c:v>
                </c:pt>
                <c:pt idx="1263">
                  <c:v>13.41</c:v>
                </c:pt>
                <c:pt idx="1264">
                  <c:v>13.26</c:v>
                </c:pt>
                <c:pt idx="1265">
                  <c:v>13.11</c:v>
                </c:pt>
                <c:pt idx="1266">
                  <c:v>13.350000000000001</c:v>
                </c:pt>
                <c:pt idx="1267">
                  <c:v>13.180000000000003</c:v>
                </c:pt>
                <c:pt idx="1268">
                  <c:v>13.130000000000003</c:v>
                </c:pt>
                <c:pt idx="1269">
                  <c:v>13.26</c:v>
                </c:pt>
                <c:pt idx="1270">
                  <c:v>13.36</c:v>
                </c:pt>
                <c:pt idx="1271">
                  <c:v>13.16</c:v>
                </c:pt>
                <c:pt idx="1272">
                  <c:v>13.319999999999999</c:v>
                </c:pt>
                <c:pt idx="1273">
                  <c:v>12.769999999999998</c:v>
                </c:pt>
                <c:pt idx="1274">
                  <c:v>13.01</c:v>
                </c:pt>
                <c:pt idx="1275">
                  <c:v>12.959999999999999</c:v>
                </c:pt>
                <c:pt idx="1276">
                  <c:v>12.91</c:v>
                </c:pt>
                <c:pt idx="1277">
                  <c:v>12.809999999999999</c:v>
                </c:pt>
                <c:pt idx="1278">
                  <c:v>12.259999999999998</c:v>
                </c:pt>
                <c:pt idx="1279">
                  <c:v>12.659999999999998</c:v>
                </c:pt>
                <c:pt idx="1280">
                  <c:v>12.559999999999999</c:v>
                </c:pt>
                <c:pt idx="1281">
                  <c:v>12.309999999999999</c:v>
                </c:pt>
                <c:pt idx="1282">
                  <c:v>12.459999999999999</c:v>
                </c:pt>
                <c:pt idx="1283">
                  <c:v>12.76</c:v>
                </c:pt>
                <c:pt idx="1284">
                  <c:v>12.309999999999999</c:v>
                </c:pt>
                <c:pt idx="1285">
                  <c:v>12.659999999999998</c:v>
                </c:pt>
                <c:pt idx="1286">
                  <c:v>12.559999999999999</c:v>
                </c:pt>
                <c:pt idx="1287">
                  <c:v>12.935000000000002</c:v>
                </c:pt>
                <c:pt idx="1288">
                  <c:v>12.809999999999999</c:v>
                </c:pt>
                <c:pt idx="1289">
                  <c:v>12.809999999999999</c:v>
                </c:pt>
                <c:pt idx="1290">
                  <c:v>13.01</c:v>
                </c:pt>
                <c:pt idx="1291">
                  <c:v>12.959999999999999</c:v>
                </c:pt>
                <c:pt idx="1292">
                  <c:v>13.019999999999998</c:v>
                </c:pt>
                <c:pt idx="1293">
                  <c:v>12.61</c:v>
                </c:pt>
                <c:pt idx="1294">
                  <c:v>13.120000000000001</c:v>
                </c:pt>
                <c:pt idx="1295">
                  <c:v>13.350000000000001</c:v>
                </c:pt>
                <c:pt idx="1296">
                  <c:v>13.459999999999999</c:v>
                </c:pt>
                <c:pt idx="1297">
                  <c:v>13.309999999999999</c:v>
                </c:pt>
                <c:pt idx="1298">
                  <c:v>13.61</c:v>
                </c:pt>
                <c:pt idx="1299">
                  <c:v>13.690000000000001</c:v>
                </c:pt>
                <c:pt idx="1300">
                  <c:v>13.56</c:v>
                </c:pt>
                <c:pt idx="1301">
                  <c:v>13.485000000000003</c:v>
                </c:pt>
                <c:pt idx="1302">
                  <c:v>13.645000000000001</c:v>
                </c:pt>
                <c:pt idx="1303">
                  <c:v>14.015000000000001</c:v>
                </c:pt>
                <c:pt idx="1304">
                  <c:v>13.81</c:v>
                </c:pt>
                <c:pt idx="1305">
                  <c:v>13.73</c:v>
                </c:pt>
                <c:pt idx="1306">
                  <c:v>13.76</c:v>
                </c:pt>
                <c:pt idx="1307">
                  <c:v>13.459999999999999</c:v>
                </c:pt>
                <c:pt idx="1308">
                  <c:v>13.969999999999999</c:v>
                </c:pt>
                <c:pt idx="1309">
                  <c:v>13.989999999999997</c:v>
                </c:pt>
                <c:pt idx="1310">
                  <c:v>13.66</c:v>
                </c:pt>
                <c:pt idx="1311">
                  <c:v>13.865</c:v>
                </c:pt>
                <c:pt idx="1312">
                  <c:v>13.414999999999999</c:v>
                </c:pt>
                <c:pt idx="1313">
                  <c:v>13.534999999999997</c:v>
                </c:pt>
                <c:pt idx="1314">
                  <c:v>14.429999999999998</c:v>
                </c:pt>
                <c:pt idx="1315">
                  <c:v>13.355</c:v>
                </c:pt>
                <c:pt idx="1316">
                  <c:v>13.779999999999998</c:v>
                </c:pt>
                <c:pt idx="1317">
                  <c:v>13.679999999999998</c:v>
                </c:pt>
                <c:pt idx="1318">
                  <c:v>14.134999999999998</c:v>
                </c:pt>
                <c:pt idx="1319">
                  <c:v>14.155000000000001</c:v>
                </c:pt>
                <c:pt idx="1320">
                  <c:v>14.405000000000001</c:v>
                </c:pt>
                <c:pt idx="1321">
                  <c:v>14.839999999999998</c:v>
                </c:pt>
                <c:pt idx="1322">
                  <c:v>14.535</c:v>
                </c:pt>
                <c:pt idx="1323">
                  <c:v>14.124999999999998</c:v>
                </c:pt>
                <c:pt idx="1324">
                  <c:v>14.135</c:v>
                </c:pt>
                <c:pt idx="1325">
                  <c:v>14.324999999999999</c:v>
                </c:pt>
                <c:pt idx="1326">
                  <c:v>14.524999999999999</c:v>
                </c:pt>
                <c:pt idx="1327">
                  <c:v>13.919999999999998</c:v>
                </c:pt>
                <c:pt idx="1328">
                  <c:v>14.289999999999997</c:v>
                </c:pt>
                <c:pt idx="1329">
                  <c:v>14.200000000000001</c:v>
                </c:pt>
                <c:pt idx="1330">
                  <c:v>14.229999999999999</c:v>
                </c:pt>
                <c:pt idx="1331">
                  <c:v>14.505000000000001</c:v>
                </c:pt>
                <c:pt idx="1332">
                  <c:v>14.234999999999998</c:v>
                </c:pt>
                <c:pt idx="1333">
                  <c:v>14.320000000000002</c:v>
                </c:pt>
                <c:pt idx="1334">
                  <c:v>14.274999999999999</c:v>
                </c:pt>
                <c:pt idx="1335">
                  <c:v>14.400000000000002</c:v>
                </c:pt>
                <c:pt idx="1336">
                  <c:v>14.524999999999999</c:v>
                </c:pt>
                <c:pt idx="1337">
                  <c:v>14.000000000000002</c:v>
                </c:pt>
                <c:pt idx="1338">
                  <c:v>14.200000000000001</c:v>
                </c:pt>
                <c:pt idx="1339">
                  <c:v>14.400000000000002</c:v>
                </c:pt>
                <c:pt idx="1340">
                  <c:v>14.520000000000003</c:v>
                </c:pt>
                <c:pt idx="1341">
                  <c:v>14.414999999999999</c:v>
                </c:pt>
                <c:pt idx="1342">
                  <c:v>14.315</c:v>
                </c:pt>
                <c:pt idx="1343">
                  <c:v>14.024999999999999</c:v>
                </c:pt>
                <c:pt idx="1344">
                  <c:v>14.024999999999999</c:v>
                </c:pt>
                <c:pt idx="1345">
                  <c:v>13.389999999999999</c:v>
                </c:pt>
                <c:pt idx="1346">
                  <c:v>13.400000000000004</c:v>
                </c:pt>
                <c:pt idx="1347">
                  <c:v>13.685</c:v>
                </c:pt>
                <c:pt idx="1348">
                  <c:v>14.184999999999997</c:v>
                </c:pt>
                <c:pt idx="1349">
                  <c:v>13.66</c:v>
                </c:pt>
                <c:pt idx="1350">
                  <c:v>13.560000000000002</c:v>
                </c:pt>
                <c:pt idx="1351">
                  <c:v>13.689999999999996</c:v>
                </c:pt>
                <c:pt idx="1352">
                  <c:v>13.850000000000001</c:v>
                </c:pt>
                <c:pt idx="1353">
                  <c:v>14.05</c:v>
                </c:pt>
                <c:pt idx="1354">
                  <c:v>13.900000000000002</c:v>
                </c:pt>
                <c:pt idx="1355">
                  <c:v>14.400000000000002</c:v>
                </c:pt>
                <c:pt idx="1356">
                  <c:v>14.399999999999997</c:v>
                </c:pt>
                <c:pt idx="1357">
                  <c:v>14.499999999999996</c:v>
                </c:pt>
                <c:pt idx="1358">
                  <c:v>14.049999999999999</c:v>
                </c:pt>
                <c:pt idx="1359">
                  <c:v>14.385</c:v>
                </c:pt>
                <c:pt idx="1360">
                  <c:v>14.249999999999998</c:v>
                </c:pt>
                <c:pt idx="1361">
                  <c:v>13.875000000000002</c:v>
                </c:pt>
                <c:pt idx="1362">
                  <c:v>14.125000000000002</c:v>
                </c:pt>
                <c:pt idx="1363">
                  <c:v>14.049999999999999</c:v>
                </c:pt>
                <c:pt idx="1364">
                  <c:v>13.570000000000002</c:v>
                </c:pt>
                <c:pt idx="1365">
                  <c:v>13.420000000000002</c:v>
                </c:pt>
                <c:pt idx="1366">
                  <c:v>13.489999999999998</c:v>
                </c:pt>
                <c:pt idx="1367">
                  <c:v>13.22</c:v>
                </c:pt>
                <c:pt idx="1368">
                  <c:v>13.420000000000002</c:v>
                </c:pt>
                <c:pt idx="1369">
                  <c:v>13.95</c:v>
                </c:pt>
                <c:pt idx="1370">
                  <c:v>13.785</c:v>
                </c:pt>
                <c:pt idx="1371">
                  <c:v>13.774999999999999</c:v>
                </c:pt>
                <c:pt idx="1372">
                  <c:v>13.805000000000003</c:v>
                </c:pt>
                <c:pt idx="1373">
                  <c:v>13.725000000000001</c:v>
                </c:pt>
                <c:pt idx="1374">
                  <c:v>13.725000000000001</c:v>
                </c:pt>
                <c:pt idx="1375">
                  <c:v>14.370000000000003</c:v>
                </c:pt>
                <c:pt idx="1376">
                  <c:v>13.780000000000001</c:v>
                </c:pt>
                <c:pt idx="1377">
                  <c:v>13.83</c:v>
                </c:pt>
                <c:pt idx="1378">
                  <c:v>13.925000000000001</c:v>
                </c:pt>
                <c:pt idx="1379">
                  <c:v>13.375</c:v>
                </c:pt>
                <c:pt idx="1380">
                  <c:v>13.675000000000001</c:v>
                </c:pt>
                <c:pt idx="1381">
                  <c:v>13.399999999999999</c:v>
                </c:pt>
                <c:pt idx="1382">
                  <c:v>13.675000000000001</c:v>
                </c:pt>
                <c:pt idx="1383">
                  <c:v>13.970000000000002</c:v>
                </c:pt>
                <c:pt idx="1384">
                  <c:v>13.820000000000002</c:v>
                </c:pt>
                <c:pt idx="1385">
                  <c:v>13.360000000000003</c:v>
                </c:pt>
                <c:pt idx="1386">
                  <c:v>13.549999999999999</c:v>
                </c:pt>
                <c:pt idx="1387">
                  <c:v>13.63</c:v>
                </c:pt>
                <c:pt idx="1388">
                  <c:v>13.775</c:v>
                </c:pt>
                <c:pt idx="1389">
                  <c:v>13.825000000000001</c:v>
                </c:pt>
                <c:pt idx="1390">
                  <c:v>13.944999999999999</c:v>
                </c:pt>
                <c:pt idx="1391">
                  <c:v>13.849999999999998</c:v>
                </c:pt>
                <c:pt idx="1392">
                  <c:v>13.18</c:v>
                </c:pt>
                <c:pt idx="1393">
                  <c:v>13.28</c:v>
                </c:pt>
                <c:pt idx="1394">
                  <c:v>13.549999999999999</c:v>
                </c:pt>
                <c:pt idx="1395">
                  <c:v>13.049999999999997</c:v>
                </c:pt>
                <c:pt idx="1396">
                  <c:v>12.249999999999996</c:v>
                </c:pt>
                <c:pt idx="1397">
                  <c:v>12.375</c:v>
                </c:pt>
                <c:pt idx="1398">
                  <c:v>12.399999999999997</c:v>
                </c:pt>
                <c:pt idx="1399">
                  <c:v>12.509999999999996</c:v>
                </c:pt>
                <c:pt idx="1400">
                  <c:v>12.099999999999996</c:v>
                </c:pt>
                <c:pt idx="1401">
                  <c:v>12.159999999999998</c:v>
                </c:pt>
                <c:pt idx="1402">
                  <c:v>11.960000000000004</c:v>
                </c:pt>
                <c:pt idx="1403">
                  <c:v>11.909999999999998</c:v>
                </c:pt>
                <c:pt idx="1404">
                  <c:v>11.980000000000002</c:v>
                </c:pt>
                <c:pt idx="1405">
                  <c:v>12.180000000000001</c:v>
                </c:pt>
                <c:pt idx="1406">
                  <c:v>11.009999999999998</c:v>
                </c:pt>
                <c:pt idx="1407">
                  <c:v>12.91</c:v>
                </c:pt>
                <c:pt idx="1408">
                  <c:v>12.370000000000003</c:v>
                </c:pt>
                <c:pt idx="1409">
                  <c:v>10.459999999999997</c:v>
                </c:pt>
                <c:pt idx="1410">
                  <c:v>10.690000000000003</c:v>
                </c:pt>
                <c:pt idx="1411">
                  <c:v>10.84</c:v>
                </c:pt>
                <c:pt idx="1412">
                  <c:v>9.5599999999999987</c:v>
                </c:pt>
                <c:pt idx="1413">
                  <c:v>10.269999999999998</c:v>
                </c:pt>
                <c:pt idx="1414">
                  <c:v>11.055000000000001</c:v>
                </c:pt>
                <c:pt idx="1415">
                  <c:v>10.780000000000001</c:v>
                </c:pt>
                <c:pt idx="1416">
                  <c:v>10.600000000000001</c:v>
                </c:pt>
                <c:pt idx="1417">
                  <c:v>10.695000000000002</c:v>
                </c:pt>
                <c:pt idx="1418">
                  <c:v>11.684999999999999</c:v>
                </c:pt>
                <c:pt idx="1419">
                  <c:v>11.284999999999998</c:v>
                </c:pt>
                <c:pt idx="1420">
                  <c:v>13.684999999999997</c:v>
                </c:pt>
                <c:pt idx="1421">
                  <c:v>13.16</c:v>
                </c:pt>
                <c:pt idx="1422">
                  <c:v>13.26</c:v>
                </c:pt>
                <c:pt idx="1423">
                  <c:v>15.560000000000002</c:v>
                </c:pt>
                <c:pt idx="1424">
                  <c:v>14.3</c:v>
                </c:pt>
                <c:pt idx="1425">
                  <c:v>13.719999999999999</c:v>
                </c:pt>
                <c:pt idx="1426">
                  <c:v>12.540000000000001</c:v>
                </c:pt>
                <c:pt idx="1427">
                  <c:v>11.000000000000002</c:v>
                </c:pt>
                <c:pt idx="1428">
                  <c:v>12.000000000000002</c:v>
                </c:pt>
                <c:pt idx="1429">
                  <c:v>12.450000000000003</c:v>
                </c:pt>
                <c:pt idx="1430">
                  <c:v>12.300000000000002</c:v>
                </c:pt>
                <c:pt idx="1431">
                  <c:v>11.500000000000002</c:v>
                </c:pt>
                <c:pt idx="1432">
                  <c:v>11.600000000000001</c:v>
                </c:pt>
                <c:pt idx="1433">
                  <c:v>12.400000000000002</c:v>
                </c:pt>
                <c:pt idx="1434">
                  <c:v>12.100000000000003</c:v>
                </c:pt>
                <c:pt idx="1435">
                  <c:v>12.200000000000003</c:v>
                </c:pt>
                <c:pt idx="1436">
                  <c:v>11.92</c:v>
                </c:pt>
                <c:pt idx="1437">
                  <c:v>12.150000000000002</c:v>
                </c:pt>
                <c:pt idx="1438">
                  <c:v>11.024999999999999</c:v>
                </c:pt>
                <c:pt idx="1439">
                  <c:v>10.96</c:v>
                </c:pt>
                <c:pt idx="1440">
                  <c:v>17.810000000000002</c:v>
                </c:pt>
                <c:pt idx="1441">
                  <c:v>15.819999999999999</c:v>
                </c:pt>
                <c:pt idx="1442">
                  <c:v>16.100000000000001</c:v>
                </c:pt>
                <c:pt idx="1443">
                  <c:v>16.45</c:v>
                </c:pt>
                <c:pt idx="1444">
                  <c:v>15.6</c:v>
                </c:pt>
                <c:pt idx="1445">
                  <c:v>15.990000000000002</c:v>
                </c:pt>
                <c:pt idx="1446">
                  <c:v>15.709999999999999</c:v>
                </c:pt>
                <c:pt idx="1447">
                  <c:v>15.86</c:v>
                </c:pt>
                <c:pt idx="1448">
                  <c:v>15.75</c:v>
                </c:pt>
                <c:pt idx="1449">
                  <c:v>15.4</c:v>
                </c:pt>
                <c:pt idx="1450">
                  <c:v>15.000000000000002</c:v>
                </c:pt>
                <c:pt idx="1451">
                  <c:v>17.059999999999999</c:v>
                </c:pt>
                <c:pt idx="1452">
                  <c:v>16.22</c:v>
                </c:pt>
                <c:pt idx="1453">
                  <c:v>15.950000000000001</c:v>
                </c:pt>
                <c:pt idx="1454">
                  <c:v>15.459999999999999</c:v>
                </c:pt>
                <c:pt idx="1455">
                  <c:v>15.109999999999998</c:v>
                </c:pt>
                <c:pt idx="1456">
                  <c:v>15.159999999999998</c:v>
                </c:pt>
                <c:pt idx="1457">
                  <c:v>15.074999999999998</c:v>
                </c:pt>
                <c:pt idx="1458">
                  <c:v>15.55</c:v>
                </c:pt>
                <c:pt idx="1459">
                  <c:v>16.004999999999999</c:v>
                </c:pt>
                <c:pt idx="1460">
                  <c:v>15.214999999999998</c:v>
                </c:pt>
                <c:pt idx="1461">
                  <c:v>15.364999999999998</c:v>
                </c:pt>
                <c:pt idx="1462">
                  <c:v>15.264999999999999</c:v>
                </c:pt>
                <c:pt idx="1463">
                  <c:v>15.24</c:v>
                </c:pt>
                <c:pt idx="1464">
                  <c:v>14.89</c:v>
                </c:pt>
                <c:pt idx="1465">
                  <c:v>15.040000000000001</c:v>
                </c:pt>
                <c:pt idx="1466">
                  <c:v>14.590000000000003</c:v>
                </c:pt>
                <c:pt idx="1467">
                  <c:v>14.715</c:v>
                </c:pt>
                <c:pt idx="1468">
                  <c:v>15.290000000000001</c:v>
                </c:pt>
                <c:pt idx="1469">
                  <c:v>13.540000000000003</c:v>
                </c:pt>
                <c:pt idx="1470">
                  <c:v>13.440000000000001</c:v>
                </c:pt>
                <c:pt idx="1471">
                  <c:v>13.91</c:v>
                </c:pt>
                <c:pt idx="1472">
                  <c:v>13.81</c:v>
                </c:pt>
                <c:pt idx="1473">
                  <c:v>13.56</c:v>
                </c:pt>
                <c:pt idx="1474">
                  <c:v>12.46</c:v>
                </c:pt>
                <c:pt idx="1475">
                  <c:v>12.989999999999998</c:v>
                </c:pt>
                <c:pt idx="1476">
                  <c:v>10.889999999999997</c:v>
                </c:pt>
                <c:pt idx="1477">
                  <c:v>12.060000000000004</c:v>
                </c:pt>
                <c:pt idx="1478">
                  <c:v>11.960000000000004</c:v>
                </c:pt>
                <c:pt idx="1479">
                  <c:v>12.009999999999998</c:v>
                </c:pt>
                <c:pt idx="1480">
                  <c:v>12.309999999999999</c:v>
                </c:pt>
                <c:pt idx="1481">
                  <c:v>12.659999999999998</c:v>
                </c:pt>
                <c:pt idx="1482">
                  <c:v>12.159999999999998</c:v>
                </c:pt>
                <c:pt idx="1483">
                  <c:v>12.309999999999999</c:v>
                </c:pt>
                <c:pt idx="1484">
                  <c:v>11.909999999999998</c:v>
                </c:pt>
                <c:pt idx="1485">
                  <c:v>12.059999999999999</c:v>
                </c:pt>
                <c:pt idx="1486">
                  <c:v>12.009999999999998</c:v>
                </c:pt>
                <c:pt idx="1487">
                  <c:v>12.119999999999997</c:v>
                </c:pt>
                <c:pt idx="1488">
                  <c:v>12.229999999999997</c:v>
                </c:pt>
                <c:pt idx="1489">
                  <c:v>12.070000000000004</c:v>
                </c:pt>
                <c:pt idx="1490">
                  <c:v>12.620000000000003</c:v>
                </c:pt>
                <c:pt idx="1491">
                  <c:v>12.820000000000004</c:v>
                </c:pt>
                <c:pt idx="1492">
                  <c:v>12.420000000000003</c:v>
                </c:pt>
                <c:pt idx="1493">
                  <c:v>13.420000000000003</c:v>
                </c:pt>
                <c:pt idx="1494">
                  <c:v>14.3</c:v>
                </c:pt>
                <c:pt idx="1495">
                  <c:v>14.950000000000003</c:v>
                </c:pt>
                <c:pt idx="1496">
                  <c:v>15.150000000000002</c:v>
                </c:pt>
                <c:pt idx="1497">
                  <c:v>15.949999999999998</c:v>
                </c:pt>
                <c:pt idx="1498">
                  <c:v>15.949999999999998</c:v>
                </c:pt>
                <c:pt idx="1499">
                  <c:v>16.899999999999999</c:v>
                </c:pt>
                <c:pt idx="1500">
                  <c:v>17.099999999999998</c:v>
                </c:pt>
                <c:pt idx="1501">
                  <c:v>19.149999999999999</c:v>
                </c:pt>
                <c:pt idx="1502">
                  <c:v>19.025000000000002</c:v>
                </c:pt>
                <c:pt idx="1503">
                  <c:v>19.675000000000004</c:v>
                </c:pt>
                <c:pt idx="1504">
                  <c:v>18.45</c:v>
                </c:pt>
                <c:pt idx="1505">
                  <c:v>20.85</c:v>
                </c:pt>
                <c:pt idx="1506">
                  <c:v>21.950000000000003</c:v>
                </c:pt>
                <c:pt idx="1507">
                  <c:v>23.109999999999996</c:v>
                </c:pt>
                <c:pt idx="1508">
                  <c:v>22.835000000000004</c:v>
                </c:pt>
                <c:pt idx="1509">
                  <c:v>23.209999999999997</c:v>
                </c:pt>
                <c:pt idx="1510">
                  <c:v>23.209999999999997</c:v>
                </c:pt>
                <c:pt idx="1511">
                  <c:v>22.970000000000002</c:v>
                </c:pt>
                <c:pt idx="1512">
                  <c:v>22.619999999999997</c:v>
                </c:pt>
                <c:pt idx="1513">
                  <c:v>22.970000000000002</c:v>
                </c:pt>
                <c:pt idx="1514">
                  <c:v>22.970000000000002</c:v>
                </c:pt>
                <c:pt idx="1515">
                  <c:v>23.409999999999997</c:v>
                </c:pt>
                <c:pt idx="1516">
                  <c:v>23.709999999999997</c:v>
                </c:pt>
                <c:pt idx="1517">
                  <c:v>23.484999999999999</c:v>
                </c:pt>
                <c:pt idx="1518">
                  <c:v>23.61</c:v>
                </c:pt>
                <c:pt idx="1519">
                  <c:v>23.459999999999997</c:v>
                </c:pt>
                <c:pt idx="1520">
                  <c:v>23.660000000000004</c:v>
                </c:pt>
                <c:pt idx="1521">
                  <c:v>23.349999999999998</c:v>
                </c:pt>
                <c:pt idx="1522">
                  <c:v>23.56</c:v>
                </c:pt>
                <c:pt idx="1523">
                  <c:v>24.160000000000004</c:v>
                </c:pt>
                <c:pt idx="1524">
                  <c:v>24.28</c:v>
                </c:pt>
                <c:pt idx="1525">
                  <c:v>23.629999999999995</c:v>
                </c:pt>
                <c:pt idx="1526">
                  <c:v>24.429999999999996</c:v>
                </c:pt>
                <c:pt idx="1527">
                  <c:v>24.010000000000005</c:v>
                </c:pt>
                <c:pt idx="1528">
                  <c:v>22.909999999999997</c:v>
                </c:pt>
                <c:pt idx="1529">
                  <c:v>22.729999999999993</c:v>
                </c:pt>
                <c:pt idx="1530">
                  <c:v>22.809999999999995</c:v>
                </c:pt>
                <c:pt idx="1531">
                  <c:v>22.909999999999997</c:v>
                </c:pt>
                <c:pt idx="1532">
                  <c:v>22.860000000000003</c:v>
                </c:pt>
                <c:pt idx="1533">
                  <c:v>22.410000000000004</c:v>
                </c:pt>
                <c:pt idx="1534">
                  <c:v>21.96</c:v>
                </c:pt>
                <c:pt idx="1535">
                  <c:v>23.419999999999995</c:v>
                </c:pt>
                <c:pt idx="1536">
                  <c:v>22.96</c:v>
                </c:pt>
                <c:pt idx="1537">
                  <c:v>23.219999999999995</c:v>
                </c:pt>
                <c:pt idx="1538">
                  <c:v>22.970000000000002</c:v>
                </c:pt>
                <c:pt idx="1539">
                  <c:v>24.5</c:v>
                </c:pt>
                <c:pt idx="1540">
                  <c:v>24.500000000000004</c:v>
                </c:pt>
                <c:pt idx="1541">
                  <c:v>23.960000000000004</c:v>
                </c:pt>
                <c:pt idx="1542">
                  <c:v>24.569999999999997</c:v>
                </c:pt>
                <c:pt idx="1543">
                  <c:v>24.369999999999997</c:v>
                </c:pt>
                <c:pt idx="1544">
                  <c:v>24.019999999999996</c:v>
                </c:pt>
                <c:pt idx="1545">
                  <c:v>23.919999999999998</c:v>
                </c:pt>
                <c:pt idx="1546">
                  <c:v>23.139999999999993</c:v>
                </c:pt>
                <c:pt idx="1547">
                  <c:v>23.319999999999997</c:v>
                </c:pt>
                <c:pt idx="1548">
                  <c:v>22.869999999999997</c:v>
                </c:pt>
                <c:pt idx="1549">
                  <c:v>23.060000000000002</c:v>
                </c:pt>
                <c:pt idx="1550">
                  <c:v>23.209999999999997</c:v>
                </c:pt>
                <c:pt idx="1551">
                  <c:v>23.760000000000005</c:v>
                </c:pt>
                <c:pt idx="1552">
                  <c:v>23.560000000000002</c:v>
                </c:pt>
                <c:pt idx="1553">
                  <c:v>22.959999999999997</c:v>
                </c:pt>
                <c:pt idx="1554">
                  <c:v>23.259999999999998</c:v>
                </c:pt>
                <c:pt idx="1555">
                  <c:v>22.360000000000007</c:v>
                </c:pt>
                <c:pt idx="1556">
                  <c:v>22.385000000000005</c:v>
                </c:pt>
                <c:pt idx="1557">
                  <c:v>23.460000000000004</c:v>
                </c:pt>
                <c:pt idx="1558">
                  <c:v>23.149999999999991</c:v>
                </c:pt>
                <c:pt idx="1559">
                  <c:v>22.96</c:v>
                </c:pt>
                <c:pt idx="1560">
                  <c:v>23.614999999999998</c:v>
                </c:pt>
                <c:pt idx="1561">
                  <c:v>23.460000000000004</c:v>
                </c:pt>
                <c:pt idx="1562">
                  <c:v>22.934999999999995</c:v>
                </c:pt>
                <c:pt idx="1563">
                  <c:v>22.485000000000007</c:v>
                </c:pt>
                <c:pt idx="1564">
                  <c:v>22.354999999999997</c:v>
                </c:pt>
                <c:pt idx="1565">
                  <c:v>23.195000000000004</c:v>
                </c:pt>
                <c:pt idx="1566">
                  <c:v>25.8</c:v>
                </c:pt>
                <c:pt idx="1567">
                  <c:v>24.289999999999996</c:v>
                </c:pt>
                <c:pt idx="1568">
                  <c:v>24.029999999999994</c:v>
                </c:pt>
                <c:pt idx="1569">
                  <c:v>23.110000000000003</c:v>
                </c:pt>
                <c:pt idx="1570">
                  <c:v>23.534999999999997</c:v>
                </c:pt>
                <c:pt idx="1571">
                  <c:v>23.409999999999997</c:v>
                </c:pt>
                <c:pt idx="1572">
                  <c:v>23.060000000000002</c:v>
                </c:pt>
                <c:pt idx="1573">
                  <c:v>24.885000000000002</c:v>
                </c:pt>
                <c:pt idx="1574">
                  <c:v>24.409999999999997</c:v>
                </c:pt>
                <c:pt idx="1575">
                  <c:v>24.660000000000004</c:v>
                </c:pt>
                <c:pt idx="1576">
                  <c:v>24.509999999999998</c:v>
                </c:pt>
                <c:pt idx="1577">
                  <c:v>24.91</c:v>
                </c:pt>
                <c:pt idx="1578">
                  <c:v>24.960000000000004</c:v>
                </c:pt>
                <c:pt idx="1579">
                  <c:v>25.110000000000003</c:v>
                </c:pt>
                <c:pt idx="1580">
                  <c:v>25.180000000000003</c:v>
                </c:pt>
                <c:pt idx="1581">
                  <c:v>25.03</c:v>
                </c:pt>
                <c:pt idx="1582">
                  <c:v>25.135000000000002</c:v>
                </c:pt>
                <c:pt idx="1583">
                  <c:v>24.860000000000003</c:v>
                </c:pt>
                <c:pt idx="1584">
                  <c:v>24.734999999999996</c:v>
                </c:pt>
                <c:pt idx="1585">
                  <c:v>25.235000000000003</c:v>
                </c:pt>
                <c:pt idx="1586">
                  <c:v>25.36</c:v>
                </c:pt>
                <c:pt idx="1587">
                  <c:v>25.434999999999995</c:v>
                </c:pt>
                <c:pt idx="1588">
                  <c:v>25.135000000000002</c:v>
                </c:pt>
                <c:pt idx="1589">
                  <c:v>24.759999999999998</c:v>
                </c:pt>
                <c:pt idx="1590">
                  <c:v>24.86</c:v>
                </c:pt>
                <c:pt idx="1591">
                  <c:v>24.635000000000002</c:v>
                </c:pt>
                <c:pt idx="1592">
                  <c:v>24.335000000000001</c:v>
                </c:pt>
                <c:pt idx="1593">
                  <c:v>24.284999999999997</c:v>
                </c:pt>
                <c:pt idx="1594">
                  <c:v>25.384999999999998</c:v>
                </c:pt>
                <c:pt idx="1595">
                  <c:v>25.210000000000004</c:v>
                </c:pt>
                <c:pt idx="1596">
                  <c:v>25.160000000000004</c:v>
                </c:pt>
                <c:pt idx="1597">
                  <c:v>24.84</c:v>
                </c:pt>
                <c:pt idx="1598">
                  <c:v>24.759999999999998</c:v>
                </c:pt>
                <c:pt idx="1599">
                  <c:v>24.550000000000004</c:v>
                </c:pt>
                <c:pt idx="1600">
                  <c:v>24.410000000000004</c:v>
                </c:pt>
                <c:pt idx="1601">
                  <c:v>24.980000000000004</c:v>
                </c:pt>
                <c:pt idx="1602">
                  <c:v>24.53</c:v>
                </c:pt>
                <c:pt idx="1603">
                  <c:v>24.510000000000005</c:v>
                </c:pt>
                <c:pt idx="1604">
                  <c:v>24.159999999999997</c:v>
                </c:pt>
                <c:pt idx="1605">
                  <c:v>24.610000000000003</c:v>
                </c:pt>
                <c:pt idx="1606">
                  <c:v>24.009999999999998</c:v>
                </c:pt>
                <c:pt idx="1607">
                  <c:v>22.109999999999996</c:v>
                </c:pt>
                <c:pt idx="1608">
                  <c:v>19.260000000000005</c:v>
                </c:pt>
                <c:pt idx="1609">
                  <c:v>20.990000000000002</c:v>
                </c:pt>
                <c:pt idx="1610">
                  <c:v>22.03</c:v>
                </c:pt>
                <c:pt idx="1611">
                  <c:v>20.979999999999997</c:v>
                </c:pt>
                <c:pt idx="1612">
                  <c:v>20.38</c:v>
                </c:pt>
                <c:pt idx="1613">
                  <c:v>20.465</c:v>
                </c:pt>
                <c:pt idx="1614">
                  <c:v>21.905000000000001</c:v>
                </c:pt>
                <c:pt idx="1615">
                  <c:v>19.705000000000005</c:v>
                </c:pt>
                <c:pt idx="1616">
                  <c:v>23.029999999999994</c:v>
                </c:pt>
                <c:pt idx="1617">
                  <c:v>22.43</c:v>
                </c:pt>
                <c:pt idx="1618">
                  <c:v>21.920000000000005</c:v>
                </c:pt>
                <c:pt idx="1619">
                  <c:v>27.625000000000004</c:v>
                </c:pt>
                <c:pt idx="1620">
                  <c:v>26.314999999999994</c:v>
                </c:pt>
                <c:pt idx="1621">
                  <c:v>26.409999999999993</c:v>
                </c:pt>
                <c:pt idx="1622">
                  <c:v>26.25</c:v>
                </c:pt>
                <c:pt idx="1623">
                  <c:v>25.855</c:v>
                </c:pt>
                <c:pt idx="1624">
                  <c:v>26.309999999999995</c:v>
                </c:pt>
                <c:pt idx="1625">
                  <c:v>26.459999999999994</c:v>
                </c:pt>
                <c:pt idx="1626">
                  <c:v>26.520000000000003</c:v>
                </c:pt>
                <c:pt idx="1627">
                  <c:v>28.125</c:v>
                </c:pt>
                <c:pt idx="1628">
                  <c:v>26.459999999999994</c:v>
                </c:pt>
                <c:pt idx="1629">
                  <c:v>26.189999999999998</c:v>
                </c:pt>
                <c:pt idx="1630">
                  <c:v>26.099999999999994</c:v>
                </c:pt>
                <c:pt idx="1631">
                  <c:v>25.235000000000003</c:v>
                </c:pt>
                <c:pt idx="1632">
                  <c:v>25.39</c:v>
                </c:pt>
                <c:pt idx="1633">
                  <c:v>24.56</c:v>
                </c:pt>
                <c:pt idx="1634">
                  <c:v>27.270000000000007</c:v>
                </c:pt>
                <c:pt idx="1635">
                  <c:v>26.76</c:v>
                </c:pt>
                <c:pt idx="1636">
                  <c:v>25.86</c:v>
                </c:pt>
                <c:pt idx="1637">
                  <c:v>26.900000000000002</c:v>
                </c:pt>
                <c:pt idx="1638">
                  <c:v>27.96</c:v>
                </c:pt>
                <c:pt idx="1639">
                  <c:v>27.534999999999997</c:v>
                </c:pt>
                <c:pt idx="1640">
                  <c:v>28.184999999999999</c:v>
                </c:pt>
                <c:pt idx="1641">
                  <c:v>28.21</c:v>
                </c:pt>
                <c:pt idx="1642">
                  <c:v>28.310000000000002</c:v>
                </c:pt>
                <c:pt idx="1643">
                  <c:v>28.359999999999996</c:v>
                </c:pt>
                <c:pt idx="1644">
                  <c:v>27.96</c:v>
                </c:pt>
                <c:pt idx="1645">
                  <c:v>27.860000000000003</c:v>
                </c:pt>
                <c:pt idx="1646">
                  <c:v>27.905000000000001</c:v>
                </c:pt>
                <c:pt idx="1647">
                  <c:v>28.810000000000002</c:v>
                </c:pt>
                <c:pt idx="1648">
                  <c:v>28.01</c:v>
                </c:pt>
                <c:pt idx="1649">
                  <c:v>28.584999999999994</c:v>
                </c:pt>
                <c:pt idx="1650">
                  <c:v>29.459999999999997</c:v>
                </c:pt>
                <c:pt idx="1651">
                  <c:v>29.190000000000005</c:v>
                </c:pt>
                <c:pt idx="1652">
                  <c:v>29.360000000000003</c:v>
                </c:pt>
                <c:pt idx="1653">
                  <c:v>30.14</c:v>
                </c:pt>
                <c:pt idx="1654">
                  <c:v>31</c:v>
                </c:pt>
                <c:pt idx="1655">
                  <c:v>31.920000000000005</c:v>
                </c:pt>
                <c:pt idx="1656">
                  <c:v>32.35</c:v>
                </c:pt>
                <c:pt idx="1657">
                  <c:v>33.75</c:v>
                </c:pt>
                <c:pt idx="1658">
                  <c:v>34.049999999999997</c:v>
                </c:pt>
                <c:pt idx="1659">
                  <c:v>35.370000000000005</c:v>
                </c:pt>
                <c:pt idx="1660">
                  <c:v>35.28</c:v>
                </c:pt>
                <c:pt idx="1661">
                  <c:v>35.599999999999994</c:v>
                </c:pt>
                <c:pt idx="1662">
                  <c:v>36.409999999999997</c:v>
                </c:pt>
                <c:pt idx="1663">
                  <c:v>37.46</c:v>
                </c:pt>
                <c:pt idx="1664">
                  <c:v>36.984999999999999</c:v>
                </c:pt>
                <c:pt idx="1665">
                  <c:v>38.5</c:v>
                </c:pt>
                <c:pt idx="1666">
                  <c:v>39.75</c:v>
                </c:pt>
                <c:pt idx="1667">
                  <c:v>40.510000000000005</c:v>
                </c:pt>
                <c:pt idx="1668">
                  <c:v>39.699999999999996</c:v>
                </c:pt>
                <c:pt idx="1669">
                  <c:v>40.775000000000006</c:v>
                </c:pt>
                <c:pt idx="1670">
                  <c:v>39.140999999999998</c:v>
                </c:pt>
                <c:pt idx="1671">
                  <c:v>37.978000000000002</c:v>
                </c:pt>
                <c:pt idx="1672">
                  <c:v>38.607999999999997</c:v>
                </c:pt>
                <c:pt idx="1673">
                  <c:v>38.95000000000001</c:v>
                </c:pt>
                <c:pt idx="1674">
                  <c:v>39.011000000000003</c:v>
                </c:pt>
                <c:pt idx="1675">
                  <c:v>39.393999999999998</c:v>
                </c:pt>
                <c:pt idx="1676">
                  <c:v>39.143999999999998</c:v>
                </c:pt>
                <c:pt idx="1677">
                  <c:v>38.743999999999993</c:v>
                </c:pt>
                <c:pt idx="1678">
                  <c:v>38.433</c:v>
                </c:pt>
                <c:pt idx="1679">
                  <c:v>36.793999999999997</c:v>
                </c:pt>
                <c:pt idx="1680">
                  <c:v>38.911000000000001</c:v>
                </c:pt>
                <c:pt idx="1681">
                  <c:v>38.133000000000003</c:v>
                </c:pt>
                <c:pt idx="1682">
                  <c:v>37.866999999999997</c:v>
                </c:pt>
                <c:pt idx="1683">
                  <c:v>38.411000000000001</c:v>
                </c:pt>
                <c:pt idx="1684">
                  <c:v>40.467000000000006</c:v>
                </c:pt>
                <c:pt idx="1685">
                  <c:v>40.175999999999995</c:v>
                </c:pt>
                <c:pt idx="1686">
                  <c:v>39.793999999999997</c:v>
                </c:pt>
                <c:pt idx="1687">
                  <c:v>40.071999999999996</c:v>
                </c:pt>
                <c:pt idx="1688">
                  <c:v>41.927999999999997</c:v>
                </c:pt>
                <c:pt idx="1689">
                  <c:v>41.278000000000006</c:v>
                </c:pt>
                <c:pt idx="1690">
                  <c:v>41.689000000000007</c:v>
                </c:pt>
                <c:pt idx="1691">
                  <c:v>42.075999999999993</c:v>
                </c:pt>
                <c:pt idx="1692">
                  <c:v>41.420999999999999</c:v>
                </c:pt>
                <c:pt idx="1693">
                  <c:v>41.597000000000008</c:v>
                </c:pt>
                <c:pt idx="1694">
                  <c:v>41.539000000000001</c:v>
                </c:pt>
                <c:pt idx="1695">
                  <c:v>43.733000000000004</c:v>
                </c:pt>
                <c:pt idx="1696">
                  <c:v>42.972000000000001</c:v>
                </c:pt>
                <c:pt idx="1697">
                  <c:v>42.463999999999999</c:v>
                </c:pt>
                <c:pt idx="1698">
                  <c:v>42.994000000000007</c:v>
                </c:pt>
                <c:pt idx="1699">
                  <c:v>43.297999999999995</c:v>
                </c:pt>
                <c:pt idx="1700">
                  <c:v>41.069000000000003</c:v>
                </c:pt>
                <c:pt idx="1701">
                  <c:v>41.710999999999999</c:v>
                </c:pt>
                <c:pt idx="1702">
                  <c:v>41.967000000000006</c:v>
                </c:pt>
                <c:pt idx="1703">
                  <c:v>41.879000000000005</c:v>
                </c:pt>
                <c:pt idx="1704">
                  <c:v>41.923000000000002</c:v>
                </c:pt>
                <c:pt idx="1705">
                  <c:v>41.094000000000001</c:v>
                </c:pt>
                <c:pt idx="1706">
                  <c:v>40.985999999999997</c:v>
                </c:pt>
                <c:pt idx="1707">
                  <c:v>42.255999999999993</c:v>
                </c:pt>
                <c:pt idx="1708">
                  <c:v>41.588999999999992</c:v>
                </c:pt>
                <c:pt idx="1709">
                  <c:v>41.639999999999993</c:v>
                </c:pt>
                <c:pt idx="1710">
                  <c:v>41.510999999999996</c:v>
                </c:pt>
                <c:pt idx="1711">
                  <c:v>41.410000000000004</c:v>
                </c:pt>
                <c:pt idx="1712">
                  <c:v>41.466999999999992</c:v>
                </c:pt>
                <c:pt idx="1713">
                  <c:v>41.010999999999996</c:v>
                </c:pt>
                <c:pt idx="1714">
                  <c:v>41.571999999999996</c:v>
                </c:pt>
                <c:pt idx="1715">
                  <c:v>41.016999999999996</c:v>
                </c:pt>
                <c:pt idx="1716">
                  <c:v>40.028000000000006</c:v>
                </c:pt>
                <c:pt idx="1717">
                  <c:v>39.678000000000004</c:v>
                </c:pt>
                <c:pt idx="1718">
                  <c:v>39.311999999999998</c:v>
                </c:pt>
                <c:pt idx="1719">
                  <c:v>38.946999999999996</c:v>
                </c:pt>
                <c:pt idx="1720">
                  <c:v>39.239000000000004</c:v>
                </c:pt>
                <c:pt idx="1721">
                  <c:v>38.283000000000001</c:v>
                </c:pt>
                <c:pt idx="1722">
                  <c:v>38.564</c:v>
                </c:pt>
                <c:pt idx="1723">
                  <c:v>38.287999999999997</c:v>
                </c:pt>
                <c:pt idx="1724">
                  <c:v>37.993999999999993</c:v>
                </c:pt>
                <c:pt idx="1725">
                  <c:v>37.616999999999997</c:v>
                </c:pt>
                <c:pt idx="1726">
                  <c:v>38.013999999999996</c:v>
                </c:pt>
                <c:pt idx="1727">
                  <c:v>38.061</c:v>
                </c:pt>
                <c:pt idx="1728">
                  <c:v>37.528000000000006</c:v>
                </c:pt>
                <c:pt idx="1729">
                  <c:v>36.132999999999996</c:v>
                </c:pt>
                <c:pt idx="1730">
                  <c:v>35.9</c:v>
                </c:pt>
                <c:pt idx="1731">
                  <c:v>37.805999999999997</c:v>
                </c:pt>
                <c:pt idx="1732">
                  <c:v>37.866999999999997</c:v>
                </c:pt>
                <c:pt idx="1733">
                  <c:v>36.622</c:v>
                </c:pt>
                <c:pt idx="1734">
                  <c:v>35.622</c:v>
                </c:pt>
                <c:pt idx="1735">
                  <c:v>35.271999999999991</c:v>
                </c:pt>
                <c:pt idx="1736">
                  <c:v>34.722000000000008</c:v>
                </c:pt>
                <c:pt idx="1737">
                  <c:v>34.722000000000008</c:v>
                </c:pt>
                <c:pt idx="1738">
                  <c:v>34.483000000000011</c:v>
                </c:pt>
                <c:pt idx="1739">
                  <c:v>34.183000000000007</c:v>
                </c:pt>
                <c:pt idx="1740">
                  <c:v>33.511000000000003</c:v>
                </c:pt>
                <c:pt idx="1741">
                  <c:v>33.806000000000004</c:v>
                </c:pt>
                <c:pt idx="1742">
                  <c:v>33.832999999999998</c:v>
                </c:pt>
                <c:pt idx="1743">
                  <c:v>33.760999999999996</c:v>
                </c:pt>
                <c:pt idx="1744">
                  <c:v>33.067</c:v>
                </c:pt>
                <c:pt idx="1745">
                  <c:v>32.716999999999999</c:v>
                </c:pt>
                <c:pt idx="1746">
                  <c:v>32.367000000000004</c:v>
                </c:pt>
                <c:pt idx="1747">
                  <c:v>32.938999999999993</c:v>
                </c:pt>
                <c:pt idx="1748">
                  <c:v>32.405999999999999</c:v>
                </c:pt>
                <c:pt idx="1749">
                  <c:v>32.433</c:v>
                </c:pt>
                <c:pt idx="1750">
                  <c:v>32.282999999999994</c:v>
                </c:pt>
                <c:pt idx="1751">
                  <c:v>31.306000000000001</c:v>
                </c:pt>
                <c:pt idx="1752">
                  <c:v>31.35</c:v>
                </c:pt>
                <c:pt idx="1753">
                  <c:v>31.372</c:v>
                </c:pt>
                <c:pt idx="1754">
                  <c:v>31.294</c:v>
                </c:pt>
                <c:pt idx="1755">
                  <c:v>31.718999999999998</c:v>
                </c:pt>
                <c:pt idx="1756">
                  <c:v>33.817</c:v>
                </c:pt>
                <c:pt idx="1757">
                  <c:v>34.633000000000003</c:v>
                </c:pt>
                <c:pt idx="1758">
                  <c:v>34.328000000000003</c:v>
                </c:pt>
                <c:pt idx="1759">
                  <c:v>34.221999999999994</c:v>
                </c:pt>
                <c:pt idx="1760">
                  <c:v>34.460999999999999</c:v>
                </c:pt>
                <c:pt idx="1761">
                  <c:v>34.065999999999995</c:v>
                </c:pt>
                <c:pt idx="1762">
                  <c:v>34.095999999999989</c:v>
                </c:pt>
                <c:pt idx="1763">
                  <c:v>33.947000000000003</c:v>
                </c:pt>
                <c:pt idx="1764">
                  <c:v>33.439000000000007</c:v>
                </c:pt>
                <c:pt idx="1765">
                  <c:v>33.289000000000001</c:v>
                </c:pt>
                <c:pt idx="1766">
                  <c:v>32.771999999999998</c:v>
                </c:pt>
                <c:pt idx="1767">
                  <c:v>33.360999999999997</c:v>
                </c:pt>
                <c:pt idx="1768">
                  <c:v>33.878</c:v>
                </c:pt>
                <c:pt idx="1769">
                  <c:v>33.611000000000004</c:v>
                </c:pt>
                <c:pt idx="1770">
                  <c:v>34.182999999999986</c:v>
                </c:pt>
                <c:pt idx="1771">
                  <c:v>34.48899999999999</c:v>
                </c:pt>
                <c:pt idx="1772">
                  <c:v>34.877999999999986</c:v>
                </c:pt>
                <c:pt idx="1773">
                  <c:v>34.777999999999984</c:v>
                </c:pt>
                <c:pt idx="1774">
                  <c:v>34.666999999999994</c:v>
                </c:pt>
                <c:pt idx="1775">
                  <c:v>34.871999999999993</c:v>
                </c:pt>
                <c:pt idx="1776">
                  <c:v>35.132999999999996</c:v>
                </c:pt>
                <c:pt idx="1777">
                  <c:v>34.751000000000012</c:v>
                </c:pt>
                <c:pt idx="1778">
                  <c:v>35.172000000000004</c:v>
                </c:pt>
                <c:pt idx="1779">
                  <c:v>36.093999999999994</c:v>
                </c:pt>
                <c:pt idx="1780">
                  <c:v>35.688999999999993</c:v>
                </c:pt>
                <c:pt idx="1781">
                  <c:v>34.378</c:v>
                </c:pt>
                <c:pt idx="1782">
                  <c:v>34.533000000000015</c:v>
                </c:pt>
                <c:pt idx="1783">
                  <c:v>34.4</c:v>
                </c:pt>
                <c:pt idx="1784">
                  <c:v>34.699999999999996</c:v>
                </c:pt>
                <c:pt idx="1785">
                  <c:v>34.400000000000006</c:v>
                </c:pt>
                <c:pt idx="1786">
                  <c:v>34.256</c:v>
                </c:pt>
                <c:pt idx="1787">
                  <c:v>34.855999999999987</c:v>
                </c:pt>
                <c:pt idx="1788">
                  <c:v>34.382000000000005</c:v>
                </c:pt>
                <c:pt idx="1789">
                  <c:v>34.950000000000003</c:v>
                </c:pt>
                <c:pt idx="1790">
                  <c:v>36.114000000000004</c:v>
                </c:pt>
                <c:pt idx="1791">
                  <c:v>35.616999999999997</c:v>
                </c:pt>
                <c:pt idx="1792">
                  <c:v>35.351999999999997</c:v>
                </c:pt>
                <c:pt idx="1793">
                  <c:v>34.392000000000003</c:v>
                </c:pt>
                <c:pt idx="1794">
                  <c:v>34.122</c:v>
                </c:pt>
                <c:pt idx="1795">
                  <c:v>34.249999999999993</c:v>
                </c:pt>
                <c:pt idx="1796">
                  <c:v>33.13300000000001</c:v>
                </c:pt>
                <c:pt idx="1797">
                  <c:v>31.577999999999996</c:v>
                </c:pt>
                <c:pt idx="1798">
                  <c:v>33.75</c:v>
                </c:pt>
                <c:pt idx="1799">
                  <c:v>33.782999999999994</c:v>
                </c:pt>
                <c:pt idx="1800">
                  <c:v>33.611000000000011</c:v>
                </c:pt>
                <c:pt idx="1801">
                  <c:v>32.943999999999996</c:v>
                </c:pt>
                <c:pt idx="1802">
                  <c:v>33.000000000000007</c:v>
                </c:pt>
                <c:pt idx="1803">
                  <c:v>31.632999999999999</c:v>
                </c:pt>
                <c:pt idx="1804">
                  <c:v>31.400000000000006</c:v>
                </c:pt>
                <c:pt idx="1805">
                  <c:v>29.455999999999992</c:v>
                </c:pt>
                <c:pt idx="1806">
                  <c:v>25.39</c:v>
                </c:pt>
                <c:pt idx="1807">
                  <c:v>27.378000000000014</c:v>
                </c:pt>
                <c:pt idx="1808">
                  <c:v>25.570000000000004</c:v>
                </c:pt>
                <c:pt idx="1809">
                  <c:v>24.916999999999987</c:v>
                </c:pt>
                <c:pt idx="1810">
                  <c:v>24.521999999999998</c:v>
                </c:pt>
                <c:pt idx="1811">
                  <c:v>24.221999999999998</c:v>
                </c:pt>
                <c:pt idx="1812">
                  <c:v>23.549999999999994</c:v>
                </c:pt>
                <c:pt idx="1813">
                  <c:v>23.505999999999993</c:v>
                </c:pt>
                <c:pt idx="1814">
                  <c:v>23.202000000000012</c:v>
                </c:pt>
                <c:pt idx="1815">
                  <c:v>23.621999999999986</c:v>
                </c:pt>
                <c:pt idx="1816">
                  <c:v>23.832999999999991</c:v>
                </c:pt>
                <c:pt idx="1817">
                  <c:v>24.31699999999999</c:v>
                </c:pt>
                <c:pt idx="1818">
                  <c:v>24.178000000000001</c:v>
                </c:pt>
                <c:pt idx="1819">
                  <c:v>24.077999999999999</c:v>
                </c:pt>
                <c:pt idx="1820">
                  <c:v>24.422000000000001</c:v>
                </c:pt>
                <c:pt idx="1821">
                  <c:v>24.321999999999999</c:v>
                </c:pt>
                <c:pt idx="1822">
                  <c:v>24.077999999999989</c:v>
                </c:pt>
                <c:pt idx="1823">
                  <c:v>23.388999999999992</c:v>
                </c:pt>
                <c:pt idx="1824">
                  <c:v>23.228000000000005</c:v>
                </c:pt>
                <c:pt idx="1825">
                  <c:v>23.289000000000005</c:v>
                </c:pt>
                <c:pt idx="1826">
                  <c:v>22.921999999999997</c:v>
                </c:pt>
                <c:pt idx="1827">
                  <c:v>22.527999999999992</c:v>
                </c:pt>
                <c:pt idx="1828">
                  <c:v>21.950999999999997</c:v>
                </c:pt>
                <c:pt idx="1829">
                  <c:v>21.855999999999987</c:v>
                </c:pt>
                <c:pt idx="1830">
                  <c:v>21.882999999999985</c:v>
                </c:pt>
                <c:pt idx="1831">
                  <c:v>21.482999999999986</c:v>
                </c:pt>
                <c:pt idx="1832">
                  <c:v>21.139000000000006</c:v>
                </c:pt>
                <c:pt idx="1833">
                  <c:v>20.798999999999989</c:v>
                </c:pt>
                <c:pt idx="1834">
                  <c:v>20.911000000000001</c:v>
                </c:pt>
                <c:pt idx="1835">
                  <c:v>20.716999999999995</c:v>
                </c:pt>
                <c:pt idx="1836">
                  <c:v>21.011000000000013</c:v>
                </c:pt>
                <c:pt idx="1837">
                  <c:v>21.443999999999996</c:v>
                </c:pt>
                <c:pt idx="1838">
                  <c:v>21.243999999999996</c:v>
                </c:pt>
                <c:pt idx="1839">
                  <c:v>22.072000000000003</c:v>
                </c:pt>
                <c:pt idx="1840">
                  <c:v>21.067000000000004</c:v>
                </c:pt>
                <c:pt idx="1841">
                  <c:v>19.427000000000007</c:v>
                </c:pt>
                <c:pt idx="1842">
                  <c:v>20.322000000000006</c:v>
                </c:pt>
                <c:pt idx="1843">
                  <c:v>19.300000000000004</c:v>
                </c:pt>
                <c:pt idx="1844">
                  <c:v>18.939000000000007</c:v>
                </c:pt>
                <c:pt idx="1845">
                  <c:v>18.878000000000007</c:v>
                </c:pt>
                <c:pt idx="1846">
                  <c:v>18.00599999999999</c:v>
                </c:pt>
                <c:pt idx="1847">
                  <c:v>17.883000000000003</c:v>
                </c:pt>
                <c:pt idx="1848">
                  <c:v>18.172000000000011</c:v>
                </c:pt>
                <c:pt idx="1849">
                  <c:v>16.521999999999991</c:v>
                </c:pt>
                <c:pt idx="1850">
                  <c:v>16.527999999999988</c:v>
                </c:pt>
                <c:pt idx="1851">
                  <c:v>15.639000000000003</c:v>
                </c:pt>
                <c:pt idx="1852">
                  <c:v>14.956000000000014</c:v>
                </c:pt>
                <c:pt idx="1853">
                  <c:v>14.749999999999996</c:v>
                </c:pt>
                <c:pt idx="1854">
                  <c:v>14.094000000000007</c:v>
                </c:pt>
                <c:pt idx="1855">
                  <c:v>13.978000000000002</c:v>
                </c:pt>
                <c:pt idx="1856">
                  <c:v>14.755999999999991</c:v>
                </c:pt>
                <c:pt idx="1857">
                  <c:v>14.544</c:v>
                </c:pt>
                <c:pt idx="1858">
                  <c:v>14.556999999999999</c:v>
                </c:pt>
                <c:pt idx="1859">
                  <c:v>16.339000000000013</c:v>
                </c:pt>
                <c:pt idx="1860">
                  <c:v>13.022</c:v>
                </c:pt>
                <c:pt idx="1861">
                  <c:v>13.944000000000001</c:v>
                </c:pt>
                <c:pt idx="1862">
                  <c:v>13.599999999999991</c:v>
                </c:pt>
                <c:pt idx="1863">
                  <c:v>12.167000000000016</c:v>
                </c:pt>
                <c:pt idx="1864">
                  <c:v>13.461000000000013</c:v>
                </c:pt>
                <c:pt idx="1865">
                  <c:v>11.838999999999999</c:v>
                </c:pt>
                <c:pt idx="1866">
                  <c:v>12.178000000000001</c:v>
                </c:pt>
                <c:pt idx="1867">
                  <c:v>11.088000000000008</c:v>
                </c:pt>
                <c:pt idx="1868">
                  <c:v>11.149999999999993</c:v>
                </c:pt>
                <c:pt idx="1869">
                  <c:v>10.705999999999992</c:v>
                </c:pt>
                <c:pt idx="1870">
                  <c:v>10.649999999999981</c:v>
                </c:pt>
                <c:pt idx="1871">
                  <c:v>9.9559999999999871</c:v>
                </c:pt>
                <c:pt idx="1872">
                  <c:v>9.6999999999999975</c:v>
                </c:pt>
                <c:pt idx="1873">
                  <c:v>9.4000000000000092</c:v>
                </c:pt>
                <c:pt idx="1874">
                  <c:v>9.4110000000000138</c:v>
                </c:pt>
                <c:pt idx="1875">
                  <c:v>9.5439999999999969</c:v>
                </c:pt>
                <c:pt idx="1876">
                  <c:v>9.7670000000000137</c:v>
                </c:pt>
                <c:pt idx="1877">
                  <c:v>9.8559999999999981</c:v>
                </c:pt>
                <c:pt idx="1878">
                  <c:v>9.782999999999987</c:v>
                </c:pt>
                <c:pt idx="1879">
                  <c:v>11.094000000000005</c:v>
                </c:pt>
                <c:pt idx="1880">
                  <c:v>11.756000000000011</c:v>
                </c:pt>
                <c:pt idx="1881">
                  <c:v>12.422000000000001</c:v>
                </c:pt>
                <c:pt idx="1882">
                  <c:v>13.022</c:v>
                </c:pt>
                <c:pt idx="1883">
                  <c:v>13.144</c:v>
                </c:pt>
                <c:pt idx="1884">
                  <c:v>13.806000000000008</c:v>
                </c:pt>
                <c:pt idx="1885">
                  <c:v>13.627999999999997</c:v>
                </c:pt>
                <c:pt idx="1886">
                  <c:v>13.58299999999999</c:v>
                </c:pt>
                <c:pt idx="1887">
                  <c:v>13.505999999999997</c:v>
                </c:pt>
                <c:pt idx="1888">
                  <c:v>13.538999999999991</c:v>
                </c:pt>
                <c:pt idx="1889">
                  <c:v>13.761000000000001</c:v>
                </c:pt>
                <c:pt idx="1890">
                  <c:v>13.61699999999999</c:v>
                </c:pt>
                <c:pt idx="1891">
                  <c:v>13.422000000000001</c:v>
                </c:pt>
                <c:pt idx="1892">
                  <c:v>13.610999999999995</c:v>
                </c:pt>
                <c:pt idx="1893">
                  <c:v>13.39999999999999</c:v>
                </c:pt>
                <c:pt idx="1894">
                  <c:v>13.711000000000006</c:v>
                </c:pt>
                <c:pt idx="1895">
                  <c:v>13.922000000000011</c:v>
                </c:pt>
                <c:pt idx="1896">
                  <c:v>13.761000000000001</c:v>
                </c:pt>
                <c:pt idx="1897">
                  <c:v>13.850000000000007</c:v>
                </c:pt>
                <c:pt idx="1898">
                  <c:v>13.839000000000002</c:v>
                </c:pt>
                <c:pt idx="1899">
                  <c:v>13.761000000000001</c:v>
                </c:pt>
                <c:pt idx="1900">
                  <c:v>13.910999999999984</c:v>
                </c:pt>
                <c:pt idx="1901">
                  <c:v>14.26099999999999</c:v>
                </c:pt>
                <c:pt idx="1902">
                  <c:v>14.393999999999995</c:v>
                </c:pt>
                <c:pt idx="1903">
                  <c:v>14.122000000000012</c:v>
                </c:pt>
                <c:pt idx="1904">
                  <c:v>14.850000000000009</c:v>
                </c:pt>
                <c:pt idx="1905">
                  <c:v>15.144000000000002</c:v>
                </c:pt>
                <c:pt idx="1906">
                  <c:v>14.73899999999999</c:v>
                </c:pt>
                <c:pt idx="1907">
                  <c:v>14.966999999999997</c:v>
                </c:pt>
                <c:pt idx="1908">
                  <c:v>15.088999999999997</c:v>
                </c:pt>
                <c:pt idx="1909">
                  <c:v>14.911000000000008</c:v>
                </c:pt>
                <c:pt idx="1910">
                  <c:v>15.005999999999986</c:v>
                </c:pt>
                <c:pt idx="1911">
                  <c:v>14.955999999999992</c:v>
                </c:pt>
                <c:pt idx="1912">
                  <c:v>15.056000000000003</c:v>
                </c:pt>
                <c:pt idx="1913">
                  <c:v>15.078000000000014</c:v>
                </c:pt>
                <c:pt idx="1914">
                  <c:v>15.016999999999992</c:v>
                </c:pt>
                <c:pt idx="1915">
                  <c:v>15.093999999999985</c:v>
                </c:pt>
                <c:pt idx="1916">
                  <c:v>14.839000000000002</c:v>
                </c:pt>
                <c:pt idx="1917">
                  <c:v>14.643999999999991</c:v>
                </c:pt>
                <c:pt idx="1918">
                  <c:v>14.666999999999986</c:v>
                </c:pt>
                <c:pt idx="1919">
                  <c:v>14.86099999999999</c:v>
                </c:pt>
                <c:pt idx="1920">
                  <c:v>15.500000000000004</c:v>
                </c:pt>
                <c:pt idx="1921">
                  <c:v>15.467000000000009</c:v>
                </c:pt>
                <c:pt idx="1922">
                  <c:v>15.317000000000004</c:v>
                </c:pt>
                <c:pt idx="1923">
                  <c:v>15.667000000000009</c:v>
                </c:pt>
                <c:pt idx="1924">
                  <c:v>15.738999999999992</c:v>
                </c:pt>
                <c:pt idx="1925">
                  <c:v>15.671999999999997</c:v>
                </c:pt>
                <c:pt idx="1926">
                  <c:v>15.644000000000013</c:v>
                </c:pt>
                <c:pt idx="1927">
                  <c:v>15.822000000000003</c:v>
                </c:pt>
                <c:pt idx="1928">
                  <c:v>15.671999999999997</c:v>
                </c:pt>
                <c:pt idx="1929">
                  <c:v>15.471999999999998</c:v>
                </c:pt>
                <c:pt idx="1930">
                  <c:v>15.578000000000003</c:v>
                </c:pt>
                <c:pt idx="1931">
                  <c:v>15.744000000000003</c:v>
                </c:pt>
                <c:pt idx="1932">
                  <c:v>15.611000000000018</c:v>
                </c:pt>
                <c:pt idx="1933">
                  <c:v>15.927999999999987</c:v>
                </c:pt>
                <c:pt idx="1934">
                  <c:v>15.511000000000008</c:v>
                </c:pt>
                <c:pt idx="1935">
                  <c:v>15.611000000000018</c:v>
                </c:pt>
                <c:pt idx="1936">
                  <c:v>16.122000000000014</c:v>
                </c:pt>
                <c:pt idx="1937">
                  <c:v>16.122000000000014</c:v>
                </c:pt>
                <c:pt idx="1938">
                  <c:v>16.122000000000014</c:v>
                </c:pt>
                <c:pt idx="1939">
                  <c:v>15.732999999999997</c:v>
                </c:pt>
                <c:pt idx="1940">
                  <c:v>15.966999999999999</c:v>
                </c:pt>
                <c:pt idx="1941">
                  <c:v>16.216999999999992</c:v>
                </c:pt>
                <c:pt idx="1942">
                  <c:v>16.149999999999999</c:v>
                </c:pt>
                <c:pt idx="1943">
                  <c:v>15.711000000000009</c:v>
                </c:pt>
                <c:pt idx="1944">
                  <c:v>15.738999999999992</c:v>
                </c:pt>
                <c:pt idx="1945">
                  <c:v>15.599999999999991</c:v>
                </c:pt>
                <c:pt idx="1946">
                  <c:v>15.310999999999986</c:v>
                </c:pt>
                <c:pt idx="1947">
                  <c:v>14.905999999999997</c:v>
                </c:pt>
                <c:pt idx="1948">
                  <c:v>14.683000000000002</c:v>
                </c:pt>
                <c:pt idx="1949">
                  <c:v>14.744000000000002</c:v>
                </c:pt>
                <c:pt idx="1950">
                  <c:v>14.92199999999999</c:v>
                </c:pt>
                <c:pt idx="1951">
                  <c:v>14.782999999999991</c:v>
                </c:pt>
                <c:pt idx="1952">
                  <c:v>14.578000000000003</c:v>
                </c:pt>
                <c:pt idx="1953">
                  <c:v>14.599999999999991</c:v>
                </c:pt>
                <c:pt idx="1954">
                  <c:v>14.088999999999995</c:v>
                </c:pt>
                <c:pt idx="1955">
                  <c:v>14.056000000000001</c:v>
                </c:pt>
                <c:pt idx="1956">
                  <c:v>14.600000000000012</c:v>
                </c:pt>
                <c:pt idx="1957">
                  <c:v>14.417000000000012</c:v>
                </c:pt>
                <c:pt idx="1958">
                  <c:v>13.86099999999999</c:v>
                </c:pt>
                <c:pt idx="1959">
                  <c:v>13.527999999999984</c:v>
                </c:pt>
                <c:pt idx="1960">
                  <c:v>14.039000000000001</c:v>
                </c:pt>
                <c:pt idx="1961">
                  <c:v>13.966999999999995</c:v>
                </c:pt>
                <c:pt idx="1962">
                  <c:v>13.561</c:v>
                </c:pt>
                <c:pt idx="1963">
                  <c:v>13.517000000000001</c:v>
                </c:pt>
                <c:pt idx="1964">
                  <c:v>13.032999999999983</c:v>
                </c:pt>
                <c:pt idx="1965">
                  <c:v>12.239000000000001</c:v>
                </c:pt>
                <c:pt idx="1966">
                  <c:v>12.132999999999994</c:v>
                </c:pt>
                <c:pt idx="1967">
                  <c:v>12.26100000000001</c:v>
                </c:pt>
                <c:pt idx="1968">
                  <c:v>12.050000000000004</c:v>
                </c:pt>
                <c:pt idx="1969">
                  <c:v>11.475999999999997</c:v>
                </c:pt>
                <c:pt idx="1970">
                  <c:v>11.442000000000018</c:v>
                </c:pt>
                <c:pt idx="1971">
                  <c:v>11.364000000000019</c:v>
                </c:pt>
                <c:pt idx="1972">
                  <c:v>11.346000000000011</c:v>
                </c:pt>
                <c:pt idx="1973">
                  <c:v>11.196000000000005</c:v>
                </c:pt>
                <c:pt idx="1974">
                  <c:v>11.159000000000008</c:v>
                </c:pt>
                <c:pt idx="1975">
                  <c:v>10.77800000000002</c:v>
                </c:pt>
                <c:pt idx="1976">
                  <c:v>10.821999999999999</c:v>
                </c:pt>
                <c:pt idx="1977">
                  <c:v>10.583000000000009</c:v>
                </c:pt>
                <c:pt idx="1978">
                  <c:v>10.638999999999999</c:v>
                </c:pt>
                <c:pt idx="1979">
                  <c:v>10.193999999999992</c:v>
                </c:pt>
                <c:pt idx="1980">
                  <c:v>10.403000000000006</c:v>
                </c:pt>
                <c:pt idx="1981">
                  <c:v>10.45799999999999</c:v>
                </c:pt>
                <c:pt idx="1982">
                  <c:v>10.380999999999997</c:v>
                </c:pt>
                <c:pt idx="1983">
                  <c:v>10.488999999999994</c:v>
                </c:pt>
                <c:pt idx="1984">
                  <c:v>10.088999999999992</c:v>
                </c:pt>
                <c:pt idx="1985">
                  <c:v>10.085999999999995</c:v>
                </c:pt>
                <c:pt idx="1986">
                  <c:v>10.448999999999998</c:v>
                </c:pt>
                <c:pt idx="1987">
                  <c:v>9.8899999999999988</c:v>
                </c:pt>
                <c:pt idx="1988">
                  <c:v>10.467000000000004</c:v>
                </c:pt>
                <c:pt idx="1989">
                  <c:v>10.707000000000001</c:v>
                </c:pt>
                <c:pt idx="1990">
                  <c:v>10.83400000000001</c:v>
                </c:pt>
                <c:pt idx="1991">
                  <c:v>10.999999999999988</c:v>
                </c:pt>
                <c:pt idx="1992">
                  <c:v>11.223000000000006</c:v>
                </c:pt>
                <c:pt idx="1993">
                  <c:v>11.206000000000005</c:v>
                </c:pt>
                <c:pt idx="1994">
                  <c:v>11.463000000000001</c:v>
                </c:pt>
                <c:pt idx="1995">
                  <c:v>12.175000000000002</c:v>
                </c:pt>
                <c:pt idx="1996">
                  <c:v>12.091999999999992</c:v>
                </c:pt>
                <c:pt idx="1997">
                  <c:v>11.993000000000009</c:v>
                </c:pt>
                <c:pt idx="1998">
                  <c:v>11.507999999999985</c:v>
                </c:pt>
                <c:pt idx="1999">
                  <c:v>12.522999999999996</c:v>
                </c:pt>
                <c:pt idx="2000">
                  <c:v>13.169000000000008</c:v>
                </c:pt>
                <c:pt idx="2001">
                  <c:v>13.332000000000011</c:v>
                </c:pt>
                <c:pt idx="2002">
                  <c:v>13.893000000000001</c:v>
                </c:pt>
                <c:pt idx="2003">
                  <c:v>14.505999999999997</c:v>
                </c:pt>
                <c:pt idx="2004">
                  <c:v>15.457999999999995</c:v>
                </c:pt>
                <c:pt idx="2005">
                  <c:v>16.307000000000006</c:v>
                </c:pt>
                <c:pt idx="2006">
                  <c:v>16.952000000000012</c:v>
                </c:pt>
                <c:pt idx="2007">
                  <c:v>18.388999999999989</c:v>
                </c:pt>
                <c:pt idx="2008">
                  <c:v>19.242000000000004</c:v>
                </c:pt>
                <c:pt idx="2009">
                  <c:v>20.811</c:v>
                </c:pt>
                <c:pt idx="2010">
                  <c:v>22.018000000000004</c:v>
                </c:pt>
                <c:pt idx="2011">
                  <c:v>23.303000000000008</c:v>
                </c:pt>
                <c:pt idx="2012">
                  <c:v>24.892999999999986</c:v>
                </c:pt>
                <c:pt idx="2013">
                  <c:v>25.814000000000004</c:v>
                </c:pt>
                <c:pt idx="2014">
                  <c:v>26.876999999999995</c:v>
                </c:pt>
                <c:pt idx="2015">
                  <c:v>27.139000000000003</c:v>
                </c:pt>
                <c:pt idx="2016">
                  <c:v>26.564999999999994</c:v>
                </c:pt>
                <c:pt idx="2017">
                  <c:v>26.327999999999996</c:v>
                </c:pt>
                <c:pt idx="2018">
                  <c:v>25.973000000000003</c:v>
                </c:pt>
                <c:pt idx="2019">
                  <c:v>25.393000000000022</c:v>
                </c:pt>
                <c:pt idx="2020">
                  <c:v>24.951000000000011</c:v>
                </c:pt>
                <c:pt idx="2021">
                  <c:v>24.963000000000001</c:v>
                </c:pt>
                <c:pt idx="2022">
                  <c:v>25.251999999999985</c:v>
                </c:pt>
                <c:pt idx="2023">
                  <c:v>24.516999999999989</c:v>
                </c:pt>
                <c:pt idx="2024">
                  <c:v>24.670999999999999</c:v>
                </c:pt>
                <c:pt idx="2025">
                  <c:v>24.919000000000004</c:v>
                </c:pt>
                <c:pt idx="2026">
                  <c:v>24.241999999999987</c:v>
                </c:pt>
                <c:pt idx="2027">
                  <c:v>25.133000000000006</c:v>
                </c:pt>
                <c:pt idx="2028">
                  <c:v>25.038000000000004</c:v>
                </c:pt>
                <c:pt idx="2029">
                  <c:v>25.417999999999985</c:v>
                </c:pt>
                <c:pt idx="2030">
                  <c:v>25.419999999999998</c:v>
                </c:pt>
                <c:pt idx="2031">
                  <c:v>24.946999999999985</c:v>
                </c:pt>
                <c:pt idx="2032">
                  <c:v>24.429999999999975</c:v>
                </c:pt>
                <c:pt idx="2033">
                  <c:v>24.619999999999997</c:v>
                </c:pt>
                <c:pt idx="2034">
                  <c:v>24.746000000000024</c:v>
                </c:pt>
                <c:pt idx="2035">
                  <c:v>24.231000000000002</c:v>
                </c:pt>
                <c:pt idx="2036">
                  <c:v>24.650000000000016</c:v>
                </c:pt>
                <c:pt idx="2037">
                  <c:v>25.225000000000009</c:v>
                </c:pt>
                <c:pt idx="2038">
                  <c:v>24.940000000000005</c:v>
                </c:pt>
                <c:pt idx="2039">
                  <c:v>25.226999999999975</c:v>
                </c:pt>
                <c:pt idx="2040">
                  <c:v>25.157999999999991</c:v>
                </c:pt>
                <c:pt idx="2041">
                  <c:v>25.602000000000015</c:v>
                </c:pt>
                <c:pt idx="2042">
                  <c:v>27.445000000000007</c:v>
                </c:pt>
                <c:pt idx="2043">
                  <c:v>26.269999999999992</c:v>
                </c:pt>
                <c:pt idx="2044">
                  <c:v>26.388999999999996</c:v>
                </c:pt>
                <c:pt idx="2045">
                  <c:v>26.849999999999994</c:v>
                </c:pt>
                <c:pt idx="2046">
                  <c:v>27.29999999999999</c:v>
                </c:pt>
                <c:pt idx="2047">
                  <c:v>28.327999999999996</c:v>
                </c:pt>
                <c:pt idx="2048">
                  <c:v>28.475000000000005</c:v>
                </c:pt>
                <c:pt idx="2049">
                  <c:v>28.300000000000015</c:v>
                </c:pt>
                <c:pt idx="2050">
                  <c:v>29.069999999999997</c:v>
                </c:pt>
                <c:pt idx="2051">
                  <c:v>30.043999999999983</c:v>
                </c:pt>
                <c:pt idx="2052">
                  <c:v>30.91299999999999</c:v>
                </c:pt>
                <c:pt idx="2053">
                  <c:v>31.503999999999998</c:v>
                </c:pt>
                <c:pt idx="2054">
                  <c:v>33.065000000000012</c:v>
                </c:pt>
                <c:pt idx="2055">
                  <c:v>34.063000000000002</c:v>
                </c:pt>
                <c:pt idx="2056">
                  <c:v>35.024999999999991</c:v>
                </c:pt>
                <c:pt idx="2057">
                  <c:v>37.618999999999978</c:v>
                </c:pt>
                <c:pt idx="2058">
                  <c:v>39.545000000000009</c:v>
                </c:pt>
                <c:pt idx="2059">
                  <c:v>40.418999999999983</c:v>
                </c:pt>
                <c:pt idx="2060">
                  <c:v>41.157000000000025</c:v>
                </c:pt>
                <c:pt idx="2061">
                  <c:v>40.818999999999981</c:v>
                </c:pt>
                <c:pt idx="2062">
                  <c:v>40.779999999999994</c:v>
                </c:pt>
                <c:pt idx="2063">
                  <c:v>41.768000000000029</c:v>
                </c:pt>
                <c:pt idx="2064">
                  <c:v>42.214999999999982</c:v>
                </c:pt>
                <c:pt idx="2065">
                  <c:v>42.910000000000004</c:v>
                </c:pt>
                <c:pt idx="2066">
                  <c:v>44.125000000000014</c:v>
                </c:pt>
                <c:pt idx="2067">
                  <c:v>45.507999999999996</c:v>
                </c:pt>
                <c:pt idx="2068">
                  <c:v>46.659999999999989</c:v>
                </c:pt>
                <c:pt idx="2069">
                  <c:v>47.8</c:v>
                </c:pt>
                <c:pt idx="2070">
                  <c:v>49.620000000000019</c:v>
                </c:pt>
                <c:pt idx="2071">
                  <c:v>51.275000000000006</c:v>
                </c:pt>
                <c:pt idx="2072">
                  <c:v>52.749000000000002</c:v>
                </c:pt>
                <c:pt idx="2073">
                  <c:v>54.613999999999983</c:v>
                </c:pt>
                <c:pt idx="2074">
                  <c:v>55.757999999999996</c:v>
                </c:pt>
                <c:pt idx="2075">
                  <c:v>57.246999999999979</c:v>
                </c:pt>
                <c:pt idx="2076">
                  <c:v>58.155000000000001</c:v>
                </c:pt>
                <c:pt idx="2077">
                  <c:v>57.906000000000013</c:v>
                </c:pt>
                <c:pt idx="2078">
                  <c:v>58.950000000000017</c:v>
                </c:pt>
                <c:pt idx="2079">
                  <c:v>59.399999999999984</c:v>
                </c:pt>
                <c:pt idx="2080">
                  <c:v>59.074999999999989</c:v>
                </c:pt>
                <c:pt idx="2081">
                  <c:v>59.234000000000009</c:v>
                </c:pt>
                <c:pt idx="2082">
                  <c:v>58.990999999999993</c:v>
                </c:pt>
                <c:pt idx="2083">
                  <c:v>58.693000000000019</c:v>
                </c:pt>
                <c:pt idx="2084">
                  <c:v>59.686000000000014</c:v>
                </c:pt>
                <c:pt idx="2085">
                  <c:v>59.139999999999993</c:v>
                </c:pt>
                <c:pt idx="2086">
                  <c:v>58.60300000000003</c:v>
                </c:pt>
                <c:pt idx="2087">
                  <c:v>58.632999999999981</c:v>
                </c:pt>
                <c:pt idx="2088">
                  <c:v>58.269000000000013</c:v>
                </c:pt>
                <c:pt idx="2089">
                  <c:v>58.48099999999998</c:v>
                </c:pt>
                <c:pt idx="2090">
                  <c:v>58.439000000000021</c:v>
                </c:pt>
                <c:pt idx="2091">
                  <c:v>57.738999999999983</c:v>
                </c:pt>
                <c:pt idx="2092">
                  <c:v>57.335999999999984</c:v>
                </c:pt>
                <c:pt idx="2093">
                  <c:v>57.055999999999997</c:v>
                </c:pt>
                <c:pt idx="2094">
                  <c:v>56.443000000000019</c:v>
                </c:pt>
                <c:pt idx="2095">
                  <c:v>55.573999999999991</c:v>
                </c:pt>
                <c:pt idx="2096">
                  <c:v>55.46700000000002</c:v>
                </c:pt>
                <c:pt idx="2097">
                  <c:v>55.081000000000024</c:v>
                </c:pt>
                <c:pt idx="2098">
                  <c:v>53.487999999999978</c:v>
                </c:pt>
                <c:pt idx="2099">
                  <c:v>53.105000000000004</c:v>
                </c:pt>
                <c:pt idx="2100">
                  <c:v>52.994000000000007</c:v>
                </c:pt>
                <c:pt idx="2101">
                  <c:v>51.824999999999989</c:v>
                </c:pt>
                <c:pt idx="2102">
                  <c:v>52.394000000000005</c:v>
                </c:pt>
                <c:pt idx="2103">
                  <c:v>52.213000000000001</c:v>
                </c:pt>
                <c:pt idx="2104">
                  <c:v>52.006000000000022</c:v>
                </c:pt>
                <c:pt idx="2105">
                  <c:v>49.550000000000004</c:v>
                </c:pt>
                <c:pt idx="2106">
                  <c:v>49.075000000000003</c:v>
                </c:pt>
                <c:pt idx="2107">
                  <c:v>48.499999999999986</c:v>
                </c:pt>
                <c:pt idx="2108">
                  <c:v>47.10000000000003</c:v>
                </c:pt>
                <c:pt idx="2109">
                  <c:v>45.330000000000005</c:v>
                </c:pt>
                <c:pt idx="2110">
                  <c:v>43.962999999999994</c:v>
                </c:pt>
                <c:pt idx="2111">
                  <c:v>44.062999999999988</c:v>
                </c:pt>
                <c:pt idx="2112">
                  <c:v>44.004999999999981</c:v>
                </c:pt>
                <c:pt idx="2113">
                  <c:v>43.778000000000006</c:v>
                </c:pt>
                <c:pt idx="2114">
                  <c:v>43.300000000000004</c:v>
                </c:pt>
                <c:pt idx="2115">
                  <c:v>43.300000000000004</c:v>
                </c:pt>
                <c:pt idx="2116">
                  <c:v>45.500000000000007</c:v>
                </c:pt>
                <c:pt idx="2117">
                  <c:v>42.83799999999998</c:v>
                </c:pt>
                <c:pt idx="2118">
                  <c:v>43.313000000000002</c:v>
                </c:pt>
                <c:pt idx="2119">
                  <c:v>44.818999999999988</c:v>
                </c:pt>
                <c:pt idx="2120">
                  <c:v>41.631000000000014</c:v>
                </c:pt>
                <c:pt idx="2121">
                  <c:v>43.525000000000013</c:v>
                </c:pt>
                <c:pt idx="2122">
                  <c:v>42.071000000000012</c:v>
                </c:pt>
                <c:pt idx="2123">
                  <c:v>40.981000000000023</c:v>
                </c:pt>
                <c:pt idx="2124">
                  <c:v>41.318999999999996</c:v>
                </c:pt>
                <c:pt idx="2125">
                  <c:v>40.987999999999978</c:v>
                </c:pt>
                <c:pt idx="2126">
                  <c:v>41.582999999999991</c:v>
                </c:pt>
                <c:pt idx="2127">
                  <c:v>41.230999999999995</c:v>
                </c:pt>
                <c:pt idx="2128">
                  <c:v>41.313000000000002</c:v>
                </c:pt>
                <c:pt idx="2129">
                  <c:v>40.983000000000011</c:v>
                </c:pt>
                <c:pt idx="2130">
                  <c:v>42.162999999999997</c:v>
                </c:pt>
                <c:pt idx="2131">
                  <c:v>41.649000000000022</c:v>
                </c:pt>
                <c:pt idx="2132">
                  <c:v>40.874000000000009</c:v>
                </c:pt>
                <c:pt idx="2133">
                  <c:v>40.869</c:v>
                </c:pt>
                <c:pt idx="2134">
                  <c:v>41.225000000000001</c:v>
                </c:pt>
                <c:pt idx="2135">
                  <c:v>39.588000000000001</c:v>
                </c:pt>
                <c:pt idx="2136">
                  <c:v>39.615999999999985</c:v>
                </c:pt>
                <c:pt idx="2137">
                  <c:v>40.058000000000014</c:v>
                </c:pt>
                <c:pt idx="2138">
                  <c:v>40.400000000000013</c:v>
                </c:pt>
                <c:pt idx="2139">
                  <c:v>40.103000000000002</c:v>
                </c:pt>
                <c:pt idx="2140">
                  <c:v>40.198</c:v>
                </c:pt>
                <c:pt idx="2141">
                  <c:v>39.89800000000001</c:v>
                </c:pt>
                <c:pt idx="2142">
                  <c:v>39.474999999999994</c:v>
                </c:pt>
                <c:pt idx="2143">
                  <c:v>39.890000000000029</c:v>
                </c:pt>
                <c:pt idx="2144">
                  <c:v>38.725000000000009</c:v>
                </c:pt>
                <c:pt idx="2145">
                  <c:v>38.830999999999996</c:v>
                </c:pt>
                <c:pt idx="2146">
                  <c:v>38.783000000000015</c:v>
                </c:pt>
                <c:pt idx="2147">
                  <c:v>38.044000000000011</c:v>
                </c:pt>
                <c:pt idx="2148">
                  <c:v>38.013000000000005</c:v>
                </c:pt>
                <c:pt idx="2149">
                  <c:v>38.324000000000005</c:v>
                </c:pt>
                <c:pt idx="2150">
                  <c:v>37.700000000000024</c:v>
                </c:pt>
                <c:pt idx="2151">
                  <c:v>37.618999999999978</c:v>
                </c:pt>
                <c:pt idx="2152">
                  <c:v>37.029999999999987</c:v>
                </c:pt>
                <c:pt idx="2153">
                  <c:v>35.863</c:v>
                </c:pt>
                <c:pt idx="2154">
                  <c:v>36.01400000000001</c:v>
                </c:pt>
                <c:pt idx="2155">
                  <c:v>36.050000000000004</c:v>
                </c:pt>
                <c:pt idx="2156">
                  <c:v>35.755999999999986</c:v>
                </c:pt>
                <c:pt idx="2157">
                  <c:v>35.155999999999985</c:v>
                </c:pt>
                <c:pt idx="2158">
                  <c:v>34.130999999999979</c:v>
                </c:pt>
                <c:pt idx="2159">
                  <c:v>33.938000000000002</c:v>
                </c:pt>
                <c:pt idx="2160">
                  <c:v>33.437999999999988</c:v>
                </c:pt>
                <c:pt idx="2161">
                  <c:v>33.187999999999995</c:v>
                </c:pt>
                <c:pt idx="2162">
                  <c:v>33.437999999999988</c:v>
                </c:pt>
                <c:pt idx="2163">
                  <c:v>33.013000000000005</c:v>
                </c:pt>
                <c:pt idx="2164">
                  <c:v>33.456000000000017</c:v>
                </c:pt>
                <c:pt idx="2165">
                  <c:v>33.125000000000028</c:v>
                </c:pt>
                <c:pt idx="2166">
                  <c:v>32.049999999999997</c:v>
                </c:pt>
                <c:pt idx="2167">
                  <c:v>32.100000000000016</c:v>
                </c:pt>
                <c:pt idx="2168">
                  <c:v>32.02499999999997</c:v>
                </c:pt>
                <c:pt idx="2169">
                  <c:v>31.443999999999981</c:v>
                </c:pt>
                <c:pt idx="2170">
                  <c:v>30.750000000000011</c:v>
                </c:pt>
                <c:pt idx="2171">
                  <c:v>30.250000000000021</c:v>
                </c:pt>
                <c:pt idx="2172">
                  <c:v>28.524999999999999</c:v>
                </c:pt>
                <c:pt idx="2173">
                  <c:v>27.674999999999983</c:v>
                </c:pt>
                <c:pt idx="2174">
                  <c:v>27.218999999999973</c:v>
                </c:pt>
                <c:pt idx="2175">
                  <c:v>26.575000000000017</c:v>
                </c:pt>
                <c:pt idx="2176">
                  <c:v>26.524999999999999</c:v>
                </c:pt>
                <c:pt idx="2177">
                  <c:v>25.287999999999975</c:v>
                </c:pt>
                <c:pt idx="2178">
                  <c:v>25.062999999999967</c:v>
                </c:pt>
                <c:pt idx="2179">
                  <c:v>24.624999999999986</c:v>
                </c:pt>
                <c:pt idx="2180">
                  <c:v>24.175000000000011</c:v>
                </c:pt>
                <c:pt idx="2181">
                  <c:v>22.937999999999992</c:v>
                </c:pt>
                <c:pt idx="2182">
                  <c:v>23.324999999999996</c:v>
                </c:pt>
                <c:pt idx="2183">
                  <c:v>22.274999999999999</c:v>
                </c:pt>
                <c:pt idx="2184">
                  <c:v>21.86300000000001</c:v>
                </c:pt>
                <c:pt idx="2185">
                  <c:v>21.625000000000007</c:v>
                </c:pt>
                <c:pt idx="2186">
                  <c:v>21.574999999999989</c:v>
                </c:pt>
                <c:pt idx="2187">
                  <c:v>20.862999999999985</c:v>
                </c:pt>
                <c:pt idx="2188">
                  <c:v>21.375000000000011</c:v>
                </c:pt>
                <c:pt idx="2189">
                  <c:v>20.480999999999973</c:v>
                </c:pt>
                <c:pt idx="2190">
                  <c:v>20.705999999999982</c:v>
                </c:pt>
                <c:pt idx="2191">
                  <c:v>20.774999999999988</c:v>
                </c:pt>
                <c:pt idx="2192">
                  <c:v>20.874999999999979</c:v>
                </c:pt>
                <c:pt idx="2193">
                  <c:v>20.425000000000004</c:v>
                </c:pt>
                <c:pt idx="2194">
                  <c:v>19.350000000000023</c:v>
                </c:pt>
                <c:pt idx="2195">
                  <c:v>19.012999999999991</c:v>
                </c:pt>
                <c:pt idx="2196">
                  <c:v>19.113000000000024</c:v>
                </c:pt>
                <c:pt idx="2197">
                  <c:v>18.92499999999999</c:v>
                </c:pt>
                <c:pt idx="2198">
                  <c:v>18.04999999999999</c:v>
                </c:pt>
                <c:pt idx="2199">
                  <c:v>18.838000000000001</c:v>
                </c:pt>
                <c:pt idx="2200">
                  <c:v>18.637999999999977</c:v>
                </c:pt>
                <c:pt idx="2201">
                  <c:v>18.612999999999992</c:v>
                </c:pt>
                <c:pt idx="2202">
                  <c:v>18.562999999999974</c:v>
                </c:pt>
                <c:pt idx="2203">
                  <c:v>18.750000000000043</c:v>
                </c:pt>
                <c:pt idx="2204">
                  <c:v>17.913000000000025</c:v>
                </c:pt>
                <c:pt idx="2205">
                  <c:v>18.39999999999997</c:v>
                </c:pt>
                <c:pt idx="2206">
                  <c:v>18.53799999999999</c:v>
                </c:pt>
                <c:pt idx="2207">
                  <c:v>17.913000000000025</c:v>
                </c:pt>
                <c:pt idx="2208">
                  <c:v>18.349999999999955</c:v>
                </c:pt>
                <c:pt idx="2209">
                  <c:v>17.674999999999976</c:v>
                </c:pt>
                <c:pt idx="2210">
                  <c:v>17.112999999999978</c:v>
                </c:pt>
                <c:pt idx="2211">
                  <c:v>16.805999999999965</c:v>
                </c:pt>
                <c:pt idx="2212">
                  <c:v>17.225000000000001</c:v>
                </c:pt>
                <c:pt idx="2213">
                  <c:v>17.793999999999997</c:v>
                </c:pt>
                <c:pt idx="2214">
                  <c:v>18.369000000000035</c:v>
                </c:pt>
                <c:pt idx="2215">
                  <c:v>19.230999999999952</c:v>
                </c:pt>
                <c:pt idx="2216">
                  <c:v>18.544000000000025</c:v>
                </c:pt>
                <c:pt idx="2217">
                  <c:v>19.681000000000015</c:v>
                </c:pt>
                <c:pt idx="2218">
                  <c:v>19.256000000000029</c:v>
                </c:pt>
                <c:pt idx="2219">
                  <c:v>18.563000000000017</c:v>
                </c:pt>
                <c:pt idx="2220">
                  <c:v>19.55</c:v>
                </c:pt>
                <c:pt idx="2221">
                  <c:v>19.619000000000007</c:v>
                </c:pt>
                <c:pt idx="2222">
                  <c:v>20.438000000000002</c:v>
                </c:pt>
                <c:pt idx="2223">
                  <c:v>21.087999999999994</c:v>
                </c:pt>
                <c:pt idx="2224">
                  <c:v>23</c:v>
                </c:pt>
                <c:pt idx="2225">
                  <c:v>22.524999999999995</c:v>
                </c:pt>
                <c:pt idx="2226">
                  <c:v>24.087999999999976</c:v>
                </c:pt>
                <c:pt idx="2227">
                  <c:v>24.212999999999994</c:v>
                </c:pt>
                <c:pt idx="2228">
                  <c:v>25.099999999999987</c:v>
                </c:pt>
                <c:pt idx="2229">
                  <c:v>25.850000000000016</c:v>
                </c:pt>
                <c:pt idx="2230">
                  <c:v>28.150000000000031</c:v>
                </c:pt>
                <c:pt idx="2231">
                  <c:v>28.438000000000009</c:v>
                </c:pt>
                <c:pt idx="2232">
                  <c:v>28.074999999999982</c:v>
                </c:pt>
                <c:pt idx="2233">
                  <c:v>27.925000000000022</c:v>
                </c:pt>
                <c:pt idx="2234">
                  <c:v>28.012999999999977</c:v>
                </c:pt>
                <c:pt idx="2235">
                  <c:v>28.263000000000016</c:v>
                </c:pt>
                <c:pt idx="2236">
                  <c:v>28.213000000000001</c:v>
                </c:pt>
                <c:pt idx="2237">
                  <c:v>27.412999999999997</c:v>
                </c:pt>
                <c:pt idx="2238">
                  <c:v>28.413000000000022</c:v>
                </c:pt>
                <c:pt idx="2239">
                  <c:v>29.749999999999986</c:v>
                </c:pt>
                <c:pt idx="2240">
                  <c:v>30.600000000000005</c:v>
                </c:pt>
                <c:pt idx="2241">
                  <c:v>31.549999999999969</c:v>
                </c:pt>
                <c:pt idx="2242">
                  <c:v>31.300999999999981</c:v>
                </c:pt>
                <c:pt idx="2243">
                  <c:v>31.112999999999992</c:v>
                </c:pt>
                <c:pt idx="2244">
                  <c:v>32.79399999999999</c:v>
                </c:pt>
                <c:pt idx="2245">
                  <c:v>33.224999999999973</c:v>
                </c:pt>
                <c:pt idx="2246">
                  <c:v>33.618999999999978</c:v>
                </c:pt>
                <c:pt idx="2247">
                  <c:v>34.420999999999992</c:v>
                </c:pt>
                <c:pt idx="2248">
                  <c:v>33.9</c:v>
                </c:pt>
                <c:pt idx="2249">
                  <c:v>33.643000000000001</c:v>
                </c:pt>
                <c:pt idx="2250">
                  <c:v>36.512999999999977</c:v>
                </c:pt>
                <c:pt idx="2251">
                  <c:v>36.613000000000007</c:v>
                </c:pt>
                <c:pt idx="2252">
                  <c:v>37.244999999999976</c:v>
                </c:pt>
                <c:pt idx="2253">
                  <c:v>36.538000000000004</c:v>
                </c:pt>
                <c:pt idx="2254">
                  <c:v>39.274999999999991</c:v>
                </c:pt>
                <c:pt idx="2255">
                  <c:v>39.592999999999989</c:v>
                </c:pt>
                <c:pt idx="2256">
                  <c:v>40.105999999999973</c:v>
                </c:pt>
                <c:pt idx="2257">
                  <c:v>40.393999999999998</c:v>
                </c:pt>
                <c:pt idx="2258">
                  <c:v>39.900000000000006</c:v>
                </c:pt>
                <c:pt idx="2259">
                  <c:v>39.1</c:v>
                </c:pt>
                <c:pt idx="2260">
                  <c:v>39.419000000000004</c:v>
                </c:pt>
                <c:pt idx="2261">
                  <c:v>41.008999999999986</c:v>
                </c:pt>
                <c:pt idx="2262">
                  <c:v>42.513000000000019</c:v>
                </c:pt>
                <c:pt idx="2263">
                  <c:v>41.349999999999994</c:v>
                </c:pt>
                <c:pt idx="2264">
                  <c:v>37.81299999999996</c:v>
                </c:pt>
                <c:pt idx="2265">
                  <c:v>40.97499999999998</c:v>
                </c:pt>
                <c:pt idx="2266">
                  <c:v>41.46299999999998</c:v>
                </c:pt>
                <c:pt idx="2267">
                  <c:v>41.344000000000001</c:v>
                </c:pt>
                <c:pt idx="2268">
                  <c:v>39.820000000000007</c:v>
                </c:pt>
                <c:pt idx="2269">
                  <c:v>38.90000000000002</c:v>
                </c:pt>
                <c:pt idx="2270">
                  <c:v>40.063000000000002</c:v>
                </c:pt>
                <c:pt idx="2271">
                  <c:v>38.888000000000034</c:v>
                </c:pt>
                <c:pt idx="2272">
                  <c:v>40.200000000000017</c:v>
                </c:pt>
                <c:pt idx="2273">
                  <c:v>40.007999999999996</c:v>
                </c:pt>
                <c:pt idx="2274">
                  <c:v>38.930999999999962</c:v>
                </c:pt>
                <c:pt idx="2275">
                  <c:v>36.949999999999996</c:v>
                </c:pt>
                <c:pt idx="2276">
                  <c:v>38.988000000000021</c:v>
                </c:pt>
                <c:pt idx="2277">
                  <c:v>38.394000000000041</c:v>
                </c:pt>
                <c:pt idx="2278">
                  <c:v>37.730999999999959</c:v>
                </c:pt>
                <c:pt idx="2279">
                  <c:v>37.094000000000008</c:v>
                </c:pt>
                <c:pt idx="2280">
                  <c:v>36.643999999999991</c:v>
                </c:pt>
                <c:pt idx="2281">
                  <c:v>37.531000000000027</c:v>
                </c:pt>
                <c:pt idx="2282">
                  <c:v>36.724999999999987</c:v>
                </c:pt>
                <c:pt idx="2283">
                  <c:v>35.000000000000007</c:v>
                </c:pt>
                <c:pt idx="2284">
                  <c:v>36.138000000000005</c:v>
                </c:pt>
                <c:pt idx="2285">
                  <c:v>36.984999999999999</c:v>
                </c:pt>
                <c:pt idx="2286">
                  <c:v>35.662999999999997</c:v>
                </c:pt>
                <c:pt idx="2287">
                  <c:v>35.175000000000047</c:v>
                </c:pt>
                <c:pt idx="2288">
                  <c:v>33.662999999999997</c:v>
                </c:pt>
                <c:pt idx="2289">
                  <c:v>34.089999999999954</c:v>
                </c:pt>
                <c:pt idx="2290">
                  <c:v>33.437999999999988</c:v>
                </c:pt>
                <c:pt idx="2291">
                  <c:v>32.825000000000017</c:v>
                </c:pt>
                <c:pt idx="2292">
                  <c:v>33.14999999999997</c:v>
                </c:pt>
                <c:pt idx="2293">
                  <c:v>32.763000000000005</c:v>
                </c:pt>
                <c:pt idx="2294">
                  <c:v>32.787999999999997</c:v>
                </c:pt>
                <c:pt idx="2295">
                  <c:v>33.350000000000037</c:v>
                </c:pt>
                <c:pt idx="2296">
                  <c:v>32.873000000000019</c:v>
                </c:pt>
                <c:pt idx="2297">
                  <c:v>29.450000000000021</c:v>
                </c:pt>
                <c:pt idx="2298">
                  <c:v>29.574999999999996</c:v>
                </c:pt>
                <c:pt idx="2299">
                  <c:v>28.499999999999972</c:v>
                </c:pt>
                <c:pt idx="2300">
                  <c:v>28.917999999999999</c:v>
                </c:pt>
                <c:pt idx="2301">
                  <c:v>27.875000000000007</c:v>
                </c:pt>
                <c:pt idx="2302">
                  <c:v>29.017999999999986</c:v>
                </c:pt>
                <c:pt idx="2303">
                  <c:v>27.888000000000002</c:v>
                </c:pt>
                <c:pt idx="2304">
                  <c:v>23.963000000000001</c:v>
                </c:pt>
                <c:pt idx="2305">
                  <c:v>23.77499999999997</c:v>
                </c:pt>
                <c:pt idx="2306">
                  <c:v>25.967999999999989</c:v>
                </c:pt>
                <c:pt idx="2307">
                  <c:v>24.349999999999959</c:v>
                </c:pt>
                <c:pt idx="2308">
                  <c:v>23.975000000000037</c:v>
                </c:pt>
                <c:pt idx="2309">
                  <c:v>23.012999999999995</c:v>
                </c:pt>
                <c:pt idx="2310">
                  <c:v>21.988000000000028</c:v>
                </c:pt>
                <c:pt idx="2311">
                  <c:v>21.812999999999995</c:v>
                </c:pt>
                <c:pt idx="2312">
                  <c:v>20.612999999999992</c:v>
                </c:pt>
                <c:pt idx="2313">
                  <c:v>18.699999999999982</c:v>
                </c:pt>
                <c:pt idx="2314">
                  <c:v>19.662999999999986</c:v>
                </c:pt>
                <c:pt idx="2315">
                  <c:v>19.562999999999995</c:v>
                </c:pt>
                <c:pt idx="2316">
                  <c:v>18.500000000000007</c:v>
                </c:pt>
                <c:pt idx="2317">
                  <c:v>19.51299999999998</c:v>
                </c:pt>
                <c:pt idx="2318">
                  <c:v>19.163000000000039</c:v>
                </c:pt>
                <c:pt idx="2319">
                  <c:v>20.124999999999993</c:v>
                </c:pt>
                <c:pt idx="2320">
                  <c:v>18.67500000000004</c:v>
                </c:pt>
                <c:pt idx="2321">
                  <c:v>20.487999999999971</c:v>
                </c:pt>
                <c:pt idx="2322">
                  <c:v>20.963000000000022</c:v>
                </c:pt>
                <c:pt idx="2323">
                  <c:v>22.324999999999974</c:v>
                </c:pt>
                <c:pt idx="2324">
                  <c:v>22.862999999999989</c:v>
                </c:pt>
                <c:pt idx="2325">
                  <c:v>20.775000000000034</c:v>
                </c:pt>
                <c:pt idx="2326">
                  <c:v>20.200000000000038</c:v>
                </c:pt>
                <c:pt idx="2327">
                  <c:v>18.999999999999993</c:v>
                </c:pt>
                <c:pt idx="2328">
                  <c:v>20.367999999999988</c:v>
                </c:pt>
                <c:pt idx="2329">
                  <c:v>21.27500000000002</c:v>
                </c:pt>
                <c:pt idx="2330">
                  <c:v>19.788000000000004</c:v>
                </c:pt>
                <c:pt idx="2331">
                  <c:v>21.050000000000011</c:v>
                </c:pt>
                <c:pt idx="2332">
                  <c:v>19.875000000000043</c:v>
                </c:pt>
                <c:pt idx="2333">
                  <c:v>20.375000000000032</c:v>
                </c:pt>
                <c:pt idx="2334">
                  <c:v>19.34999999999998</c:v>
                </c:pt>
                <c:pt idx="2335">
                  <c:v>20.238000000000021</c:v>
                </c:pt>
                <c:pt idx="2336">
                  <c:v>19.465000000000021</c:v>
                </c:pt>
                <c:pt idx="2337">
                  <c:v>18.563000000000017</c:v>
                </c:pt>
                <c:pt idx="2338">
                  <c:v>18.813000000000013</c:v>
                </c:pt>
                <c:pt idx="2339">
                  <c:v>17.900000000000027</c:v>
                </c:pt>
                <c:pt idx="2340">
                  <c:v>17.824999999999982</c:v>
                </c:pt>
                <c:pt idx="2341">
                  <c:v>20.04999999999999</c:v>
                </c:pt>
                <c:pt idx="2342">
                  <c:v>18.975000000000009</c:v>
                </c:pt>
                <c:pt idx="2343">
                  <c:v>19.34999999999998</c:v>
                </c:pt>
                <c:pt idx="2344">
                  <c:v>17.850000000000009</c:v>
                </c:pt>
                <c:pt idx="2345">
                  <c:v>19.138000000000012</c:v>
                </c:pt>
                <c:pt idx="2346">
                  <c:v>17.599999999999973</c:v>
                </c:pt>
                <c:pt idx="2347">
                  <c:v>16.413000000000011</c:v>
                </c:pt>
                <c:pt idx="2348">
                  <c:v>16.935000000000009</c:v>
                </c:pt>
                <c:pt idx="2349">
                  <c:v>18.437999999999999</c:v>
                </c:pt>
                <c:pt idx="2350">
                  <c:v>17.43800000000002</c:v>
                </c:pt>
                <c:pt idx="2351">
                  <c:v>17.924999999999969</c:v>
                </c:pt>
                <c:pt idx="2352">
                  <c:v>17.499999999999982</c:v>
                </c:pt>
                <c:pt idx="2353">
                  <c:v>17.362999999999971</c:v>
                </c:pt>
                <c:pt idx="2354">
                  <c:v>18.389999999999993</c:v>
                </c:pt>
                <c:pt idx="2355">
                  <c:v>16.612999999999989</c:v>
                </c:pt>
                <c:pt idx="2356">
                  <c:v>16.388000000000027</c:v>
                </c:pt>
                <c:pt idx="2357">
                  <c:v>17.880000000000031</c:v>
                </c:pt>
                <c:pt idx="2358">
                  <c:v>16.132999999999996</c:v>
                </c:pt>
                <c:pt idx="2359">
                  <c:v>16.32500000000001</c:v>
                </c:pt>
                <c:pt idx="2360">
                  <c:v>15.887999999999991</c:v>
                </c:pt>
                <c:pt idx="2361">
                  <c:v>16.499999999999957</c:v>
                </c:pt>
                <c:pt idx="2362">
                  <c:v>16.849999999999987</c:v>
                </c:pt>
                <c:pt idx="2363">
                  <c:v>16.71299999999998</c:v>
                </c:pt>
                <c:pt idx="2364">
                  <c:v>15.263000000000027</c:v>
                </c:pt>
                <c:pt idx="2365">
                  <c:v>15.58799999999998</c:v>
                </c:pt>
                <c:pt idx="2366">
                  <c:v>15.138000000000007</c:v>
                </c:pt>
                <c:pt idx="2367">
                  <c:v>14.449999999999985</c:v>
                </c:pt>
                <c:pt idx="2368">
                  <c:v>14.674999999999994</c:v>
                </c:pt>
                <c:pt idx="2369">
                  <c:v>15.063000000000004</c:v>
                </c:pt>
                <c:pt idx="2370">
                  <c:v>14.988000000000001</c:v>
                </c:pt>
                <c:pt idx="2371">
                  <c:v>15.175000000000027</c:v>
                </c:pt>
                <c:pt idx="2372">
                  <c:v>15.174999999999983</c:v>
                </c:pt>
                <c:pt idx="2373">
                  <c:v>15.574999999999983</c:v>
                </c:pt>
                <c:pt idx="2374">
                  <c:v>17.139999999999979</c:v>
                </c:pt>
                <c:pt idx="2375">
                  <c:v>20.419999999999973</c:v>
                </c:pt>
                <c:pt idx="2376">
                  <c:v>17.178000000000004</c:v>
                </c:pt>
                <c:pt idx="2377">
                  <c:v>18.33300000000002</c:v>
                </c:pt>
                <c:pt idx="2378">
                  <c:v>17.049999999999965</c:v>
                </c:pt>
                <c:pt idx="2379">
                  <c:v>20.862999999999985</c:v>
                </c:pt>
                <c:pt idx="2380">
                  <c:v>17.474999999999994</c:v>
                </c:pt>
                <c:pt idx="2381">
                  <c:v>18.350000000000001</c:v>
                </c:pt>
                <c:pt idx="2382">
                  <c:v>18.387999999999984</c:v>
                </c:pt>
                <c:pt idx="2383">
                  <c:v>19.225000000000001</c:v>
                </c:pt>
                <c:pt idx="2384">
                  <c:v>17.58000000000002</c:v>
                </c:pt>
                <c:pt idx="2385">
                  <c:v>18.389999999999993</c:v>
                </c:pt>
                <c:pt idx="2386">
                  <c:v>16.512999999999998</c:v>
                </c:pt>
                <c:pt idx="2387">
                  <c:v>20.513000000000005</c:v>
                </c:pt>
                <c:pt idx="2388">
                  <c:v>16.612999999999989</c:v>
                </c:pt>
                <c:pt idx="2389">
                  <c:v>18.425000000000004</c:v>
                </c:pt>
                <c:pt idx="2390">
                  <c:v>18.827999999999978</c:v>
                </c:pt>
                <c:pt idx="2391">
                  <c:v>15.225000000000044</c:v>
                </c:pt>
                <c:pt idx="2392">
                  <c:v>17.188000000000024</c:v>
                </c:pt>
                <c:pt idx="2393">
                  <c:v>18.088000000000015</c:v>
                </c:pt>
                <c:pt idx="2394">
                  <c:v>19.037999999999975</c:v>
                </c:pt>
                <c:pt idx="2395">
                  <c:v>17.637999999999998</c:v>
                </c:pt>
                <c:pt idx="2396">
                  <c:v>18.210000000000015</c:v>
                </c:pt>
                <c:pt idx="2397">
                  <c:v>17.200000000000017</c:v>
                </c:pt>
                <c:pt idx="2398">
                  <c:v>18.362999999999996</c:v>
                </c:pt>
                <c:pt idx="2399">
                  <c:v>15.037999999999974</c:v>
                </c:pt>
                <c:pt idx="2400">
                  <c:v>17.804999999999982</c:v>
                </c:pt>
                <c:pt idx="2401">
                  <c:v>17.375000000000007</c:v>
                </c:pt>
                <c:pt idx="2402">
                  <c:v>23</c:v>
                </c:pt>
                <c:pt idx="2403">
                  <c:v>18.53799999999999</c:v>
                </c:pt>
                <c:pt idx="2404">
                  <c:v>22.324999999999974</c:v>
                </c:pt>
                <c:pt idx="2405">
                  <c:v>22.325000000000017</c:v>
                </c:pt>
                <c:pt idx="2406">
                  <c:v>22.363</c:v>
                </c:pt>
                <c:pt idx="2407">
                  <c:v>24.690000000000012</c:v>
                </c:pt>
                <c:pt idx="2408">
                  <c:v>29.762999999999984</c:v>
                </c:pt>
                <c:pt idx="2409">
                  <c:v>19.138000000000012</c:v>
                </c:pt>
                <c:pt idx="2410">
                  <c:v>22.075000000000024</c:v>
                </c:pt>
                <c:pt idx="2411">
                  <c:v>20.920000000000005</c:v>
                </c:pt>
                <c:pt idx="2412">
                  <c:v>21.513000000000027</c:v>
                </c:pt>
                <c:pt idx="2413">
                  <c:v>20.57500000000001</c:v>
                </c:pt>
                <c:pt idx="2414">
                  <c:v>21.675000000000022</c:v>
                </c:pt>
                <c:pt idx="2415">
                  <c:v>22.199999999999996</c:v>
                </c:pt>
                <c:pt idx="2416">
                  <c:v>21.412999999999993</c:v>
                </c:pt>
                <c:pt idx="2417">
                  <c:v>19.262999999999984</c:v>
                </c:pt>
                <c:pt idx="2418">
                  <c:v>25.574999999999992</c:v>
                </c:pt>
                <c:pt idx="2419">
                  <c:v>24.025000000000006</c:v>
                </c:pt>
                <c:pt idx="2420">
                  <c:v>27.400000000000002</c:v>
                </c:pt>
                <c:pt idx="2421">
                  <c:v>23.899999999999988</c:v>
                </c:pt>
                <c:pt idx="2422">
                  <c:v>27.349999999999987</c:v>
                </c:pt>
                <c:pt idx="2423">
                  <c:v>25.310000000000009</c:v>
                </c:pt>
                <c:pt idx="2424">
                  <c:v>24.862999999999992</c:v>
                </c:pt>
                <c:pt idx="2425">
                  <c:v>27.325000000000021</c:v>
                </c:pt>
                <c:pt idx="2426">
                  <c:v>22.212999999999994</c:v>
                </c:pt>
                <c:pt idx="2427">
                  <c:v>28.438000000000009</c:v>
                </c:pt>
                <c:pt idx="2428">
                  <c:v>27.674999999999983</c:v>
                </c:pt>
                <c:pt idx="2429">
                  <c:v>26.838000000000029</c:v>
                </c:pt>
                <c:pt idx="2430">
                  <c:v>26.309999999999988</c:v>
                </c:pt>
                <c:pt idx="2431">
                  <c:v>26.550000000000029</c:v>
                </c:pt>
                <c:pt idx="2432">
                  <c:v>25.472999999999992</c:v>
                </c:pt>
                <c:pt idx="2433">
                  <c:v>23.225000000000009</c:v>
                </c:pt>
                <c:pt idx="2434">
                  <c:v>28.437999999999985</c:v>
                </c:pt>
                <c:pt idx="2435">
                  <c:v>24.437999999999981</c:v>
                </c:pt>
                <c:pt idx="2436">
                  <c:v>25.612999999999996</c:v>
                </c:pt>
                <c:pt idx="2437">
                  <c:v>27.974999999999973</c:v>
                </c:pt>
                <c:pt idx="2438">
                  <c:v>28.663000000000018</c:v>
                </c:pt>
                <c:pt idx="2439">
                  <c:v>29.475000000000009</c:v>
                </c:pt>
                <c:pt idx="2440">
                  <c:v>32.062999999999995</c:v>
                </c:pt>
                <c:pt idx="2441">
                  <c:v>31.137999999999998</c:v>
                </c:pt>
                <c:pt idx="2442">
                  <c:v>27.612999999999978</c:v>
                </c:pt>
                <c:pt idx="2443">
                  <c:v>30.112999999999989</c:v>
                </c:pt>
                <c:pt idx="2444">
                  <c:v>31.23800000000001</c:v>
                </c:pt>
                <c:pt idx="2445">
                  <c:v>29.562999999999985</c:v>
                </c:pt>
                <c:pt idx="2446">
                  <c:v>29.77500000000002</c:v>
                </c:pt>
                <c:pt idx="2447">
                  <c:v>28.990000000000006</c:v>
                </c:pt>
                <c:pt idx="2448">
                  <c:v>29.238000000000007</c:v>
                </c:pt>
                <c:pt idx="2449">
                  <c:v>29.91299999999999</c:v>
                </c:pt>
                <c:pt idx="2450">
                  <c:v>32.013000000000005</c:v>
                </c:pt>
                <c:pt idx="2451">
                  <c:v>31.487999999999982</c:v>
                </c:pt>
                <c:pt idx="2452">
                  <c:v>34.687999999999988</c:v>
                </c:pt>
                <c:pt idx="2453">
                  <c:v>34.102999999999994</c:v>
                </c:pt>
                <c:pt idx="2454">
                  <c:v>32.325000000000024</c:v>
                </c:pt>
                <c:pt idx="2455">
                  <c:v>33.299999999999997</c:v>
                </c:pt>
                <c:pt idx="2456">
                  <c:v>31.262999999999998</c:v>
                </c:pt>
                <c:pt idx="2457">
                  <c:v>32.637999999999991</c:v>
                </c:pt>
                <c:pt idx="2458">
                  <c:v>33.863</c:v>
                </c:pt>
                <c:pt idx="2459">
                  <c:v>32.613</c:v>
                </c:pt>
                <c:pt idx="2460">
                  <c:v>36.913000000000018</c:v>
                </c:pt>
                <c:pt idx="2461">
                  <c:v>37.237999999999992</c:v>
                </c:pt>
                <c:pt idx="2462">
                  <c:v>38.813000000000009</c:v>
                </c:pt>
                <c:pt idx="2463">
                  <c:v>36.100000000000023</c:v>
                </c:pt>
                <c:pt idx="2464">
                  <c:v>34.600000000000009</c:v>
                </c:pt>
                <c:pt idx="2465">
                  <c:v>37.950000000000017</c:v>
                </c:pt>
                <c:pt idx="2466">
                  <c:v>35.224999999999994</c:v>
                </c:pt>
                <c:pt idx="2467">
                  <c:v>35.16299999999999</c:v>
                </c:pt>
                <c:pt idx="2468">
                  <c:v>35.387999999999998</c:v>
                </c:pt>
                <c:pt idx="2469">
                  <c:v>35.488000000000007</c:v>
                </c:pt>
                <c:pt idx="2470">
                  <c:v>34.813000000000031</c:v>
                </c:pt>
                <c:pt idx="2471">
                  <c:v>37.32500000000001</c:v>
                </c:pt>
                <c:pt idx="2472">
                  <c:v>33.747999999999976</c:v>
                </c:pt>
                <c:pt idx="2473">
                  <c:v>34.925000000000004</c:v>
                </c:pt>
                <c:pt idx="2474">
                  <c:v>32.90000000000002</c:v>
                </c:pt>
                <c:pt idx="2475">
                  <c:v>34.099999999999994</c:v>
                </c:pt>
                <c:pt idx="2476">
                  <c:v>34.962999999999987</c:v>
                </c:pt>
                <c:pt idx="2477">
                  <c:v>35.262999999999998</c:v>
                </c:pt>
                <c:pt idx="2478">
                  <c:v>34.312999999999995</c:v>
                </c:pt>
                <c:pt idx="2479">
                  <c:v>35.25</c:v>
                </c:pt>
                <c:pt idx="2480">
                  <c:v>36.112999999999992</c:v>
                </c:pt>
                <c:pt idx="2481">
                  <c:v>35.583000000000013</c:v>
                </c:pt>
                <c:pt idx="2482">
                  <c:v>36.024999999999999</c:v>
                </c:pt>
                <c:pt idx="2483">
                  <c:v>33.449999999999982</c:v>
                </c:pt>
                <c:pt idx="2484">
                  <c:v>35.125000000000007</c:v>
                </c:pt>
                <c:pt idx="2485">
                  <c:v>33.359999999999992</c:v>
                </c:pt>
                <c:pt idx="2486">
                  <c:v>35.074999999999989</c:v>
                </c:pt>
                <c:pt idx="2487">
                  <c:v>34.838000000000015</c:v>
                </c:pt>
                <c:pt idx="2488">
                  <c:v>34.563000000000009</c:v>
                </c:pt>
                <c:pt idx="2489">
                  <c:v>35.063000000000002</c:v>
                </c:pt>
                <c:pt idx="2490">
                  <c:v>35.625000000000014</c:v>
                </c:pt>
                <c:pt idx="2491">
                  <c:v>36.588000000000001</c:v>
                </c:pt>
                <c:pt idx="2492">
                  <c:v>36.283000000000001</c:v>
                </c:pt>
                <c:pt idx="2493">
                  <c:v>35.763000000000012</c:v>
                </c:pt>
                <c:pt idx="2494">
                  <c:v>35.449999999999982</c:v>
                </c:pt>
                <c:pt idx="2495">
                  <c:v>35.163000000000011</c:v>
                </c:pt>
                <c:pt idx="2496">
                  <c:v>35.575000000000024</c:v>
                </c:pt>
                <c:pt idx="2497">
                  <c:v>35.830000000000005</c:v>
                </c:pt>
                <c:pt idx="2498">
                  <c:v>36.725000000000009</c:v>
                </c:pt>
                <c:pt idx="2499">
                  <c:v>36.212999999999987</c:v>
                </c:pt>
                <c:pt idx="2500">
                  <c:v>35.363000000000014</c:v>
                </c:pt>
                <c:pt idx="2501">
                  <c:v>35.67499999999999</c:v>
                </c:pt>
                <c:pt idx="2502">
                  <c:v>35.488000000000007</c:v>
                </c:pt>
                <c:pt idx="2503">
                  <c:v>34.949999999999989</c:v>
                </c:pt>
                <c:pt idx="2504">
                  <c:v>34.312999999999995</c:v>
                </c:pt>
                <c:pt idx="2505">
                  <c:v>34.050000000000004</c:v>
                </c:pt>
                <c:pt idx="2506">
                  <c:v>33.912999999999997</c:v>
                </c:pt>
                <c:pt idx="2507">
                  <c:v>33.800000000000011</c:v>
                </c:pt>
                <c:pt idx="2508">
                  <c:v>33.84999999999998</c:v>
                </c:pt>
                <c:pt idx="2509">
                  <c:v>33.60799999999999</c:v>
                </c:pt>
                <c:pt idx="2510">
                  <c:v>33.274999999999991</c:v>
                </c:pt>
                <c:pt idx="2511">
                  <c:v>33.03799999999999</c:v>
                </c:pt>
                <c:pt idx="2512">
                  <c:v>33.562999999999988</c:v>
                </c:pt>
                <c:pt idx="2513">
                  <c:v>34.163000000000011</c:v>
                </c:pt>
                <c:pt idx="2514">
                  <c:v>33.749999999999993</c:v>
                </c:pt>
                <c:pt idx="2515">
                  <c:v>33.949999999999989</c:v>
                </c:pt>
                <c:pt idx="2516">
                  <c:v>34.5</c:v>
                </c:pt>
                <c:pt idx="2517">
                  <c:v>36.275000000000013</c:v>
                </c:pt>
                <c:pt idx="2518">
                  <c:v>36.975000000000001</c:v>
                </c:pt>
                <c:pt idx="2519">
                  <c:v>37.962999999999994</c:v>
                </c:pt>
                <c:pt idx="2520">
                  <c:v>39.370000000000019</c:v>
                </c:pt>
                <c:pt idx="2521">
                  <c:v>38.063000000000002</c:v>
                </c:pt>
                <c:pt idx="2522">
                  <c:v>34.638000000000012</c:v>
                </c:pt>
                <c:pt idx="2523">
                  <c:v>34.677999999999983</c:v>
                </c:pt>
                <c:pt idx="2524">
                  <c:v>34.024999999999991</c:v>
                </c:pt>
                <c:pt idx="2525">
                  <c:v>31.288000000000004</c:v>
                </c:pt>
                <c:pt idx="2526">
                  <c:v>30.725000000000001</c:v>
                </c:pt>
                <c:pt idx="2527">
                  <c:v>31.300000000000018</c:v>
                </c:pt>
                <c:pt idx="2528">
                  <c:v>26.500000000000014</c:v>
                </c:pt>
                <c:pt idx="2529">
                  <c:v>28.038000000000007</c:v>
                </c:pt>
                <c:pt idx="2530">
                  <c:v>26.974999999999994</c:v>
                </c:pt>
                <c:pt idx="2531">
                  <c:v>25.475000000000001</c:v>
                </c:pt>
                <c:pt idx="2532">
                  <c:v>26.563000000000002</c:v>
                </c:pt>
                <c:pt idx="2533">
                  <c:v>25.812999999999995</c:v>
                </c:pt>
                <c:pt idx="2534">
                  <c:v>24.763000000000002</c:v>
                </c:pt>
                <c:pt idx="2535">
                  <c:v>23.912999999999982</c:v>
                </c:pt>
                <c:pt idx="2536">
                  <c:v>22.212999999999994</c:v>
                </c:pt>
                <c:pt idx="2537">
                  <c:v>23.024999999999984</c:v>
                </c:pt>
                <c:pt idx="2538">
                  <c:v>22.338000000000015</c:v>
                </c:pt>
                <c:pt idx="2539">
                  <c:v>21.713000000000005</c:v>
                </c:pt>
                <c:pt idx="2540">
                  <c:v>21.838000000000001</c:v>
                </c:pt>
                <c:pt idx="2541">
                  <c:v>20.950000000000003</c:v>
                </c:pt>
                <c:pt idx="2542">
                  <c:v>19.699999999999985</c:v>
                </c:pt>
                <c:pt idx="2543">
                  <c:v>19.273000000000007</c:v>
                </c:pt>
                <c:pt idx="2544">
                  <c:v>18.724999999999991</c:v>
                </c:pt>
                <c:pt idx="2545">
                  <c:v>20.012999999999991</c:v>
                </c:pt>
                <c:pt idx="2546">
                  <c:v>17.400000000000016</c:v>
                </c:pt>
                <c:pt idx="2547">
                  <c:v>16.237999999999996</c:v>
                </c:pt>
                <c:pt idx="2548">
                  <c:v>16.362999999999992</c:v>
                </c:pt>
                <c:pt idx="2549">
                  <c:v>15.913</c:v>
                </c:pt>
                <c:pt idx="2550">
                  <c:v>16.08799999999999</c:v>
                </c:pt>
                <c:pt idx="2551">
                  <c:v>15.013000000000009</c:v>
                </c:pt>
                <c:pt idx="2552">
                  <c:v>14.02500000000002</c:v>
                </c:pt>
                <c:pt idx="2553">
                  <c:v>13.274999999999991</c:v>
                </c:pt>
                <c:pt idx="2554">
                  <c:v>12.762999999999991</c:v>
                </c:pt>
                <c:pt idx="2555">
                  <c:v>13.274999999999991</c:v>
                </c:pt>
                <c:pt idx="2556">
                  <c:v>13.088000000000012</c:v>
                </c:pt>
                <c:pt idx="2557">
                  <c:v>13.763000000000014</c:v>
                </c:pt>
                <c:pt idx="2558">
                  <c:v>13.199999999999989</c:v>
                </c:pt>
                <c:pt idx="2559">
                  <c:v>12.274999999999991</c:v>
                </c:pt>
                <c:pt idx="2560">
                  <c:v>12.62500000000002</c:v>
                </c:pt>
                <c:pt idx="2561">
                  <c:v>12.563000000000013</c:v>
                </c:pt>
                <c:pt idx="2562">
                  <c:v>12.663000000000025</c:v>
                </c:pt>
                <c:pt idx="2563">
                  <c:v>13.424999999999976</c:v>
                </c:pt>
                <c:pt idx="2564">
                  <c:v>22.237999999999978</c:v>
                </c:pt>
                <c:pt idx="2565">
                  <c:v>22.875</c:v>
                </c:pt>
                <c:pt idx="2566">
                  <c:v>14.474999999999994</c:v>
                </c:pt>
                <c:pt idx="2567">
                  <c:v>52.824999999999989</c:v>
                </c:pt>
                <c:pt idx="2568">
                  <c:v>21.062999999999988</c:v>
                </c:pt>
                <c:pt idx="2569">
                  <c:v>37.688000000000002</c:v>
                </c:pt>
                <c:pt idx="2570">
                  <c:v>39</c:v>
                </c:pt>
                <c:pt idx="2571">
                  <c:v>48.413000000000004</c:v>
                </c:pt>
                <c:pt idx="2572">
                  <c:v>36.813000000000002</c:v>
                </c:pt>
                <c:pt idx="2573">
                  <c:v>53.05</c:v>
                </c:pt>
                <c:pt idx="2574">
                  <c:v>58.15</c:v>
                </c:pt>
                <c:pt idx="2575">
                  <c:v>68.713000000000008</c:v>
                </c:pt>
                <c:pt idx="2576">
                  <c:v>77.837999999999994</c:v>
                </c:pt>
                <c:pt idx="2577">
                  <c:v>92.587999999999994</c:v>
                </c:pt>
                <c:pt idx="2578">
                  <c:v>98.975000000000009</c:v>
                </c:pt>
                <c:pt idx="2579">
                  <c:v>105.71299999999999</c:v>
                </c:pt>
                <c:pt idx="2580">
                  <c:v>109.71299999999999</c:v>
                </c:pt>
                <c:pt idx="2581">
                  <c:v>111.663</c:v>
                </c:pt>
                <c:pt idx="2582">
                  <c:v>112.988</c:v>
                </c:pt>
                <c:pt idx="2583">
                  <c:v>118</c:v>
                </c:pt>
                <c:pt idx="2584">
                  <c:v>129.76300000000001</c:v>
                </c:pt>
                <c:pt idx="2585">
                  <c:v>137.91300000000001</c:v>
                </c:pt>
                <c:pt idx="2586">
                  <c:v>136.33799999999999</c:v>
                </c:pt>
                <c:pt idx="2587">
                  <c:v>137.94999999999999</c:v>
                </c:pt>
                <c:pt idx="2588">
                  <c:v>136.45000000000002</c:v>
                </c:pt>
                <c:pt idx="2589">
                  <c:v>129.80000000000001</c:v>
                </c:pt>
                <c:pt idx="2590">
                  <c:v>131.63800000000001</c:v>
                </c:pt>
                <c:pt idx="2591">
                  <c:v>127.38800000000001</c:v>
                </c:pt>
                <c:pt idx="2592">
                  <c:v>123.98799999999999</c:v>
                </c:pt>
                <c:pt idx="2593">
                  <c:v>123.538</c:v>
                </c:pt>
                <c:pt idx="2594">
                  <c:v>114.188</c:v>
                </c:pt>
                <c:pt idx="2595">
                  <c:v>109.813</c:v>
                </c:pt>
                <c:pt idx="2596">
                  <c:v>105.788</c:v>
                </c:pt>
                <c:pt idx="2597">
                  <c:v>105.925</c:v>
                </c:pt>
                <c:pt idx="2598">
                  <c:v>103.3</c:v>
                </c:pt>
                <c:pt idx="2599">
                  <c:v>102.363</c:v>
                </c:pt>
                <c:pt idx="2600">
                  <c:v>96.899999999999991</c:v>
                </c:pt>
                <c:pt idx="2601">
                  <c:v>94.575000000000003</c:v>
                </c:pt>
                <c:pt idx="2602">
                  <c:v>91.238000000000014</c:v>
                </c:pt>
                <c:pt idx="2603">
                  <c:v>81.162999999999997</c:v>
                </c:pt>
                <c:pt idx="2604">
                  <c:v>76.575000000000003</c:v>
                </c:pt>
                <c:pt idx="2605">
                  <c:v>68.713000000000008</c:v>
                </c:pt>
                <c:pt idx="2606">
                  <c:v>63.812999999999995</c:v>
                </c:pt>
                <c:pt idx="2607">
                  <c:v>51.212999999999994</c:v>
                </c:pt>
                <c:pt idx="2608">
                  <c:v>49.588000000000001</c:v>
                </c:pt>
                <c:pt idx="2609">
                  <c:v>45.588000000000001</c:v>
                </c:pt>
                <c:pt idx="2610">
                  <c:v>42.95</c:v>
                </c:pt>
                <c:pt idx="2611">
                  <c:v>40.262999999999998</c:v>
                </c:pt>
                <c:pt idx="2612">
                  <c:v>38.963000000000001</c:v>
                </c:pt>
                <c:pt idx="2613">
                  <c:v>38.32</c:v>
                </c:pt>
                <c:pt idx="2614">
                  <c:v>37.299999999999997</c:v>
                </c:pt>
                <c:pt idx="2615">
                  <c:v>34.188000000000002</c:v>
                </c:pt>
                <c:pt idx="2616">
                  <c:v>33.402999999999999</c:v>
                </c:pt>
                <c:pt idx="2617">
                  <c:v>32.65</c:v>
                </c:pt>
                <c:pt idx="2618">
                  <c:v>31.463000000000001</c:v>
                </c:pt>
                <c:pt idx="2619">
                  <c:v>31.263000000000002</c:v>
                </c:pt>
                <c:pt idx="2620">
                  <c:v>30.55</c:v>
                </c:pt>
                <c:pt idx="2621">
                  <c:v>30.75</c:v>
                </c:pt>
                <c:pt idx="2622">
                  <c:v>31.915000000000006</c:v>
                </c:pt>
                <c:pt idx="2623">
                  <c:v>31.775000000000002</c:v>
                </c:pt>
                <c:pt idx="2624">
                  <c:v>30.85</c:v>
                </c:pt>
                <c:pt idx="2625">
                  <c:v>29.599999999999998</c:v>
                </c:pt>
                <c:pt idx="2626">
                  <c:v>29.299999999999997</c:v>
                </c:pt>
                <c:pt idx="2627">
                  <c:v>28.413</c:v>
                </c:pt>
                <c:pt idx="2628">
                  <c:v>27.650000000000002</c:v>
                </c:pt>
                <c:pt idx="2629">
                  <c:v>26.812999999999999</c:v>
                </c:pt>
                <c:pt idx="2630">
                  <c:v>25.363000000000003</c:v>
                </c:pt>
                <c:pt idx="2631">
                  <c:v>24.788</c:v>
                </c:pt>
                <c:pt idx="2632">
                  <c:v>23.295000000000005</c:v>
                </c:pt>
                <c:pt idx="2633">
                  <c:v>23.763000000000002</c:v>
                </c:pt>
                <c:pt idx="2634">
                  <c:v>24.637999999999998</c:v>
                </c:pt>
                <c:pt idx="2635">
                  <c:v>21.937999999999999</c:v>
                </c:pt>
                <c:pt idx="2636">
                  <c:v>23.388000000000002</c:v>
                </c:pt>
                <c:pt idx="2637">
                  <c:v>20.75</c:v>
                </c:pt>
                <c:pt idx="2638">
                  <c:v>21.988</c:v>
                </c:pt>
                <c:pt idx="2639">
                  <c:v>23.524999999999995</c:v>
                </c:pt>
                <c:pt idx="2640">
                  <c:v>23.037999999999997</c:v>
                </c:pt>
                <c:pt idx="2641">
                  <c:v>22.913</c:v>
                </c:pt>
                <c:pt idx="2642">
                  <c:v>22.262999999999998</c:v>
                </c:pt>
                <c:pt idx="2643">
                  <c:v>22.487999999999996</c:v>
                </c:pt>
                <c:pt idx="2644">
                  <c:v>21.425000000000001</c:v>
                </c:pt>
                <c:pt idx="2645">
                  <c:v>23.759999999999998</c:v>
                </c:pt>
                <c:pt idx="2646">
                  <c:v>24.247999999999998</c:v>
                </c:pt>
                <c:pt idx="2647">
                  <c:v>23.312999999999999</c:v>
                </c:pt>
                <c:pt idx="2648">
                  <c:v>24</c:v>
                </c:pt>
                <c:pt idx="2649">
                  <c:v>23.349999999999998</c:v>
                </c:pt>
                <c:pt idx="2650">
                  <c:v>23.375</c:v>
                </c:pt>
                <c:pt idx="2651">
                  <c:v>20.388000000000002</c:v>
                </c:pt>
                <c:pt idx="2652">
                  <c:v>20.350000000000001</c:v>
                </c:pt>
                <c:pt idx="2653">
                  <c:v>19.538</c:v>
                </c:pt>
                <c:pt idx="2654">
                  <c:v>20.288</c:v>
                </c:pt>
                <c:pt idx="2655">
                  <c:v>19.624999999999996</c:v>
                </c:pt>
                <c:pt idx="2656">
                  <c:v>19.512999999999998</c:v>
                </c:pt>
                <c:pt idx="2657">
                  <c:v>20.200000000000003</c:v>
                </c:pt>
                <c:pt idx="2658">
                  <c:v>19.687999999999999</c:v>
                </c:pt>
                <c:pt idx="2659">
                  <c:v>19.988</c:v>
                </c:pt>
                <c:pt idx="2660">
                  <c:v>20.074999999999999</c:v>
                </c:pt>
                <c:pt idx="2661">
                  <c:v>19.937999999999999</c:v>
                </c:pt>
                <c:pt idx="2662">
                  <c:v>18.374999999999996</c:v>
                </c:pt>
                <c:pt idx="2663">
                  <c:v>18.05</c:v>
                </c:pt>
                <c:pt idx="2664">
                  <c:v>18.850000000000001</c:v>
                </c:pt>
                <c:pt idx="2665">
                  <c:v>17.349999999999998</c:v>
                </c:pt>
                <c:pt idx="2666">
                  <c:v>17.675000000000001</c:v>
                </c:pt>
                <c:pt idx="2667">
                  <c:v>20.132999999999999</c:v>
                </c:pt>
                <c:pt idx="2668">
                  <c:v>19.824999999999999</c:v>
                </c:pt>
                <c:pt idx="2669">
                  <c:v>18.712999999999997</c:v>
                </c:pt>
                <c:pt idx="2670">
                  <c:v>18.2</c:v>
                </c:pt>
                <c:pt idx="2671">
                  <c:v>18.074999999999999</c:v>
                </c:pt>
                <c:pt idx="2672">
                  <c:v>17.599999999999998</c:v>
                </c:pt>
                <c:pt idx="2673">
                  <c:v>17.75</c:v>
                </c:pt>
                <c:pt idx="2674">
                  <c:v>16.899999999999999</c:v>
                </c:pt>
                <c:pt idx="2675">
                  <c:v>17.125</c:v>
                </c:pt>
                <c:pt idx="2676">
                  <c:v>17.95</c:v>
                </c:pt>
                <c:pt idx="2677">
                  <c:v>18.387999999999998</c:v>
                </c:pt>
                <c:pt idx="2678">
                  <c:v>17.86</c:v>
                </c:pt>
                <c:pt idx="2679">
                  <c:v>18.664999999999999</c:v>
                </c:pt>
                <c:pt idx="2680">
                  <c:v>20.112999999999996</c:v>
                </c:pt>
                <c:pt idx="2681">
                  <c:v>18.948</c:v>
                </c:pt>
                <c:pt idx="2682">
                  <c:v>18.674999999999997</c:v>
                </c:pt>
                <c:pt idx="2683">
                  <c:v>17.299999999999997</c:v>
                </c:pt>
                <c:pt idx="2684">
                  <c:v>17.187999999999999</c:v>
                </c:pt>
                <c:pt idx="2685">
                  <c:v>18.213000000000001</c:v>
                </c:pt>
                <c:pt idx="2686">
                  <c:v>17.95</c:v>
                </c:pt>
                <c:pt idx="2687">
                  <c:v>16.175000000000001</c:v>
                </c:pt>
                <c:pt idx="2688">
                  <c:v>17.649999999999999</c:v>
                </c:pt>
                <c:pt idx="2689">
                  <c:v>18.037999999999997</c:v>
                </c:pt>
                <c:pt idx="2690">
                  <c:v>17.299999999999997</c:v>
                </c:pt>
                <c:pt idx="2691">
                  <c:v>16.838000000000005</c:v>
                </c:pt>
                <c:pt idx="2692">
                  <c:v>17.813000000000002</c:v>
                </c:pt>
                <c:pt idx="2693">
                  <c:v>17.824999999999996</c:v>
                </c:pt>
                <c:pt idx="2694">
                  <c:v>17.549999999999997</c:v>
                </c:pt>
                <c:pt idx="2695">
                  <c:v>17.099999999999998</c:v>
                </c:pt>
                <c:pt idx="2696">
                  <c:v>16.475000000000001</c:v>
                </c:pt>
                <c:pt idx="2697">
                  <c:v>17.049999999999997</c:v>
                </c:pt>
                <c:pt idx="2698">
                  <c:v>16.924999999999997</c:v>
                </c:pt>
                <c:pt idx="2699">
                  <c:v>16.663</c:v>
                </c:pt>
                <c:pt idx="2700">
                  <c:v>16.937999999999999</c:v>
                </c:pt>
                <c:pt idx="2701">
                  <c:v>15.625</c:v>
                </c:pt>
                <c:pt idx="2702">
                  <c:v>16.463000000000001</c:v>
                </c:pt>
                <c:pt idx="2703">
                  <c:v>15.174999999999999</c:v>
                </c:pt>
                <c:pt idx="2704">
                  <c:v>14.538</c:v>
                </c:pt>
                <c:pt idx="2705">
                  <c:v>14.457999999999998</c:v>
                </c:pt>
                <c:pt idx="2706">
                  <c:v>14.324999999999999</c:v>
                </c:pt>
                <c:pt idx="2707">
                  <c:v>14.250000000000002</c:v>
                </c:pt>
                <c:pt idx="2708">
                  <c:v>14.550000000000002</c:v>
                </c:pt>
                <c:pt idx="2709">
                  <c:v>15.475</c:v>
                </c:pt>
                <c:pt idx="2710">
                  <c:v>13.988</c:v>
                </c:pt>
                <c:pt idx="2711">
                  <c:v>14.338000000000001</c:v>
                </c:pt>
                <c:pt idx="2712">
                  <c:v>14.812999999999999</c:v>
                </c:pt>
                <c:pt idx="2713">
                  <c:v>15.538000000000002</c:v>
                </c:pt>
                <c:pt idx="2714">
                  <c:v>15.550000000000002</c:v>
                </c:pt>
                <c:pt idx="2715">
                  <c:v>15.500000000000004</c:v>
                </c:pt>
                <c:pt idx="2716">
                  <c:v>14.124999999999998</c:v>
                </c:pt>
                <c:pt idx="2717">
                  <c:v>15.024999999999999</c:v>
                </c:pt>
                <c:pt idx="2718">
                  <c:v>14.850000000000001</c:v>
                </c:pt>
                <c:pt idx="2719">
                  <c:v>13.850000000000001</c:v>
                </c:pt>
                <c:pt idx="2720">
                  <c:v>14.212999999999997</c:v>
                </c:pt>
                <c:pt idx="2721">
                  <c:v>14.588000000000001</c:v>
                </c:pt>
                <c:pt idx="2722">
                  <c:v>15.488000000000001</c:v>
                </c:pt>
                <c:pt idx="2723">
                  <c:v>14.812999999999999</c:v>
                </c:pt>
                <c:pt idx="2724">
                  <c:v>13.374999999999998</c:v>
                </c:pt>
                <c:pt idx="2725">
                  <c:v>13.638</c:v>
                </c:pt>
                <c:pt idx="2726">
                  <c:v>12.663000000000002</c:v>
                </c:pt>
                <c:pt idx="2727">
                  <c:v>13.424999999999997</c:v>
                </c:pt>
                <c:pt idx="2728">
                  <c:v>12.713000000000003</c:v>
                </c:pt>
                <c:pt idx="2729">
                  <c:v>13.174999999999997</c:v>
                </c:pt>
                <c:pt idx="2730">
                  <c:v>13.3</c:v>
                </c:pt>
                <c:pt idx="2731">
                  <c:v>14.124999999999998</c:v>
                </c:pt>
                <c:pt idx="2732">
                  <c:v>13.224999999999998</c:v>
                </c:pt>
                <c:pt idx="2733">
                  <c:v>13.388</c:v>
                </c:pt>
                <c:pt idx="2734">
                  <c:v>13.337999999999999</c:v>
                </c:pt>
                <c:pt idx="2735">
                  <c:v>13.574999999999998</c:v>
                </c:pt>
                <c:pt idx="2736">
                  <c:v>13.972999999999999</c:v>
                </c:pt>
                <c:pt idx="2737">
                  <c:v>14.374999999999998</c:v>
                </c:pt>
                <c:pt idx="2738">
                  <c:v>15.105000000000002</c:v>
                </c:pt>
                <c:pt idx="2739">
                  <c:v>13</c:v>
                </c:pt>
                <c:pt idx="2740">
                  <c:v>12.248000000000001</c:v>
                </c:pt>
                <c:pt idx="2741">
                  <c:v>12.199999999999998</c:v>
                </c:pt>
                <c:pt idx="2742">
                  <c:v>12.912999999999997</c:v>
                </c:pt>
                <c:pt idx="2743">
                  <c:v>13.562999999999997</c:v>
                </c:pt>
                <c:pt idx="2744">
                  <c:v>13.750000000000002</c:v>
                </c:pt>
                <c:pt idx="2745">
                  <c:v>13.8</c:v>
                </c:pt>
                <c:pt idx="2746">
                  <c:v>13.588000000000001</c:v>
                </c:pt>
                <c:pt idx="2747">
                  <c:v>14.900000000000002</c:v>
                </c:pt>
                <c:pt idx="2748">
                  <c:v>14.124999999999998</c:v>
                </c:pt>
                <c:pt idx="2749">
                  <c:v>13.513000000000003</c:v>
                </c:pt>
                <c:pt idx="2750">
                  <c:v>13.087999999999999</c:v>
                </c:pt>
                <c:pt idx="2751">
                  <c:v>12.86</c:v>
                </c:pt>
                <c:pt idx="2752">
                  <c:v>15.375</c:v>
                </c:pt>
                <c:pt idx="2753">
                  <c:v>15.350000000000003</c:v>
                </c:pt>
                <c:pt idx="2754">
                  <c:v>14.548</c:v>
                </c:pt>
                <c:pt idx="2755">
                  <c:v>14.638000000000002</c:v>
                </c:pt>
                <c:pt idx="2756">
                  <c:v>14.862999999999998</c:v>
                </c:pt>
                <c:pt idx="2757">
                  <c:v>15.200000000000003</c:v>
                </c:pt>
                <c:pt idx="2758">
                  <c:v>14.700000000000003</c:v>
                </c:pt>
                <c:pt idx="2759">
                  <c:v>14.238000000000001</c:v>
                </c:pt>
                <c:pt idx="2760">
                  <c:v>14.438000000000001</c:v>
                </c:pt>
                <c:pt idx="2761">
                  <c:v>14.927999999999999</c:v>
                </c:pt>
                <c:pt idx="2762">
                  <c:v>14.900000000000002</c:v>
                </c:pt>
                <c:pt idx="2763">
                  <c:v>13.912999999999997</c:v>
                </c:pt>
                <c:pt idx="2764">
                  <c:v>13.900000000000002</c:v>
                </c:pt>
                <c:pt idx="2765">
                  <c:v>14.05</c:v>
                </c:pt>
                <c:pt idx="2766">
                  <c:v>13.924999999999999</c:v>
                </c:pt>
                <c:pt idx="2767">
                  <c:v>14.674999999999999</c:v>
                </c:pt>
                <c:pt idx="2768">
                  <c:v>15.138000000000002</c:v>
                </c:pt>
                <c:pt idx="2769">
                  <c:v>15.363</c:v>
                </c:pt>
                <c:pt idx="2770">
                  <c:v>14.975</c:v>
                </c:pt>
                <c:pt idx="2771">
                  <c:v>15.888</c:v>
                </c:pt>
                <c:pt idx="2772">
                  <c:v>15.113000000000001</c:v>
                </c:pt>
                <c:pt idx="2773">
                  <c:v>16.809999999999999</c:v>
                </c:pt>
                <c:pt idx="2774">
                  <c:v>15.973000000000001</c:v>
                </c:pt>
                <c:pt idx="2775">
                  <c:v>17.387999999999998</c:v>
                </c:pt>
                <c:pt idx="2776">
                  <c:v>15.849999999999998</c:v>
                </c:pt>
                <c:pt idx="2777">
                  <c:v>15.938000000000002</c:v>
                </c:pt>
                <c:pt idx="2778">
                  <c:v>15.925000000000001</c:v>
                </c:pt>
                <c:pt idx="2779">
                  <c:v>15.788000000000002</c:v>
                </c:pt>
                <c:pt idx="2780">
                  <c:v>15.410000000000002</c:v>
                </c:pt>
                <c:pt idx="2781">
                  <c:v>14.475</c:v>
                </c:pt>
                <c:pt idx="2782">
                  <c:v>14.738000000000001</c:v>
                </c:pt>
                <c:pt idx="2783">
                  <c:v>14.650000000000002</c:v>
                </c:pt>
                <c:pt idx="2784">
                  <c:v>15.375</c:v>
                </c:pt>
                <c:pt idx="2785">
                  <c:v>16.225000000000001</c:v>
                </c:pt>
                <c:pt idx="2786">
                  <c:v>14.662999999999998</c:v>
                </c:pt>
                <c:pt idx="2787">
                  <c:v>14.507999999999999</c:v>
                </c:pt>
                <c:pt idx="2788">
                  <c:v>14.62</c:v>
                </c:pt>
                <c:pt idx="2789">
                  <c:v>14.462999999999997</c:v>
                </c:pt>
                <c:pt idx="2790">
                  <c:v>14.538</c:v>
                </c:pt>
                <c:pt idx="2791">
                  <c:v>14.074999999999999</c:v>
                </c:pt>
                <c:pt idx="2792">
                  <c:v>13.974999999999998</c:v>
                </c:pt>
                <c:pt idx="2793">
                  <c:v>13.838000000000001</c:v>
                </c:pt>
                <c:pt idx="2794">
                  <c:v>14.579999999999998</c:v>
                </c:pt>
                <c:pt idx="2795">
                  <c:v>14.05</c:v>
                </c:pt>
                <c:pt idx="2796">
                  <c:v>13.599999999999998</c:v>
                </c:pt>
                <c:pt idx="2797">
                  <c:v>13.888</c:v>
                </c:pt>
                <c:pt idx="2798">
                  <c:v>13.15</c:v>
                </c:pt>
                <c:pt idx="2799">
                  <c:v>12.545</c:v>
                </c:pt>
                <c:pt idx="2800">
                  <c:v>12.913</c:v>
                </c:pt>
                <c:pt idx="2801">
                  <c:v>12.863</c:v>
                </c:pt>
                <c:pt idx="2802">
                  <c:v>12.687999999999999</c:v>
                </c:pt>
                <c:pt idx="2803">
                  <c:v>12.738</c:v>
                </c:pt>
                <c:pt idx="2804">
                  <c:v>13.25</c:v>
                </c:pt>
                <c:pt idx="2805">
                  <c:v>13.178000000000001</c:v>
                </c:pt>
                <c:pt idx="2806">
                  <c:v>12.763</c:v>
                </c:pt>
                <c:pt idx="2807">
                  <c:v>12.375</c:v>
                </c:pt>
                <c:pt idx="2808">
                  <c:v>12.13</c:v>
                </c:pt>
                <c:pt idx="2809">
                  <c:v>11.772999999999998</c:v>
                </c:pt>
                <c:pt idx="2810">
                  <c:v>11.108000000000001</c:v>
                </c:pt>
                <c:pt idx="2811">
                  <c:v>11.077999999999999</c:v>
                </c:pt>
                <c:pt idx="2812">
                  <c:v>10.344999999999999</c:v>
                </c:pt>
                <c:pt idx="2813">
                  <c:v>10.149999999999999</c:v>
                </c:pt>
                <c:pt idx="2814">
                  <c:v>11.35</c:v>
                </c:pt>
                <c:pt idx="2815">
                  <c:v>11.465</c:v>
                </c:pt>
                <c:pt idx="2816">
                  <c:v>11.05</c:v>
                </c:pt>
                <c:pt idx="2817">
                  <c:v>11.238</c:v>
                </c:pt>
                <c:pt idx="2818">
                  <c:v>10.754999999999999</c:v>
                </c:pt>
                <c:pt idx="2819">
                  <c:v>10.398</c:v>
                </c:pt>
                <c:pt idx="2820">
                  <c:v>11.755000000000001</c:v>
                </c:pt>
                <c:pt idx="2821">
                  <c:v>9.85</c:v>
                </c:pt>
                <c:pt idx="2822">
                  <c:v>10.967999999999998</c:v>
                </c:pt>
                <c:pt idx="2823">
                  <c:v>11.05</c:v>
                </c:pt>
                <c:pt idx="2824">
                  <c:v>10.324999999999999</c:v>
                </c:pt>
                <c:pt idx="2825">
                  <c:v>11.013</c:v>
                </c:pt>
                <c:pt idx="2826">
                  <c:v>11.177999999999999</c:v>
                </c:pt>
                <c:pt idx="2827">
                  <c:v>11.73</c:v>
                </c:pt>
                <c:pt idx="2828">
                  <c:v>10.99</c:v>
                </c:pt>
                <c:pt idx="2829">
                  <c:v>11.48</c:v>
                </c:pt>
                <c:pt idx="2830">
                  <c:v>12.162999999999998</c:v>
                </c:pt>
                <c:pt idx="2831">
                  <c:v>11.732999999999999</c:v>
                </c:pt>
                <c:pt idx="2832">
                  <c:v>12.958</c:v>
                </c:pt>
                <c:pt idx="2833">
                  <c:v>12.620000000000001</c:v>
                </c:pt>
                <c:pt idx="2834">
                  <c:v>13.343</c:v>
                </c:pt>
                <c:pt idx="2835">
                  <c:v>12.733000000000001</c:v>
                </c:pt>
                <c:pt idx="2836">
                  <c:v>12.630000000000003</c:v>
                </c:pt>
                <c:pt idx="2837">
                  <c:v>13.270000000000001</c:v>
                </c:pt>
                <c:pt idx="2838">
                  <c:v>13.55</c:v>
                </c:pt>
                <c:pt idx="2839">
                  <c:v>13.462999999999999</c:v>
                </c:pt>
                <c:pt idx="2840">
                  <c:v>12.725</c:v>
                </c:pt>
                <c:pt idx="2841">
                  <c:v>13.175000000000001</c:v>
                </c:pt>
                <c:pt idx="2842">
                  <c:v>12.907999999999999</c:v>
                </c:pt>
                <c:pt idx="2843">
                  <c:v>11.943</c:v>
                </c:pt>
                <c:pt idx="2844">
                  <c:v>11.175000000000001</c:v>
                </c:pt>
                <c:pt idx="2845">
                  <c:v>11.25</c:v>
                </c:pt>
                <c:pt idx="2846">
                  <c:v>10.994999999999999</c:v>
                </c:pt>
                <c:pt idx="2847">
                  <c:v>10.725</c:v>
                </c:pt>
                <c:pt idx="2848">
                  <c:v>10.722999999999999</c:v>
                </c:pt>
                <c:pt idx="2849">
                  <c:v>10.535</c:v>
                </c:pt>
                <c:pt idx="2850">
                  <c:v>10.225000000000001</c:v>
                </c:pt>
                <c:pt idx="2851">
                  <c:v>10.119999999999999</c:v>
                </c:pt>
                <c:pt idx="2852">
                  <c:v>9.8849999999999998</c:v>
                </c:pt>
                <c:pt idx="2853">
                  <c:v>8.8879999999999999</c:v>
                </c:pt>
                <c:pt idx="2854">
                  <c:v>9.1049999999999986</c:v>
                </c:pt>
                <c:pt idx="2855">
                  <c:v>9.6379999999999999</c:v>
                </c:pt>
                <c:pt idx="2856">
                  <c:v>9.9499999999999993</c:v>
                </c:pt>
                <c:pt idx="2857">
                  <c:v>9.1930000000000014</c:v>
                </c:pt>
                <c:pt idx="2858">
                  <c:v>10.74</c:v>
                </c:pt>
                <c:pt idx="2859">
                  <c:v>9.3130000000000006</c:v>
                </c:pt>
                <c:pt idx="2860">
                  <c:v>9.4380000000000006</c:v>
                </c:pt>
                <c:pt idx="2861">
                  <c:v>9.2680000000000007</c:v>
                </c:pt>
                <c:pt idx="2862">
                  <c:v>9.0580000000000016</c:v>
                </c:pt>
                <c:pt idx="2863">
                  <c:v>8.31</c:v>
                </c:pt>
                <c:pt idx="2864">
                  <c:v>8.4579999999999984</c:v>
                </c:pt>
                <c:pt idx="2865">
                  <c:v>9.32</c:v>
                </c:pt>
                <c:pt idx="2866">
                  <c:v>8.4350000000000005</c:v>
                </c:pt>
                <c:pt idx="2867">
                  <c:v>7.8529999999999989</c:v>
                </c:pt>
                <c:pt idx="2868">
                  <c:v>8.0679999999999996</c:v>
                </c:pt>
                <c:pt idx="2869">
                  <c:v>8.0429999999999993</c:v>
                </c:pt>
                <c:pt idx="2870">
                  <c:v>7.663000000000002</c:v>
                </c:pt>
                <c:pt idx="2871">
                  <c:v>8.2650000000000006</c:v>
                </c:pt>
                <c:pt idx="2872">
                  <c:v>7.2049999999999992</c:v>
                </c:pt>
                <c:pt idx="2873">
                  <c:v>7.543000000000001</c:v>
                </c:pt>
                <c:pt idx="2874">
                  <c:v>7.129999999999999</c:v>
                </c:pt>
                <c:pt idx="2875">
                  <c:v>6.508</c:v>
                </c:pt>
                <c:pt idx="2876">
                  <c:v>6.4300000000000006</c:v>
                </c:pt>
                <c:pt idx="2877">
                  <c:v>6.07</c:v>
                </c:pt>
                <c:pt idx="2878">
                  <c:v>5.6529999999999996</c:v>
                </c:pt>
                <c:pt idx="2879">
                  <c:v>5.3879999999999999</c:v>
                </c:pt>
                <c:pt idx="2880">
                  <c:v>5.15</c:v>
                </c:pt>
                <c:pt idx="2881">
                  <c:v>5.63</c:v>
                </c:pt>
                <c:pt idx="2882">
                  <c:v>5.1350000000000007</c:v>
                </c:pt>
                <c:pt idx="2883">
                  <c:v>4.915</c:v>
                </c:pt>
                <c:pt idx="2884">
                  <c:v>4.5030000000000001</c:v>
                </c:pt>
                <c:pt idx="2885">
                  <c:v>4.9700000000000006</c:v>
                </c:pt>
                <c:pt idx="2886">
                  <c:v>5.0949999999999998</c:v>
                </c:pt>
                <c:pt idx="2887">
                  <c:v>4.3199999999999985</c:v>
                </c:pt>
                <c:pt idx="2888">
                  <c:v>4.4079999999999995</c:v>
                </c:pt>
                <c:pt idx="2889">
                  <c:v>3.44</c:v>
                </c:pt>
                <c:pt idx="2890">
                  <c:v>4.0749999999999993</c:v>
                </c:pt>
                <c:pt idx="2891">
                  <c:v>2.6300000000000003</c:v>
                </c:pt>
                <c:pt idx="2892">
                  <c:v>3.8300000000000014</c:v>
                </c:pt>
                <c:pt idx="2893">
                  <c:v>4.0080000000000009</c:v>
                </c:pt>
                <c:pt idx="2894">
                  <c:v>4.2080000000000002</c:v>
                </c:pt>
                <c:pt idx="2895">
                  <c:v>3.9750000000000005</c:v>
                </c:pt>
                <c:pt idx="2896">
                  <c:v>5.3349999999999991</c:v>
                </c:pt>
                <c:pt idx="2897">
                  <c:v>5.2499999999999991</c:v>
                </c:pt>
                <c:pt idx="2898">
                  <c:v>5.27</c:v>
                </c:pt>
                <c:pt idx="2899">
                  <c:v>5.3749999999999991</c:v>
                </c:pt>
                <c:pt idx="2900">
                  <c:v>5.128000000000001</c:v>
                </c:pt>
                <c:pt idx="2901">
                  <c:v>5.2649999999999988</c:v>
                </c:pt>
                <c:pt idx="2902">
                  <c:v>5.0749999999999993</c:v>
                </c:pt>
                <c:pt idx="2903">
                  <c:v>4.4179999999999993</c:v>
                </c:pt>
                <c:pt idx="2904">
                  <c:v>4.4900000000000011</c:v>
                </c:pt>
                <c:pt idx="2905">
                  <c:v>4.0979999999999999</c:v>
                </c:pt>
                <c:pt idx="2906">
                  <c:v>3.1480000000000006</c:v>
                </c:pt>
                <c:pt idx="2907">
                  <c:v>2.6799999999999988</c:v>
                </c:pt>
                <c:pt idx="2908">
                  <c:v>3.552999999999999</c:v>
                </c:pt>
                <c:pt idx="2909">
                  <c:v>4.0979999999999999</c:v>
                </c:pt>
                <c:pt idx="2910">
                  <c:v>3.4629999999999992</c:v>
                </c:pt>
                <c:pt idx="2911">
                  <c:v>3.5179999999999989</c:v>
                </c:pt>
                <c:pt idx="2912">
                  <c:v>4.5380000000000003</c:v>
                </c:pt>
                <c:pt idx="2913">
                  <c:v>4.4650000000000007</c:v>
                </c:pt>
                <c:pt idx="2914">
                  <c:v>4.3750000000000009</c:v>
                </c:pt>
                <c:pt idx="2915">
                  <c:v>4.6850000000000014</c:v>
                </c:pt>
                <c:pt idx="2916">
                  <c:v>4.7380000000000004</c:v>
                </c:pt>
                <c:pt idx="2917">
                  <c:v>3.4750000000000005</c:v>
                </c:pt>
                <c:pt idx="2918">
                  <c:v>3.8179999999999992</c:v>
                </c:pt>
                <c:pt idx="2919">
                  <c:v>4.0929999999999991</c:v>
                </c:pt>
                <c:pt idx="2920">
                  <c:v>3.9529999999999994</c:v>
                </c:pt>
                <c:pt idx="2921">
                  <c:v>3.8600000000000008</c:v>
                </c:pt>
                <c:pt idx="2922">
                  <c:v>3.6750000000000007</c:v>
                </c:pt>
                <c:pt idx="2923">
                  <c:v>2.9249999999999998</c:v>
                </c:pt>
                <c:pt idx="2924">
                  <c:v>3.4750000000000005</c:v>
                </c:pt>
                <c:pt idx="2925">
                  <c:v>3.1380000000000003</c:v>
                </c:pt>
                <c:pt idx="2926">
                  <c:v>3.2049999999999996</c:v>
                </c:pt>
                <c:pt idx="2927">
                  <c:v>3.3379999999999992</c:v>
                </c:pt>
                <c:pt idx="2928">
                  <c:v>3.6379999999999995</c:v>
                </c:pt>
                <c:pt idx="2929">
                  <c:v>3.4750000000000005</c:v>
                </c:pt>
                <c:pt idx="2930">
                  <c:v>2.9950000000000006</c:v>
                </c:pt>
                <c:pt idx="2931">
                  <c:v>2.8950000000000005</c:v>
                </c:pt>
                <c:pt idx="2932">
                  <c:v>3.2549999999999994</c:v>
                </c:pt>
                <c:pt idx="2933">
                  <c:v>3.1749999999999998</c:v>
                </c:pt>
                <c:pt idx="2934">
                  <c:v>3.25</c:v>
                </c:pt>
                <c:pt idx="2935">
                  <c:v>3.4549999999999996</c:v>
                </c:pt>
                <c:pt idx="2936">
                  <c:v>3.8879999999999999</c:v>
                </c:pt>
                <c:pt idx="2937">
                  <c:v>4.2250000000000014</c:v>
                </c:pt>
                <c:pt idx="2938">
                  <c:v>4.0679999999999996</c:v>
                </c:pt>
                <c:pt idx="2939">
                  <c:v>4.085</c:v>
                </c:pt>
                <c:pt idx="2940">
                  <c:v>3.4049999999999998</c:v>
                </c:pt>
                <c:pt idx="2941">
                  <c:v>3.5250000000000004</c:v>
                </c:pt>
                <c:pt idx="2942">
                  <c:v>3.3149999999999999</c:v>
                </c:pt>
                <c:pt idx="2943">
                  <c:v>3.8779999999999997</c:v>
                </c:pt>
                <c:pt idx="2944">
                  <c:v>4.2629999999999999</c:v>
                </c:pt>
                <c:pt idx="2945">
                  <c:v>4.1179999999999994</c:v>
                </c:pt>
                <c:pt idx="2946">
                  <c:v>4.0730000000000004</c:v>
                </c:pt>
                <c:pt idx="2947">
                  <c:v>4.0400000000000009</c:v>
                </c:pt>
                <c:pt idx="2948">
                  <c:v>3.9329999999999989</c:v>
                </c:pt>
                <c:pt idx="2949">
                  <c:v>4.1400000000000006</c:v>
                </c:pt>
                <c:pt idx="2950">
                  <c:v>4.1250000000000009</c:v>
                </c:pt>
                <c:pt idx="2951">
                  <c:v>3.8629999999999995</c:v>
                </c:pt>
                <c:pt idx="2952">
                  <c:v>3.9250000000000007</c:v>
                </c:pt>
                <c:pt idx="2953">
                  <c:v>3.88</c:v>
                </c:pt>
                <c:pt idx="2954">
                  <c:v>3.92</c:v>
                </c:pt>
                <c:pt idx="2955">
                  <c:v>3.88</c:v>
                </c:pt>
                <c:pt idx="2956">
                  <c:v>4.1099999999999994</c:v>
                </c:pt>
                <c:pt idx="2957">
                  <c:v>4.2880000000000003</c:v>
                </c:pt>
                <c:pt idx="2958">
                  <c:v>4.5279999999999987</c:v>
                </c:pt>
                <c:pt idx="2959">
                  <c:v>4.9379999999999997</c:v>
                </c:pt>
                <c:pt idx="2960">
                  <c:v>4.9450000000000012</c:v>
                </c:pt>
                <c:pt idx="2961">
                  <c:v>5.2350000000000012</c:v>
                </c:pt>
                <c:pt idx="2962">
                  <c:v>5.2250000000000005</c:v>
                </c:pt>
                <c:pt idx="2963">
                  <c:v>5.2149999999999999</c:v>
                </c:pt>
                <c:pt idx="2964">
                  <c:v>5.19</c:v>
                </c:pt>
                <c:pt idx="2965">
                  <c:v>5.427999999999999</c:v>
                </c:pt>
                <c:pt idx="2966">
                  <c:v>5.3429999999999991</c:v>
                </c:pt>
                <c:pt idx="2967">
                  <c:v>5.6129999999999995</c:v>
                </c:pt>
                <c:pt idx="2968">
                  <c:v>5.012999999999999</c:v>
                </c:pt>
                <c:pt idx="2969">
                  <c:v>4.71</c:v>
                </c:pt>
                <c:pt idx="2970">
                  <c:v>4.6700000000000008</c:v>
                </c:pt>
                <c:pt idx="2971">
                  <c:v>4.8230000000000013</c:v>
                </c:pt>
                <c:pt idx="2972">
                  <c:v>4.4130000000000003</c:v>
                </c:pt>
                <c:pt idx="2973">
                  <c:v>4.4749999999999996</c:v>
                </c:pt>
                <c:pt idx="2974">
                  <c:v>5.165</c:v>
                </c:pt>
                <c:pt idx="2975">
                  <c:v>4.7249999999999996</c:v>
                </c:pt>
                <c:pt idx="2976">
                  <c:v>4.5949999999999989</c:v>
                </c:pt>
                <c:pt idx="2977">
                  <c:v>4.7730000000000006</c:v>
                </c:pt>
                <c:pt idx="2978">
                  <c:v>5.4200000000000008</c:v>
                </c:pt>
                <c:pt idx="2979">
                  <c:v>5.49</c:v>
                </c:pt>
                <c:pt idx="2980">
                  <c:v>5.5449999999999999</c:v>
                </c:pt>
                <c:pt idx="2981">
                  <c:v>4.9280000000000008</c:v>
                </c:pt>
                <c:pt idx="2982">
                  <c:v>5.0380000000000011</c:v>
                </c:pt>
                <c:pt idx="2983">
                  <c:v>5.9900000000000011</c:v>
                </c:pt>
                <c:pt idx="2984">
                  <c:v>6.1280000000000001</c:v>
                </c:pt>
                <c:pt idx="2985">
                  <c:v>5.1429999999999989</c:v>
                </c:pt>
                <c:pt idx="2986">
                  <c:v>5.4529999999999994</c:v>
                </c:pt>
                <c:pt idx="2987">
                  <c:v>5.5250000000000004</c:v>
                </c:pt>
                <c:pt idx="2988">
                  <c:v>6.3880000000000008</c:v>
                </c:pt>
                <c:pt idx="2989">
                  <c:v>6.9199999999999982</c:v>
                </c:pt>
                <c:pt idx="2990">
                  <c:v>6.1750000000000016</c:v>
                </c:pt>
                <c:pt idx="2991">
                  <c:v>6.7280000000000006</c:v>
                </c:pt>
                <c:pt idx="2992">
                  <c:v>6.6849999999999996</c:v>
                </c:pt>
                <c:pt idx="2993">
                  <c:v>6.7430000000000003</c:v>
                </c:pt>
                <c:pt idx="2994">
                  <c:v>7.1799999999999988</c:v>
                </c:pt>
                <c:pt idx="2995">
                  <c:v>7.5479999999999992</c:v>
                </c:pt>
                <c:pt idx="2996">
                  <c:v>7.6700000000000008</c:v>
                </c:pt>
                <c:pt idx="2997">
                  <c:v>7.57</c:v>
                </c:pt>
                <c:pt idx="2998">
                  <c:v>7.677999999999999</c:v>
                </c:pt>
                <c:pt idx="2999">
                  <c:v>7.9200000000000008</c:v>
                </c:pt>
                <c:pt idx="3000">
                  <c:v>7.6</c:v>
                </c:pt>
                <c:pt idx="3001">
                  <c:v>7.6429999999999998</c:v>
                </c:pt>
                <c:pt idx="3002">
                  <c:v>8.0200000000000014</c:v>
                </c:pt>
                <c:pt idx="3003">
                  <c:v>8.4629999999999992</c:v>
                </c:pt>
                <c:pt idx="3004">
                  <c:v>9.2899999999999991</c:v>
                </c:pt>
                <c:pt idx="3005">
                  <c:v>9.8249999999999993</c:v>
                </c:pt>
                <c:pt idx="3006">
                  <c:v>9.3330000000000002</c:v>
                </c:pt>
                <c:pt idx="3007">
                  <c:v>9.588000000000001</c:v>
                </c:pt>
                <c:pt idx="3008">
                  <c:v>9.1479999999999997</c:v>
                </c:pt>
                <c:pt idx="3009">
                  <c:v>9.1749999999999989</c:v>
                </c:pt>
                <c:pt idx="3010">
                  <c:v>9.3430000000000017</c:v>
                </c:pt>
                <c:pt idx="3011">
                  <c:v>9.7430000000000021</c:v>
                </c:pt>
                <c:pt idx="3012">
                  <c:v>10.523</c:v>
                </c:pt>
                <c:pt idx="3013">
                  <c:v>10.7</c:v>
                </c:pt>
                <c:pt idx="3014">
                  <c:v>11.255000000000001</c:v>
                </c:pt>
                <c:pt idx="3015">
                  <c:v>11.41</c:v>
                </c:pt>
                <c:pt idx="3016">
                  <c:v>11.488000000000001</c:v>
                </c:pt>
                <c:pt idx="3017">
                  <c:v>11.125000000000002</c:v>
                </c:pt>
                <c:pt idx="3018">
                  <c:v>11.095000000000001</c:v>
                </c:pt>
                <c:pt idx="3019">
                  <c:v>11.738000000000001</c:v>
                </c:pt>
                <c:pt idx="3020">
                  <c:v>12.742999999999999</c:v>
                </c:pt>
                <c:pt idx="3021">
                  <c:v>12.012999999999998</c:v>
                </c:pt>
                <c:pt idx="3022">
                  <c:v>11.763000000000002</c:v>
                </c:pt>
                <c:pt idx="3023">
                  <c:v>11.625</c:v>
                </c:pt>
                <c:pt idx="3024">
                  <c:v>11.86</c:v>
                </c:pt>
                <c:pt idx="3025">
                  <c:v>11.218000000000002</c:v>
                </c:pt>
                <c:pt idx="3026">
                  <c:v>11.325000000000001</c:v>
                </c:pt>
                <c:pt idx="3027">
                  <c:v>11.257999999999999</c:v>
                </c:pt>
                <c:pt idx="3028">
                  <c:v>11.145000000000001</c:v>
                </c:pt>
                <c:pt idx="3029">
                  <c:v>9.847999999999999</c:v>
                </c:pt>
                <c:pt idx="3030">
                  <c:v>9.163000000000002</c:v>
                </c:pt>
                <c:pt idx="3031">
                  <c:v>9.4699999999999989</c:v>
                </c:pt>
                <c:pt idx="3032">
                  <c:v>9.3869999999999987</c:v>
                </c:pt>
                <c:pt idx="3033">
                  <c:v>8.7689999999999984</c:v>
                </c:pt>
                <c:pt idx="3034">
                  <c:v>8.6739999999999977</c:v>
                </c:pt>
                <c:pt idx="3035">
                  <c:v>8.1990000000000016</c:v>
                </c:pt>
                <c:pt idx="3036">
                  <c:v>9.3730000000000011</c:v>
                </c:pt>
                <c:pt idx="3037">
                  <c:v>8.2430000000000003</c:v>
                </c:pt>
                <c:pt idx="3038">
                  <c:v>7.1639999999999979</c:v>
                </c:pt>
                <c:pt idx="3039">
                  <c:v>6.4890000000000008</c:v>
                </c:pt>
                <c:pt idx="3040">
                  <c:v>6.1400000000000006</c:v>
                </c:pt>
                <c:pt idx="3041">
                  <c:v>6.4400000000000013</c:v>
                </c:pt>
                <c:pt idx="3042">
                  <c:v>5.8139999999999965</c:v>
                </c:pt>
                <c:pt idx="3043">
                  <c:v>5.8459999999999983</c:v>
                </c:pt>
                <c:pt idx="3044">
                  <c:v>6.0810000000000004</c:v>
                </c:pt>
                <c:pt idx="3045">
                  <c:v>7.2339999999999991</c:v>
                </c:pt>
                <c:pt idx="3046">
                  <c:v>6.2669999999999977</c:v>
                </c:pt>
                <c:pt idx="3047">
                  <c:v>5.836999999999998</c:v>
                </c:pt>
                <c:pt idx="3048">
                  <c:v>6.93</c:v>
                </c:pt>
                <c:pt idx="3049">
                  <c:v>8.4970000000000017</c:v>
                </c:pt>
                <c:pt idx="3050">
                  <c:v>6.9360000000000035</c:v>
                </c:pt>
                <c:pt idx="3051">
                  <c:v>6.8209999999999997</c:v>
                </c:pt>
                <c:pt idx="3052">
                  <c:v>7.7870000000000026</c:v>
                </c:pt>
                <c:pt idx="3053">
                  <c:v>4.6899999999999995</c:v>
                </c:pt>
                <c:pt idx="3054">
                  <c:v>2.9900000000000038</c:v>
                </c:pt>
                <c:pt idx="3055">
                  <c:v>7.2429999999999994</c:v>
                </c:pt>
                <c:pt idx="3056">
                  <c:v>6.1290000000000013</c:v>
                </c:pt>
                <c:pt idx="3057">
                  <c:v>6.9730000000000016</c:v>
                </c:pt>
                <c:pt idx="3058">
                  <c:v>-6.6140000000000034</c:v>
                </c:pt>
                <c:pt idx="3059">
                  <c:v>11.523000000000005</c:v>
                </c:pt>
                <c:pt idx="3060">
                  <c:v>6.0569999999999959</c:v>
                </c:pt>
                <c:pt idx="3061">
                  <c:v>6.7310000000000034</c:v>
                </c:pt>
                <c:pt idx="3062">
                  <c:v>10.464</c:v>
                </c:pt>
                <c:pt idx="3063">
                  <c:v>8.2799999999999976</c:v>
                </c:pt>
                <c:pt idx="3064">
                  <c:v>10.347000000000001</c:v>
                </c:pt>
                <c:pt idx="3065">
                  <c:v>9.2859999999999996</c:v>
                </c:pt>
                <c:pt idx="3066">
                  <c:v>7.016</c:v>
                </c:pt>
                <c:pt idx="3067">
                  <c:v>7.7970000000000041</c:v>
                </c:pt>
                <c:pt idx="3068">
                  <c:v>10.485999999999995</c:v>
                </c:pt>
                <c:pt idx="3069">
                  <c:v>8.8800000000000043</c:v>
                </c:pt>
                <c:pt idx="3070">
                  <c:v>11.179</c:v>
                </c:pt>
                <c:pt idx="3071">
                  <c:v>12.985999999999997</c:v>
                </c:pt>
                <c:pt idx="3072">
                  <c:v>11.294000000000004</c:v>
                </c:pt>
                <c:pt idx="3073">
                  <c:v>15.513999999999999</c:v>
                </c:pt>
                <c:pt idx="3074">
                  <c:v>19.104000000000003</c:v>
                </c:pt>
                <c:pt idx="3075">
                  <c:v>21.186</c:v>
                </c:pt>
                <c:pt idx="3076">
                  <c:v>26.279999999999998</c:v>
                </c:pt>
                <c:pt idx="3077">
                  <c:v>26.85</c:v>
                </c:pt>
                <c:pt idx="3078">
                  <c:v>31.896000000000001</c:v>
                </c:pt>
                <c:pt idx="3079">
                  <c:v>32.25</c:v>
                </c:pt>
                <c:pt idx="3080">
                  <c:v>34.930999999999997</c:v>
                </c:pt>
                <c:pt idx="3081">
                  <c:v>36.992999999999995</c:v>
                </c:pt>
                <c:pt idx="3082">
                  <c:v>42.664000000000001</c:v>
                </c:pt>
                <c:pt idx="3083">
                  <c:v>39.975999999999999</c:v>
                </c:pt>
                <c:pt idx="3084">
                  <c:v>37.960000000000008</c:v>
                </c:pt>
                <c:pt idx="3085">
                  <c:v>36.357000000000006</c:v>
                </c:pt>
                <c:pt idx="3086">
                  <c:v>33.920999999999992</c:v>
                </c:pt>
                <c:pt idx="3087">
                  <c:v>33.731000000000002</c:v>
                </c:pt>
                <c:pt idx="3088">
                  <c:v>31.317000000000007</c:v>
                </c:pt>
                <c:pt idx="3089">
                  <c:v>31.325999999999997</c:v>
                </c:pt>
                <c:pt idx="3090">
                  <c:v>31.339000000000006</c:v>
                </c:pt>
                <c:pt idx="3091">
                  <c:v>32.999999999999993</c:v>
                </c:pt>
                <c:pt idx="3092">
                  <c:v>28.606000000000009</c:v>
                </c:pt>
                <c:pt idx="3093">
                  <c:v>24.387000000000004</c:v>
                </c:pt>
                <c:pt idx="3094">
                  <c:v>22.809999999999995</c:v>
                </c:pt>
                <c:pt idx="3095">
                  <c:v>22.099999999999998</c:v>
                </c:pt>
                <c:pt idx="3096">
                  <c:v>20.486999999999998</c:v>
                </c:pt>
                <c:pt idx="3097">
                  <c:v>20.513000000000005</c:v>
                </c:pt>
                <c:pt idx="3098">
                  <c:v>17.635999999999996</c:v>
                </c:pt>
                <c:pt idx="3099">
                  <c:v>18.691000000000003</c:v>
                </c:pt>
                <c:pt idx="3100">
                  <c:v>17.663000000000007</c:v>
                </c:pt>
                <c:pt idx="3101">
                  <c:v>20.092999999999993</c:v>
                </c:pt>
                <c:pt idx="3102">
                  <c:v>19.128999999999998</c:v>
                </c:pt>
                <c:pt idx="3103">
                  <c:v>16.771000000000001</c:v>
                </c:pt>
                <c:pt idx="3104">
                  <c:v>15.778999999999998</c:v>
                </c:pt>
                <c:pt idx="3105">
                  <c:v>17.879000000000001</c:v>
                </c:pt>
                <c:pt idx="3106">
                  <c:v>17.049999999999986</c:v>
                </c:pt>
                <c:pt idx="3107">
                  <c:v>18.051000000000016</c:v>
                </c:pt>
                <c:pt idx="3108">
                  <c:v>17.436000000000007</c:v>
                </c:pt>
                <c:pt idx="3109">
                  <c:v>19.623999999999995</c:v>
                </c:pt>
                <c:pt idx="3110">
                  <c:v>17.016000000000009</c:v>
                </c:pt>
                <c:pt idx="3111">
                  <c:v>15.02000000000001</c:v>
                </c:pt>
                <c:pt idx="3112">
                  <c:v>14.686</c:v>
                </c:pt>
                <c:pt idx="3113">
                  <c:v>18.57899999999999</c:v>
                </c:pt>
                <c:pt idx="3114">
                  <c:v>19.713999999999988</c:v>
                </c:pt>
                <c:pt idx="3115">
                  <c:v>17.291000000000011</c:v>
                </c:pt>
                <c:pt idx="3116">
                  <c:v>18.106000000000002</c:v>
                </c:pt>
                <c:pt idx="3117">
                  <c:v>16.556999999999999</c:v>
                </c:pt>
                <c:pt idx="3118">
                  <c:v>17.386000000000013</c:v>
                </c:pt>
                <c:pt idx="3119">
                  <c:v>17.405999999999988</c:v>
                </c:pt>
                <c:pt idx="3120">
                  <c:v>13.829000000000002</c:v>
                </c:pt>
                <c:pt idx="3121">
                  <c:v>15.471000000000013</c:v>
                </c:pt>
                <c:pt idx="3122">
                  <c:v>15.600000000000014</c:v>
                </c:pt>
                <c:pt idx="3123">
                  <c:v>13.606999999999992</c:v>
                </c:pt>
                <c:pt idx="3124">
                  <c:v>14.900000000000002</c:v>
                </c:pt>
                <c:pt idx="3125">
                  <c:v>15.716000000000019</c:v>
                </c:pt>
                <c:pt idx="3126">
                  <c:v>14.39299999999999</c:v>
                </c:pt>
                <c:pt idx="3127">
                  <c:v>15.735999999999994</c:v>
                </c:pt>
                <c:pt idx="3128">
                  <c:v>14.049999999999985</c:v>
                </c:pt>
                <c:pt idx="3129">
                  <c:v>16.555999999999994</c:v>
                </c:pt>
                <c:pt idx="3130">
                  <c:v>17.066000000000003</c:v>
                </c:pt>
                <c:pt idx="3131">
                  <c:v>16.486000000000001</c:v>
                </c:pt>
                <c:pt idx="3132">
                  <c:v>14.643000000000006</c:v>
                </c:pt>
                <c:pt idx="3133">
                  <c:v>15.551000000000004</c:v>
                </c:pt>
                <c:pt idx="3134">
                  <c:v>13.949999999999996</c:v>
                </c:pt>
                <c:pt idx="3135">
                  <c:v>13.129999999999997</c:v>
                </c:pt>
                <c:pt idx="3136">
                  <c:v>14.743000000000016</c:v>
                </c:pt>
                <c:pt idx="3137">
                  <c:v>12.121000000000004</c:v>
                </c:pt>
                <c:pt idx="3138">
                  <c:v>12.048999999999999</c:v>
                </c:pt>
                <c:pt idx="3139">
                  <c:v>6.4910000000000023</c:v>
                </c:pt>
                <c:pt idx="3140">
                  <c:v>-6.9340000000000179</c:v>
                </c:pt>
                <c:pt idx="3141">
                  <c:v>3.1589999999999785</c:v>
                </c:pt>
                <c:pt idx="3142">
                  <c:v>5.2070000000000061</c:v>
                </c:pt>
                <c:pt idx="3143">
                  <c:v>5.5530000000000079</c:v>
                </c:pt>
                <c:pt idx="3144">
                  <c:v>7.3860000000000259</c:v>
                </c:pt>
                <c:pt idx="3145">
                  <c:v>10.753000000000013</c:v>
                </c:pt>
                <c:pt idx="3146">
                  <c:v>10.566999999999993</c:v>
                </c:pt>
                <c:pt idx="3147">
                  <c:v>9.5190000000000108</c:v>
                </c:pt>
                <c:pt idx="3148">
                  <c:v>13.793000000000033</c:v>
                </c:pt>
                <c:pt idx="3149">
                  <c:v>10.606999999999989</c:v>
                </c:pt>
                <c:pt idx="3150">
                  <c:v>12.573000000000034</c:v>
                </c:pt>
                <c:pt idx="3151">
                  <c:v>12.774000000000019</c:v>
                </c:pt>
                <c:pt idx="3152">
                  <c:v>10.343999999999998</c:v>
                </c:pt>
                <c:pt idx="3153">
                  <c:v>10.036000000000023</c:v>
                </c:pt>
                <c:pt idx="3154">
                  <c:v>14.668999999999999</c:v>
                </c:pt>
                <c:pt idx="3155">
                  <c:v>12.596999999999969</c:v>
                </c:pt>
                <c:pt idx="3156">
                  <c:v>14.926999999999957</c:v>
                </c:pt>
                <c:pt idx="3157">
                  <c:v>9.7300000000000164</c:v>
                </c:pt>
                <c:pt idx="3158">
                  <c:v>11.284000000000027</c:v>
                </c:pt>
                <c:pt idx="3159">
                  <c:v>12.480000000000002</c:v>
                </c:pt>
                <c:pt idx="3160">
                  <c:v>-5.7399999999999896</c:v>
                </c:pt>
                <c:pt idx="3161">
                  <c:v>21.719000000000001</c:v>
                </c:pt>
                <c:pt idx="3162">
                  <c:v>24.866999999999972</c:v>
                </c:pt>
                <c:pt idx="3163">
                  <c:v>20.466000000000008</c:v>
                </c:pt>
                <c:pt idx="3164">
                  <c:v>19.540999999999986</c:v>
                </c:pt>
                <c:pt idx="3165">
                  <c:v>20.920000000000005</c:v>
                </c:pt>
                <c:pt idx="3166">
                  <c:v>20.979999999999997</c:v>
                </c:pt>
                <c:pt idx="3167">
                  <c:v>20.918999999999997</c:v>
                </c:pt>
                <c:pt idx="3168">
                  <c:v>18.728999999999996</c:v>
                </c:pt>
                <c:pt idx="3169">
                  <c:v>19.486000000000026</c:v>
                </c:pt>
                <c:pt idx="3170">
                  <c:v>22.035999999999987</c:v>
                </c:pt>
                <c:pt idx="3171">
                  <c:v>19.509</c:v>
                </c:pt>
                <c:pt idx="3172">
                  <c:v>18.94899999999997</c:v>
                </c:pt>
                <c:pt idx="3173">
                  <c:v>20.564000000000028</c:v>
                </c:pt>
                <c:pt idx="3174">
                  <c:v>17.95</c:v>
                </c:pt>
                <c:pt idx="3175">
                  <c:v>18.10900000000002</c:v>
                </c:pt>
                <c:pt idx="3176">
                  <c:v>20.619000000000032</c:v>
                </c:pt>
                <c:pt idx="3177">
                  <c:v>13.680999999999965</c:v>
                </c:pt>
                <c:pt idx="3178">
                  <c:v>17.257000000000033</c:v>
                </c:pt>
                <c:pt idx="3179">
                  <c:v>14.529999999999976</c:v>
                </c:pt>
                <c:pt idx="3180">
                  <c:v>18.930999999999987</c:v>
                </c:pt>
                <c:pt idx="3181">
                  <c:v>16.073999999999966</c:v>
                </c:pt>
                <c:pt idx="3182">
                  <c:v>16.047000000000011</c:v>
                </c:pt>
                <c:pt idx="3183">
                  <c:v>17.656000000000027</c:v>
                </c:pt>
                <c:pt idx="3184">
                  <c:v>18.007000000000019</c:v>
                </c:pt>
                <c:pt idx="3185">
                  <c:v>18.177000000000021</c:v>
                </c:pt>
                <c:pt idx="3186">
                  <c:v>16.440000000000012</c:v>
                </c:pt>
                <c:pt idx="3187">
                  <c:v>12.070999999999987</c:v>
                </c:pt>
                <c:pt idx="3188">
                  <c:v>9.6209999999999685</c:v>
                </c:pt>
                <c:pt idx="3189">
                  <c:v>11.385999999999985</c:v>
                </c:pt>
                <c:pt idx="3190">
                  <c:v>8.4199999999999608</c:v>
                </c:pt>
                <c:pt idx="3191">
                  <c:v>9.24400000000003</c:v>
                </c:pt>
                <c:pt idx="3192">
                  <c:v>10.61700000000001</c:v>
                </c:pt>
                <c:pt idx="3193">
                  <c:v>7.7139999999999986</c:v>
                </c:pt>
                <c:pt idx="3194">
                  <c:v>7.1409999999999751</c:v>
                </c:pt>
                <c:pt idx="3195">
                  <c:v>6.2640000000000029</c:v>
                </c:pt>
                <c:pt idx="3196">
                  <c:v>10.863999999999985</c:v>
                </c:pt>
                <c:pt idx="3197">
                  <c:v>5.4660000000000153</c:v>
                </c:pt>
                <c:pt idx="3198">
                  <c:v>5.9000000000000163</c:v>
                </c:pt>
                <c:pt idx="3199">
                  <c:v>3.5709999999999908</c:v>
                </c:pt>
                <c:pt idx="3200">
                  <c:v>1.3830000000000009</c:v>
                </c:pt>
                <c:pt idx="3201">
                  <c:v>1.2640000000000207</c:v>
                </c:pt>
                <c:pt idx="3202">
                  <c:v>-11.902999999999997</c:v>
                </c:pt>
                <c:pt idx="3203">
                  <c:v>5.9529999999999639</c:v>
                </c:pt>
                <c:pt idx="3204">
                  <c:v>4.3039999999999967</c:v>
                </c:pt>
                <c:pt idx="3205">
                  <c:v>7.2890000000000121</c:v>
                </c:pt>
                <c:pt idx="3206">
                  <c:v>8.2510000000000083</c:v>
                </c:pt>
                <c:pt idx="3207">
                  <c:v>6.8060000000000009</c:v>
                </c:pt>
                <c:pt idx="3208">
                  <c:v>11.933000000000016</c:v>
                </c:pt>
                <c:pt idx="3209">
                  <c:v>5.1429999999999865</c:v>
                </c:pt>
                <c:pt idx="3210">
                  <c:v>5.6859999999999911</c:v>
                </c:pt>
                <c:pt idx="3211">
                  <c:v>4.145999999999983</c:v>
                </c:pt>
                <c:pt idx="3212">
                  <c:v>9.2740000000000045</c:v>
                </c:pt>
                <c:pt idx="3213">
                  <c:v>15.315999999999974</c:v>
                </c:pt>
                <c:pt idx="3214">
                  <c:v>12.221000000000037</c:v>
                </c:pt>
                <c:pt idx="3215">
                  <c:v>28.988999999999976</c:v>
                </c:pt>
                <c:pt idx="3216">
                  <c:v>27.160999999999991</c:v>
                </c:pt>
                <c:pt idx="3217">
                  <c:v>30.71299999999999</c:v>
                </c:pt>
                <c:pt idx="3218">
                  <c:v>30.387000000000075</c:v>
                </c:pt>
                <c:pt idx="3219">
                  <c:v>32.529000000000075</c:v>
                </c:pt>
                <c:pt idx="3220">
                  <c:v>31.048999999999971</c:v>
                </c:pt>
                <c:pt idx="3221">
                  <c:v>34.09999999999993</c:v>
                </c:pt>
                <c:pt idx="3222">
                  <c:v>34.260000000000005</c:v>
                </c:pt>
                <c:pt idx="3223">
                  <c:v>39.370999999999952</c:v>
                </c:pt>
                <c:pt idx="3224">
                  <c:v>34.813999999999993</c:v>
                </c:pt>
                <c:pt idx="3225">
                  <c:v>37.755999999999986</c:v>
                </c:pt>
                <c:pt idx="3226">
                  <c:v>38.120999999999938</c:v>
                </c:pt>
                <c:pt idx="3227">
                  <c:v>38.149000000000029</c:v>
                </c:pt>
                <c:pt idx="3228">
                  <c:v>35.493000000000038</c:v>
                </c:pt>
                <c:pt idx="3229">
                  <c:v>32.036000000000001</c:v>
                </c:pt>
                <c:pt idx="3230">
                  <c:v>33.13600000000001</c:v>
                </c:pt>
                <c:pt idx="3231">
                  <c:v>29.571000000000058</c:v>
                </c:pt>
                <c:pt idx="3232">
                  <c:v>34.928999999999988</c:v>
                </c:pt>
                <c:pt idx="3233">
                  <c:v>32.759000000000071</c:v>
                </c:pt>
                <c:pt idx="3234">
                  <c:v>31.756000000000029</c:v>
                </c:pt>
                <c:pt idx="3235">
                  <c:v>31.776000000000071</c:v>
                </c:pt>
                <c:pt idx="3236">
                  <c:v>33.517000000000067</c:v>
                </c:pt>
                <c:pt idx="3237">
                  <c:v>36.507000000000019</c:v>
                </c:pt>
                <c:pt idx="3238">
                  <c:v>32.519999999999968</c:v>
                </c:pt>
                <c:pt idx="3239">
                  <c:v>28.056999999999999</c:v>
                </c:pt>
                <c:pt idx="3240">
                  <c:v>25.142999999999915</c:v>
                </c:pt>
                <c:pt idx="3241">
                  <c:v>25.556999999999963</c:v>
                </c:pt>
                <c:pt idx="3242">
                  <c:v>24.392999999999976</c:v>
                </c:pt>
                <c:pt idx="3243">
                  <c:v>22.334000000000032</c:v>
                </c:pt>
                <c:pt idx="3244">
                  <c:v>20.863999999999994</c:v>
                </c:pt>
                <c:pt idx="3245">
                  <c:v>21.041000000000043</c:v>
                </c:pt>
                <c:pt idx="3246">
                  <c:v>25.649999999999995</c:v>
                </c:pt>
                <c:pt idx="3247">
                  <c:v>22.919</c:v>
                </c:pt>
                <c:pt idx="3248">
                  <c:v>21.870999999999974</c:v>
                </c:pt>
                <c:pt idx="3249">
                  <c:v>22.676000000000052</c:v>
                </c:pt>
                <c:pt idx="3250">
                  <c:v>20.229000000000052</c:v>
                </c:pt>
                <c:pt idx="3251">
                  <c:v>21.557000000000048</c:v>
                </c:pt>
                <c:pt idx="3252">
                  <c:v>19.460000000000033</c:v>
                </c:pt>
                <c:pt idx="3253">
                  <c:v>16.375999999999991</c:v>
                </c:pt>
                <c:pt idx="3254">
                  <c:v>15.542999999999996</c:v>
                </c:pt>
                <c:pt idx="3255">
                  <c:v>15.416000000000007</c:v>
                </c:pt>
                <c:pt idx="3256">
                  <c:v>15.686</c:v>
                </c:pt>
                <c:pt idx="3257">
                  <c:v>15.829000000000004</c:v>
                </c:pt>
                <c:pt idx="3258">
                  <c:v>16.896000000000022</c:v>
                </c:pt>
                <c:pt idx="3259">
                  <c:v>17.142999999999997</c:v>
                </c:pt>
                <c:pt idx="3260">
                  <c:v>14.94099999999996</c:v>
                </c:pt>
                <c:pt idx="3261">
                  <c:v>17.485999999999979</c:v>
                </c:pt>
                <c:pt idx="3262">
                  <c:v>15.30699999999996</c:v>
                </c:pt>
                <c:pt idx="3263">
                  <c:v>16.786000000000012</c:v>
                </c:pt>
                <c:pt idx="3264">
                  <c:v>16.950000000000021</c:v>
                </c:pt>
                <c:pt idx="3265">
                  <c:v>19.531000000000009</c:v>
                </c:pt>
                <c:pt idx="3266">
                  <c:v>15.122999999999998</c:v>
                </c:pt>
                <c:pt idx="3267">
                  <c:v>15.27099999999999</c:v>
                </c:pt>
                <c:pt idx="3268">
                  <c:v>15.157000000000043</c:v>
                </c:pt>
                <c:pt idx="3269">
                  <c:v>16.57099999999998</c:v>
                </c:pt>
                <c:pt idx="3270">
                  <c:v>15.509000000000039</c:v>
                </c:pt>
                <c:pt idx="3271">
                  <c:v>15.687000000000051</c:v>
                </c:pt>
                <c:pt idx="3272">
                  <c:v>14.970999999999979</c:v>
                </c:pt>
                <c:pt idx="3273">
                  <c:v>14.63599999999996</c:v>
                </c:pt>
                <c:pt idx="3274">
                  <c:v>13.956999999999997</c:v>
                </c:pt>
                <c:pt idx="3275">
                  <c:v>10.993000000000031</c:v>
                </c:pt>
                <c:pt idx="3276">
                  <c:v>13.419000000000025</c:v>
                </c:pt>
                <c:pt idx="3277">
                  <c:v>10.857000000000028</c:v>
                </c:pt>
                <c:pt idx="3278">
                  <c:v>10.65700000000005</c:v>
                </c:pt>
                <c:pt idx="3279">
                  <c:v>9.2789999999999928</c:v>
                </c:pt>
                <c:pt idx="3280">
                  <c:v>9.1639999999999944</c:v>
                </c:pt>
                <c:pt idx="3281">
                  <c:v>9.7739999999999938</c:v>
                </c:pt>
                <c:pt idx="3282">
                  <c:v>9.2139999999999667</c:v>
                </c:pt>
                <c:pt idx="3283">
                  <c:v>8.8400000000000034</c:v>
                </c:pt>
                <c:pt idx="3284">
                  <c:v>9.8289999999999544</c:v>
                </c:pt>
                <c:pt idx="3285">
                  <c:v>8.7469999999999715</c:v>
                </c:pt>
                <c:pt idx="3286">
                  <c:v>8.3930000000000504</c:v>
                </c:pt>
                <c:pt idx="3287">
                  <c:v>7.5370000000000381</c:v>
                </c:pt>
                <c:pt idx="3288">
                  <c:v>7.6570000000000249</c:v>
                </c:pt>
                <c:pt idx="3289">
                  <c:v>7.3669999999999902</c:v>
                </c:pt>
                <c:pt idx="3290">
                  <c:v>6.1459999999999404</c:v>
                </c:pt>
                <c:pt idx="3291">
                  <c:v>7.1289999999999409</c:v>
                </c:pt>
                <c:pt idx="3292">
                  <c:v>6.143000000000054</c:v>
                </c:pt>
                <c:pt idx="3293">
                  <c:v>5.5439999999999934</c:v>
                </c:pt>
                <c:pt idx="3294">
                  <c:v>4.8639999999999795</c:v>
                </c:pt>
                <c:pt idx="3295">
                  <c:v>4.6660000000000146</c:v>
                </c:pt>
                <c:pt idx="3296">
                  <c:v>4.1330000000000311</c:v>
                </c:pt>
                <c:pt idx="3297">
                  <c:v>4.6030000000000015</c:v>
                </c:pt>
                <c:pt idx="3298">
                  <c:v>5.200000000000049</c:v>
                </c:pt>
                <c:pt idx="3299">
                  <c:v>3.8739999999999775</c:v>
                </c:pt>
                <c:pt idx="3300">
                  <c:v>3.4710000000000463</c:v>
                </c:pt>
                <c:pt idx="3301">
                  <c:v>1.7199999999999882</c:v>
                </c:pt>
                <c:pt idx="3302">
                  <c:v>2.9499999999999638</c:v>
                </c:pt>
                <c:pt idx="3303">
                  <c:v>-5.6289999999999729</c:v>
                </c:pt>
                <c:pt idx="3304">
                  <c:v>-5.8999999999986841E-2</c:v>
                </c:pt>
                <c:pt idx="3305">
                  <c:v>5.9510000000000396</c:v>
                </c:pt>
                <c:pt idx="3306">
                  <c:v>12.483999999999984</c:v>
                </c:pt>
                <c:pt idx="3307">
                  <c:v>12.199000000000026</c:v>
                </c:pt>
                <c:pt idx="3308">
                  <c:v>6.7999999999999616</c:v>
                </c:pt>
                <c:pt idx="3309">
                  <c:v>15.113999999999983</c:v>
                </c:pt>
                <c:pt idx="3310">
                  <c:v>9.4270000000000742</c:v>
                </c:pt>
                <c:pt idx="3311">
                  <c:v>22.982999999999976</c:v>
                </c:pt>
                <c:pt idx="3312">
                  <c:v>9.8740000000000272</c:v>
                </c:pt>
                <c:pt idx="3313">
                  <c:v>11.681000000000008</c:v>
                </c:pt>
                <c:pt idx="3314">
                  <c:v>18.350000000000044</c:v>
                </c:pt>
                <c:pt idx="3315">
                  <c:v>26.011000000000006</c:v>
                </c:pt>
                <c:pt idx="3316">
                  <c:v>25.352999999999959</c:v>
                </c:pt>
                <c:pt idx="3317">
                  <c:v>22.804000000000002</c:v>
                </c:pt>
                <c:pt idx="3318">
                  <c:v>25.836000000000059</c:v>
                </c:pt>
                <c:pt idx="3319">
                  <c:v>25.253999999999976</c:v>
                </c:pt>
                <c:pt idx="3320">
                  <c:v>24.957000000000029</c:v>
                </c:pt>
                <c:pt idx="3321">
                  <c:v>26.041000000000025</c:v>
                </c:pt>
                <c:pt idx="3322">
                  <c:v>27.367000000000008</c:v>
                </c:pt>
                <c:pt idx="3323">
                  <c:v>30.586000000000002</c:v>
                </c:pt>
                <c:pt idx="3324">
                  <c:v>29.600000000000026</c:v>
                </c:pt>
                <c:pt idx="3325">
                  <c:v>26.516000000000073</c:v>
                </c:pt>
                <c:pt idx="3326">
                  <c:v>24.387000000000025</c:v>
                </c:pt>
                <c:pt idx="3327">
                  <c:v>25.229000000000035</c:v>
                </c:pt>
                <c:pt idx="3328">
                  <c:v>25.929000000000002</c:v>
                </c:pt>
                <c:pt idx="3329">
                  <c:v>21.870999999999974</c:v>
                </c:pt>
                <c:pt idx="3330">
                  <c:v>19.899999999999984</c:v>
                </c:pt>
                <c:pt idx="3331">
                  <c:v>18.592999999999993</c:v>
                </c:pt>
                <c:pt idx="3332">
                  <c:v>18.393000000000015</c:v>
                </c:pt>
                <c:pt idx="3333">
                  <c:v>19.320999999999966</c:v>
                </c:pt>
                <c:pt idx="3334">
                  <c:v>16.544000000000025</c:v>
                </c:pt>
                <c:pt idx="3335">
                  <c:v>18.203999999999976</c:v>
                </c:pt>
                <c:pt idx="3336">
                  <c:v>23.857000000000017</c:v>
                </c:pt>
                <c:pt idx="3337">
                  <c:v>20.680999999999994</c:v>
                </c:pt>
                <c:pt idx="3338">
                  <c:v>19.114000000000075</c:v>
                </c:pt>
                <c:pt idx="3339">
                  <c:v>21.443000000000012</c:v>
                </c:pt>
                <c:pt idx="3340">
                  <c:v>20.629000000000008</c:v>
                </c:pt>
                <c:pt idx="3341">
                  <c:v>25.87900000000003</c:v>
                </c:pt>
                <c:pt idx="3342">
                  <c:v>25.64099999999998</c:v>
                </c:pt>
                <c:pt idx="3343">
                  <c:v>27.415999999999929</c:v>
                </c:pt>
                <c:pt idx="3344">
                  <c:v>25.494000000000039</c:v>
                </c:pt>
                <c:pt idx="3345">
                  <c:v>24.643000000000015</c:v>
                </c:pt>
                <c:pt idx="3346">
                  <c:v>20.720999999999989</c:v>
                </c:pt>
                <c:pt idx="3347">
                  <c:v>23.878999999999984</c:v>
                </c:pt>
                <c:pt idx="3348">
                  <c:v>24.732999999999983</c:v>
                </c:pt>
                <c:pt idx="3349">
                  <c:v>24.41399999999998</c:v>
                </c:pt>
                <c:pt idx="3350">
                  <c:v>25.889999999999969</c:v>
                </c:pt>
                <c:pt idx="3351">
                  <c:v>26.54399999999999</c:v>
                </c:pt>
                <c:pt idx="3352">
                  <c:v>25.771000000000033</c:v>
                </c:pt>
                <c:pt idx="3353">
                  <c:v>20.591000000000026</c:v>
                </c:pt>
                <c:pt idx="3354">
                  <c:v>24.985999999999997</c:v>
                </c:pt>
                <c:pt idx="3355">
                  <c:v>25.642999999999994</c:v>
                </c:pt>
                <c:pt idx="3356">
                  <c:v>27.613999999999983</c:v>
                </c:pt>
                <c:pt idx="3357">
                  <c:v>19.771000000000072</c:v>
                </c:pt>
                <c:pt idx="3358">
                  <c:v>21.140000000000025</c:v>
                </c:pt>
                <c:pt idx="3359">
                  <c:v>27.700999999999976</c:v>
                </c:pt>
              </c:numCache>
            </c:numRef>
          </c:val>
          <c:extLst>
            <c:ext xmlns:c16="http://schemas.microsoft.com/office/drawing/2014/chart" uri="{C3380CC4-5D6E-409C-BE32-E72D297353CC}">
              <c16:uniqueId val="{00000000-7D1C-4DDD-9DFE-F3A5774E47B1}"/>
            </c:ext>
          </c:extLst>
        </c:ser>
        <c:dLbls>
          <c:showLegendKey val="0"/>
          <c:showVal val="0"/>
          <c:showCatName val="0"/>
          <c:showSerName val="0"/>
          <c:showPercent val="0"/>
          <c:showBubbleSize val="0"/>
        </c:dLbls>
        <c:axId val="199103232"/>
        <c:axId val="199104768"/>
      </c:areaChart>
      <c:dateAx>
        <c:axId val="199103232"/>
        <c:scaling>
          <c:orientation val="minMax"/>
          <c:max val="45077"/>
          <c:min val="43251"/>
        </c:scaling>
        <c:delete val="0"/>
        <c:axPos val="b"/>
        <c:numFmt formatCode="m/d/yyyy" sourceLinked="1"/>
        <c:majorTickMark val="out"/>
        <c:minorTickMark val="none"/>
        <c:tickLblPos val="low"/>
        <c:spPr>
          <a:ln>
            <a:solidFill>
              <a:srgbClr val="999999"/>
            </a:solidFill>
          </a:ln>
        </c:spPr>
        <c:txPr>
          <a:bodyPr/>
          <a:lstStyle/>
          <a:p>
            <a:pPr>
              <a:defRPr sz="800"/>
            </a:pPr>
            <a:endParaRPr lang="en-US"/>
          </a:p>
        </c:txPr>
        <c:crossAx val="199104768"/>
        <c:crosses val="autoZero"/>
        <c:auto val="1"/>
        <c:lblOffset val="100"/>
        <c:baseTimeUnit val="days"/>
        <c:majorUnit val="6"/>
        <c:majorTimeUnit val="months"/>
      </c:dateAx>
      <c:valAx>
        <c:axId val="199104768"/>
        <c:scaling>
          <c:orientation val="minMax"/>
          <c:max val="160"/>
          <c:min val="-20"/>
        </c:scaling>
        <c:delete val="0"/>
        <c:axPos val="l"/>
        <c:title>
          <c:tx>
            <c:rich>
              <a:bodyPr rot="-5400000" vert="horz"/>
              <a:lstStyle/>
              <a:p>
                <a:pPr>
                  <a:defRPr sz="800"/>
                </a:pPr>
                <a:r>
                  <a:rPr lang="en-US" sz="800"/>
                  <a:t>Basis Points</a:t>
                </a:r>
              </a:p>
            </c:rich>
          </c:tx>
          <c:layout>
            <c:manualLayout>
              <c:xMode val="edge"/>
              <c:yMode val="edge"/>
              <c:x val="3.1708283789139914E-3"/>
              <c:y val="0.39758816301711397"/>
            </c:manualLayout>
          </c:layout>
          <c:overlay val="0"/>
        </c:title>
        <c:numFmt formatCode="General" sourceLinked="1"/>
        <c:majorTickMark val="out"/>
        <c:minorTickMark val="none"/>
        <c:tickLblPos val="nextTo"/>
        <c:spPr>
          <a:ln>
            <a:solidFill>
              <a:srgbClr val="999999"/>
            </a:solidFill>
          </a:ln>
        </c:spPr>
        <c:txPr>
          <a:bodyPr/>
          <a:lstStyle/>
          <a:p>
            <a:pPr>
              <a:defRPr sz="800"/>
            </a:pPr>
            <a:endParaRPr lang="en-US"/>
          </a:p>
        </c:txPr>
        <c:crossAx val="199103232"/>
        <c:crosses val="autoZero"/>
        <c:crossBetween val="midCat"/>
      </c:valAx>
    </c:plotArea>
    <c:plotVisOnly val="1"/>
    <c:dispBlanksAs val="zero"/>
    <c:showDLblsOverMax val="0"/>
  </c:chart>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pieChart>
        <c:varyColors val="1"/>
        <c:ser>
          <c:idx val="0"/>
          <c:order val="0"/>
          <c:dPt>
            <c:idx val="0"/>
            <c:bubble3D val="0"/>
            <c:spPr>
              <a:solidFill>
                <a:srgbClr val="7A9A3D"/>
              </a:solidFill>
            </c:spPr>
            <c:extLst>
              <c:ext xmlns:c16="http://schemas.microsoft.com/office/drawing/2014/chart" uri="{C3380CC4-5D6E-409C-BE32-E72D297353CC}">
                <c16:uniqueId val="{00000001-E526-4641-8779-A68DD9D54E4F}"/>
              </c:ext>
            </c:extLst>
          </c:dPt>
          <c:dPt>
            <c:idx val="1"/>
            <c:bubble3D val="0"/>
            <c:spPr>
              <a:solidFill>
                <a:srgbClr val="298FC2"/>
              </a:solidFill>
            </c:spPr>
            <c:extLst>
              <c:ext xmlns:c16="http://schemas.microsoft.com/office/drawing/2014/chart" uri="{C3380CC4-5D6E-409C-BE32-E72D297353CC}">
                <c16:uniqueId val="{00000003-E526-4641-8779-A68DD9D54E4F}"/>
              </c:ext>
            </c:extLst>
          </c:dPt>
          <c:dPt>
            <c:idx val="2"/>
            <c:bubble3D val="0"/>
            <c:spPr>
              <a:solidFill>
                <a:srgbClr val="004F6B"/>
              </a:solidFill>
            </c:spPr>
            <c:extLst>
              <c:ext xmlns:c16="http://schemas.microsoft.com/office/drawing/2014/chart" uri="{C3380CC4-5D6E-409C-BE32-E72D297353CC}">
                <c16:uniqueId val="{00000005-E526-4641-8779-A68DD9D54E4F}"/>
              </c:ext>
            </c:extLst>
          </c:dPt>
          <c:dPt>
            <c:idx val="3"/>
            <c:bubble3D val="0"/>
            <c:spPr>
              <a:solidFill>
                <a:srgbClr val="8FB6BB"/>
              </a:solidFill>
            </c:spPr>
            <c:extLst>
              <c:ext xmlns:c16="http://schemas.microsoft.com/office/drawing/2014/chart" uri="{C3380CC4-5D6E-409C-BE32-E72D297353CC}">
                <c16:uniqueId val="{00000007-E526-4641-8779-A68DD9D54E4F}"/>
              </c:ext>
            </c:extLst>
          </c:dPt>
          <c:dPt>
            <c:idx val="4"/>
            <c:bubble3D val="0"/>
            <c:spPr>
              <a:solidFill>
                <a:srgbClr val="919EA8"/>
              </a:solidFill>
            </c:spPr>
            <c:extLst>
              <c:ext xmlns:c16="http://schemas.microsoft.com/office/drawing/2014/chart" uri="{C3380CC4-5D6E-409C-BE32-E72D297353CC}">
                <c16:uniqueId val="{00000009-E526-4641-8779-A68DD9D54E4F}"/>
              </c:ext>
            </c:extLst>
          </c:dPt>
          <c:dPt>
            <c:idx val="5"/>
            <c:bubble3D val="0"/>
            <c:spPr>
              <a:solidFill>
                <a:srgbClr val="4B7838"/>
              </a:solidFill>
            </c:spPr>
            <c:extLst>
              <c:ext xmlns:c16="http://schemas.microsoft.com/office/drawing/2014/chart" uri="{C3380CC4-5D6E-409C-BE32-E72D297353CC}">
                <c16:uniqueId val="{0000000B-E526-4641-8779-A68DD9D54E4F}"/>
              </c:ext>
            </c:extLst>
          </c:dPt>
          <c:dPt>
            <c:idx val="6"/>
            <c:bubble3D val="0"/>
            <c:spPr>
              <a:solidFill>
                <a:srgbClr val="00A3D4"/>
              </a:solidFill>
            </c:spPr>
            <c:extLst>
              <c:ext xmlns:c16="http://schemas.microsoft.com/office/drawing/2014/chart" uri="{C3380CC4-5D6E-409C-BE32-E72D297353CC}">
                <c16:uniqueId val="{0000000D-E526-4641-8779-A68DD9D54E4F}"/>
              </c:ext>
            </c:extLst>
          </c:dPt>
          <c:dPt>
            <c:idx val="7"/>
            <c:bubble3D val="0"/>
            <c:spPr>
              <a:solidFill>
                <a:srgbClr val="C8982C"/>
              </a:solidFill>
            </c:spPr>
            <c:extLst>
              <c:ext xmlns:c16="http://schemas.microsoft.com/office/drawing/2014/chart" uri="{C3380CC4-5D6E-409C-BE32-E72D297353CC}">
                <c16:uniqueId val="{0000000F-E526-4641-8779-A68DD9D54E4F}"/>
              </c:ext>
            </c:extLst>
          </c:dPt>
          <c:dPt>
            <c:idx val="8"/>
            <c:bubble3D val="0"/>
            <c:spPr>
              <a:solidFill>
                <a:srgbClr val="51284F"/>
              </a:solidFill>
            </c:spPr>
            <c:extLst>
              <c:ext xmlns:c16="http://schemas.microsoft.com/office/drawing/2014/chart" uri="{C3380CC4-5D6E-409C-BE32-E72D297353CC}">
                <c16:uniqueId val="{00000011-E526-4641-8779-A68DD9D54E4F}"/>
              </c:ext>
            </c:extLst>
          </c:dPt>
          <c:dPt>
            <c:idx val="9"/>
            <c:bubble3D val="0"/>
            <c:spPr>
              <a:solidFill>
                <a:srgbClr val="DC8633"/>
              </a:solidFill>
            </c:spPr>
            <c:extLst>
              <c:ext xmlns:c16="http://schemas.microsoft.com/office/drawing/2014/chart" uri="{C3380CC4-5D6E-409C-BE32-E72D297353CC}">
                <c16:uniqueId val="{00000013-E526-4641-8779-A68DD9D54E4F}"/>
              </c:ext>
            </c:extLst>
          </c:dPt>
          <c:dPt>
            <c:idx val="10"/>
            <c:bubble3D val="0"/>
            <c:spPr>
              <a:solidFill>
                <a:srgbClr val="BF3B34"/>
              </a:solidFill>
            </c:spPr>
            <c:extLst>
              <c:ext xmlns:c16="http://schemas.microsoft.com/office/drawing/2014/chart" uri="{C3380CC4-5D6E-409C-BE32-E72D297353CC}">
                <c16:uniqueId val="{00000015-E526-4641-8779-A68DD9D54E4F}"/>
              </c:ext>
            </c:extLst>
          </c:dPt>
          <c:dLbls>
            <c:dLbl>
              <c:idx val="6"/>
              <c:layout>
                <c:manualLayout>
                  <c:x val="8.6010009915538487E-3"/>
                  <c:y val="4.570575443045911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E526-4641-8779-A68DD9D54E4F}"/>
                </c:ext>
              </c:extLst>
            </c:dLbl>
            <c:numFmt formatCode="0%" sourceLinked="0"/>
            <c:spPr>
              <a:noFill/>
              <a:ln>
                <a:noFill/>
              </a:ln>
              <a:effectLst/>
            </c:spPr>
            <c:txPr>
              <a:bodyPr wrap="square" lIns="38100" tIns="19050" rIns="38100" bIns="19050" anchor="ctr">
                <a:spAutoFit/>
              </a:bodyPr>
              <a:lstStyle/>
              <a:p>
                <a:pPr>
                  <a:defRPr sz="800" b="1">
                    <a:solidFill>
                      <a:schemeClr val="bg1"/>
                    </a:solidFill>
                  </a:defRPr>
                </a:pPr>
                <a:endParaRPr lang="en-US"/>
              </a:p>
            </c:txPr>
            <c:dLblPos val="inEnd"/>
            <c:showLegendKey val="0"/>
            <c:showVal val="1"/>
            <c:showCatName val="0"/>
            <c:showSerName val="0"/>
            <c:showPercent val="0"/>
            <c:showBubbleSize val="0"/>
            <c:showLeaderLines val="1"/>
            <c:extLst>
              <c:ext xmlns:c15="http://schemas.microsoft.com/office/drawing/2012/chart" uri="{CE6537A1-D6FC-4f65-9D91-7224C49458BB}"/>
            </c:extLst>
          </c:dLbls>
          <c:cat>
            <c:strRef>
              <c:f>Sheet1!$A$2:$A$8</c:f>
              <c:strCache>
                <c:ptCount val="7"/>
                <c:pt idx="0">
                  <c:v>Overnight Repo</c:v>
                </c:pt>
                <c:pt idx="1">
                  <c:v>Term Repo</c:v>
                </c:pt>
                <c:pt idx="2">
                  <c:v>Fixed Rate Agencies</c:v>
                </c:pt>
                <c:pt idx="3">
                  <c:v>Floating Rate Agencies</c:v>
                </c:pt>
                <c:pt idx="4">
                  <c:v>Fixed Rate Treasuries</c:v>
                </c:pt>
                <c:pt idx="5">
                  <c:v>Floating Rate Treasuries</c:v>
                </c:pt>
                <c:pt idx="6">
                  <c:v>Net Other Assets*</c:v>
                </c:pt>
              </c:strCache>
            </c:strRef>
          </c:cat>
          <c:val>
            <c:numRef>
              <c:f>Sheet1!$B$2:$B$8</c:f>
              <c:numCache>
                <c:formatCode>0.00%</c:formatCode>
                <c:ptCount val="7"/>
                <c:pt idx="0">
                  <c:v>0.52759999999999996</c:v>
                </c:pt>
                <c:pt idx="1">
                  <c:v>4.4499999999999998E-2</c:v>
                </c:pt>
                <c:pt idx="2">
                  <c:v>6.1400000000000003E-2</c:v>
                </c:pt>
                <c:pt idx="3">
                  <c:v>0.31769999999999998</c:v>
                </c:pt>
                <c:pt idx="4">
                  <c:v>3.04E-2</c:v>
                </c:pt>
                <c:pt idx="5">
                  <c:v>3.85E-2</c:v>
                </c:pt>
                <c:pt idx="6">
                  <c:v>-2.01E-2</c:v>
                </c:pt>
              </c:numCache>
            </c:numRef>
          </c:val>
          <c:extLst>
            <c:ext xmlns:c16="http://schemas.microsoft.com/office/drawing/2014/chart" uri="{C3380CC4-5D6E-409C-BE32-E72D297353CC}">
              <c16:uniqueId val="{00000016-E526-4641-8779-A68DD9D54E4F}"/>
            </c:ext>
          </c:extLst>
        </c:ser>
        <c:dLbls>
          <c:dLblPos val="inEnd"/>
          <c:showLegendKey val="0"/>
          <c:showVal val="1"/>
          <c:showCatName val="0"/>
          <c:showSerName val="0"/>
          <c:showPercent val="0"/>
          <c:showBubbleSize val="0"/>
          <c:showLeaderLines val="1"/>
        </c:dLbls>
        <c:firstSliceAng val="0"/>
      </c:pieChart>
    </c:plotArea>
    <c:legend>
      <c:legendPos val="r"/>
      <c:layout>
        <c:manualLayout>
          <c:xMode val="edge"/>
          <c:yMode val="edge"/>
          <c:x val="0.68588184746646197"/>
          <c:y val="0.31905895570468595"/>
          <c:w val="0.26123924602253273"/>
          <c:h val="0.36188208859062809"/>
        </c:manualLayout>
      </c:layout>
      <c:overlay val="0"/>
      <c:txPr>
        <a:bodyPr/>
        <a:lstStyle/>
        <a:p>
          <a:pPr>
            <a:defRPr sz="800"/>
          </a:pPr>
          <a:endParaRPr lang="en-US"/>
        </a:p>
      </c:txPr>
    </c:legend>
    <c:plotVisOnly val="1"/>
    <c:dispBlanksAs val="zero"/>
    <c:showDLblsOverMax val="0"/>
  </c:chart>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4167027769413242E-2"/>
          <c:y val="0.22592265145852222"/>
          <c:w val="0.76120386975416354"/>
          <c:h val="0.69760684214720181"/>
        </c:manualLayout>
      </c:layout>
      <c:scatterChart>
        <c:scatterStyle val="lineMarker"/>
        <c:varyColors val="0"/>
        <c:ser>
          <c:idx val="0"/>
          <c:order val="0"/>
          <c:tx>
            <c:strRef>
              <c:f>'Real Rates'!$I$2</c:f>
              <c:strCache>
                <c:ptCount val="1"/>
                <c:pt idx="0">
                  <c:v>DM</c:v>
                </c:pt>
              </c:strCache>
            </c:strRef>
          </c:tx>
          <c:spPr>
            <a:ln w="25400" cap="rnd">
              <a:noFill/>
              <a:round/>
            </a:ln>
            <a:effectLst/>
          </c:spPr>
          <c:marker>
            <c:symbol val="circle"/>
            <c:size val="5"/>
            <c:spPr>
              <a:solidFill>
                <a:schemeClr val="accent1"/>
              </a:solidFill>
              <a:ln w="9525">
                <a:solidFill>
                  <a:schemeClr val="accent1"/>
                </a:solidFill>
              </a:ln>
              <a:effectLst/>
            </c:spPr>
          </c:marker>
          <c:dLbls>
            <c:dLbl>
              <c:idx val="0"/>
              <c:layout>
                <c:manualLayout>
                  <c:x val="-9.924097138726962E-3"/>
                  <c:y val="-2.4431659729709019E-3"/>
                </c:manualLayout>
              </c:layout>
              <c:tx>
                <c:rich>
                  <a:bodyPr/>
                  <a:lstStyle/>
                  <a:p>
                    <a:fld id="{94546147-1BB6-4400-AAE4-17CFD2A87C5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0-3974-4BA4-AE98-1DED6267A004}"/>
                </c:ext>
              </c:extLst>
            </c:dLbl>
            <c:dLbl>
              <c:idx val="1"/>
              <c:layout>
                <c:manualLayout>
                  <c:x val="-5.5231655152421365E-2"/>
                  <c:y val="2.6395292393901339E-2"/>
                </c:manualLayout>
              </c:layout>
              <c:tx>
                <c:rich>
                  <a:bodyPr/>
                  <a:lstStyle/>
                  <a:p>
                    <a:fld id="{0FC34731-594B-42DB-8C37-C4B8EC34BDF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1-3974-4BA4-AE98-1DED6267A004}"/>
                </c:ext>
              </c:extLst>
            </c:dLbl>
            <c:dLbl>
              <c:idx val="2"/>
              <c:layout>
                <c:manualLayout>
                  <c:x val="-8.4770219845688513E-2"/>
                  <c:y val="3.3274652702602187E-2"/>
                </c:manualLayout>
              </c:layout>
              <c:tx>
                <c:rich>
                  <a:bodyPr/>
                  <a:lstStyle/>
                  <a:p>
                    <a:fld id="{5D592BC8-9189-44B0-85F7-5A3D4B859D2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2-3974-4BA4-AE98-1DED6267A004}"/>
                </c:ext>
              </c:extLst>
            </c:dLbl>
            <c:dLbl>
              <c:idx val="3"/>
              <c:layout>
                <c:manualLayout>
                  <c:x val="-1.4046068789965218E-2"/>
                  <c:y val="-8.9273458470396101E-3"/>
                </c:manualLayout>
              </c:layout>
              <c:tx>
                <c:rich>
                  <a:bodyPr/>
                  <a:lstStyle/>
                  <a:p>
                    <a:fld id="{3F8162AD-A65C-4A33-8C2D-E35466531AE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3-3974-4BA4-AE98-1DED6267A004}"/>
                </c:ext>
              </c:extLst>
            </c:dLbl>
            <c:dLbl>
              <c:idx val="4"/>
              <c:tx>
                <c:rich>
                  <a:bodyPr/>
                  <a:lstStyle/>
                  <a:p>
                    <a:endParaRPr lang="en-US"/>
                  </a:p>
                </c:rich>
              </c:tx>
              <c:dLblPos val="t"/>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004-3974-4BA4-AE98-1DED6267A004}"/>
                </c:ext>
              </c:extLst>
            </c:dLbl>
            <c:dLbl>
              <c:idx val="5"/>
              <c:layout>
                <c:manualLayout>
                  <c:x val="-1.4937772960194308E-2"/>
                  <c:y val="8.1157689518541912E-4"/>
                </c:manualLayout>
              </c:layout>
              <c:tx>
                <c:rich>
                  <a:bodyPr/>
                  <a:lstStyle/>
                  <a:p>
                    <a:fld id="{BB5A5349-0509-4401-9F11-8AE913D7E41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5-3974-4BA4-AE98-1DED6267A004}"/>
                </c:ext>
              </c:extLst>
            </c:dLbl>
            <c:dLbl>
              <c:idx val="6"/>
              <c:layout>
                <c:manualLayout>
                  <c:x val="-9.3892150454341447E-2"/>
                  <c:y val="-4.0578844759270958E-3"/>
                </c:manualLayout>
              </c:layout>
              <c:tx>
                <c:rich>
                  <a:bodyPr/>
                  <a:lstStyle/>
                  <a:p>
                    <a:fld id="{93A11ED8-E078-4092-9D13-570EE10EA42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layout>
                    <c:manualLayout>
                      <c:w val="6.9818838028245067E-2"/>
                      <c:h val="3.0839922017045926E-2"/>
                    </c:manualLayout>
                  </c15:layout>
                  <c15:dlblFieldTable/>
                  <c15:showDataLabelsRange val="1"/>
                </c:ext>
                <c:ext xmlns:c16="http://schemas.microsoft.com/office/drawing/2014/chart" uri="{C3380CC4-5D6E-409C-BE32-E72D297353CC}">
                  <c16:uniqueId val="{00000006-3974-4BA4-AE98-1DED6267A004}"/>
                </c:ext>
              </c:extLst>
            </c:dLbl>
            <c:spPr>
              <a:noFill/>
              <a:ln>
                <a:noFill/>
              </a:ln>
              <a:effectLst/>
            </c:spPr>
            <c:txPr>
              <a:bodyPr rot="0" spcFirstLastPara="1" vertOverflow="ellipsis" vert="horz" wrap="square" anchor="ctr" anchorCtr="1"/>
              <a:lstStyle/>
              <a:p>
                <a:pPr>
                  <a:defRPr sz="1000" b="0" i="0" u="none" strike="noStrike" kern="1200" baseline="0">
                    <a:solidFill>
                      <a:sysClr val="windowText" lastClr="000000"/>
                    </a:solidFill>
                    <a:latin typeface="+mn-lt"/>
                    <a:ea typeface="+mn-ea"/>
                    <a:cs typeface="+mn-cs"/>
                  </a:defRPr>
                </a:pPr>
                <a:endParaRPr lang="en-US"/>
              </a:p>
            </c:txPr>
            <c:dLblPos val="t"/>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xVal>
            <c:numRef>
              <c:f>'Real Rates'!$K$3:$K$9</c:f>
              <c:numCache>
                <c:formatCode>General</c:formatCode>
                <c:ptCount val="7"/>
                <c:pt idx="0">
                  <c:v>0.5</c:v>
                </c:pt>
                <c:pt idx="1">
                  <c:v>-1.7000000000000002</c:v>
                </c:pt>
                <c:pt idx="2">
                  <c:v>-1.4000000000000004</c:v>
                </c:pt>
                <c:pt idx="3">
                  <c:v>0.29999999999999982</c:v>
                </c:pt>
                <c:pt idx="5">
                  <c:v>0.30000000000000071</c:v>
                </c:pt>
                <c:pt idx="6">
                  <c:v>-2.1999999999999993</c:v>
                </c:pt>
              </c:numCache>
            </c:numRef>
          </c:xVal>
          <c:yVal>
            <c:numRef>
              <c:f>'Real Rates'!$J$3:$J$9</c:f>
              <c:numCache>
                <c:formatCode>General</c:formatCode>
                <c:ptCount val="7"/>
                <c:pt idx="0">
                  <c:v>-4.1999999999999993</c:v>
                </c:pt>
                <c:pt idx="1">
                  <c:v>-0.70000000000000018</c:v>
                </c:pt>
                <c:pt idx="2">
                  <c:v>-3.4000000000000004</c:v>
                </c:pt>
                <c:pt idx="3">
                  <c:v>-3.1999999999999997</c:v>
                </c:pt>
                <c:pt idx="5">
                  <c:v>-6.15</c:v>
                </c:pt>
                <c:pt idx="6">
                  <c:v>-1</c:v>
                </c:pt>
              </c:numCache>
            </c:numRef>
          </c:yVal>
          <c:smooth val="0"/>
          <c:extLst>
            <c:ext xmlns:c15="http://schemas.microsoft.com/office/drawing/2012/chart" uri="{02D57815-91ED-43cb-92C2-25804820EDAC}">
              <c15:datalabelsRange>
                <c15:f>'Real Rates'!$I$3:$I$9</c15:f>
                <c15:dlblRangeCache>
                  <c:ptCount val="7"/>
                  <c:pt idx="0">
                    <c:v>Australia </c:v>
                  </c:pt>
                  <c:pt idx="1">
                    <c:v>Canada</c:v>
                  </c:pt>
                  <c:pt idx="2">
                    <c:v>Eurozone</c:v>
                  </c:pt>
                  <c:pt idx="3">
                    <c:v>Japan</c:v>
                  </c:pt>
                  <c:pt idx="5">
                    <c:v>UK</c:v>
                  </c:pt>
                  <c:pt idx="6">
                    <c:v>U.S.</c:v>
                  </c:pt>
                </c15:dlblRangeCache>
              </c15:datalabelsRange>
            </c:ext>
            <c:ext xmlns:c16="http://schemas.microsoft.com/office/drawing/2014/chart" uri="{C3380CC4-5D6E-409C-BE32-E72D297353CC}">
              <c16:uniqueId val="{00000007-3974-4BA4-AE98-1DED6267A004}"/>
            </c:ext>
          </c:extLst>
        </c:ser>
        <c:ser>
          <c:idx val="1"/>
          <c:order val="1"/>
          <c:tx>
            <c:strRef>
              <c:f>'Real Rates'!$I$10</c:f>
              <c:strCache>
                <c:ptCount val="1"/>
                <c:pt idx="0">
                  <c:v>EM</c:v>
                </c:pt>
              </c:strCache>
            </c:strRef>
          </c:tx>
          <c:spPr>
            <a:ln w="25400" cap="rnd">
              <a:noFill/>
              <a:round/>
            </a:ln>
            <a:effectLst/>
          </c:spPr>
          <c:marker>
            <c:symbol val="circle"/>
            <c:size val="5"/>
            <c:spPr>
              <a:solidFill>
                <a:schemeClr val="accent2"/>
              </a:solidFill>
              <a:ln w="9525">
                <a:solidFill>
                  <a:schemeClr val="accent2"/>
                </a:solidFill>
              </a:ln>
              <a:effectLst/>
            </c:spPr>
          </c:marker>
          <c:dLbls>
            <c:dLbl>
              <c:idx val="0"/>
              <c:layout>
                <c:manualLayout>
                  <c:x val="-5.4867456210801628E-2"/>
                  <c:y val="3.0515291258971761E-2"/>
                </c:manualLayout>
              </c:layout>
              <c:tx>
                <c:rich>
                  <a:bodyPr/>
                  <a:lstStyle/>
                  <a:p>
                    <a:fld id="{0BB58D00-AF27-42D4-A42A-E56055D9761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8-3974-4BA4-AE98-1DED6267A004}"/>
                </c:ext>
              </c:extLst>
            </c:dLbl>
            <c:dLbl>
              <c:idx val="1"/>
              <c:layout>
                <c:manualLayout>
                  <c:x val="-3.8120276427189093E-3"/>
                  <c:y val="-1.1994385362056833E-3"/>
                </c:manualLayout>
              </c:layout>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1"/>
                </c:ext>
                <c:ext xmlns:c16="http://schemas.microsoft.com/office/drawing/2014/chart" uri="{C3380CC4-5D6E-409C-BE32-E72D297353CC}">
                  <c16:uniqueId val="{00000009-3974-4BA4-AE98-1DED6267A004}"/>
                </c:ext>
              </c:extLst>
            </c:dLbl>
            <c:dLbl>
              <c:idx val="2"/>
              <c:layout>
                <c:manualLayout>
                  <c:x val="-9.4317373239975133E-2"/>
                  <c:y val="-1.1993445014834604E-3"/>
                </c:manualLayout>
              </c:layout>
              <c:tx>
                <c:rich>
                  <a:bodyPr/>
                  <a:lstStyle/>
                  <a:p>
                    <a:fld id="{A343E4B2-48FC-418D-BEEC-D308700A344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A-3974-4BA4-AE98-1DED6267A004}"/>
                </c:ext>
              </c:extLst>
            </c:dLbl>
            <c:dLbl>
              <c:idx val="3"/>
              <c:layout>
                <c:manualLayout>
                  <c:x val="-0.15960943011722195"/>
                  <c:y val="-2.4347306855562576E-3"/>
                </c:manualLayout>
              </c:layout>
              <c:tx>
                <c:rich>
                  <a:bodyPr/>
                  <a:lstStyle/>
                  <a:p>
                    <a:fld id="{CCE554A0-95C8-4C7E-9577-2218EE2B767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B-3974-4BA4-AE98-1DED6267A004}"/>
                </c:ext>
              </c:extLst>
            </c:dLbl>
            <c:dLbl>
              <c:idx val="4"/>
              <c:layout>
                <c:manualLayout>
                  <c:x val="-7.4990203782916751E-2"/>
                  <c:y val="-2.467193761363674E-2"/>
                </c:manualLayout>
              </c:layout>
              <c:tx>
                <c:rich>
                  <a:bodyPr/>
                  <a:lstStyle/>
                  <a:p>
                    <a:fld id="{9567A438-202E-44D3-84DA-4C4AEC3FE0B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C-3974-4BA4-AE98-1DED6267A004}"/>
                </c:ext>
              </c:extLst>
            </c:dLbl>
            <c:dLbl>
              <c:idx val="5"/>
              <c:layout>
                <c:manualLayout>
                  <c:x val="-5.8297752292013382E-3"/>
                  <c:y val="-2.4347306855561977E-3"/>
                </c:manualLayout>
              </c:layout>
              <c:tx>
                <c:rich>
                  <a:bodyPr/>
                  <a:lstStyle/>
                  <a:p>
                    <a:fld id="{F0649188-A47E-479A-82B7-877A95EFA81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D-3974-4BA4-AE98-1DED6267A004}"/>
                </c:ext>
              </c:extLst>
            </c:dLbl>
            <c:dLbl>
              <c:idx val="6"/>
              <c:layout>
                <c:manualLayout>
                  <c:x val="-5.6116190985633217E-2"/>
                  <c:y val="-2.0681925391279669E-2"/>
                </c:manualLayout>
              </c:layout>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1"/>
                </c:ext>
                <c:ext xmlns:c16="http://schemas.microsoft.com/office/drawing/2014/chart" uri="{C3380CC4-5D6E-409C-BE32-E72D297353CC}">
                  <c16:uniqueId val="{0000000E-3974-4BA4-AE98-1DED6267A004}"/>
                </c:ext>
              </c:extLst>
            </c:dLbl>
            <c:dLbl>
              <c:idx val="7"/>
              <c:layout>
                <c:manualLayout>
                  <c:x val="-1.5723306442519427E-2"/>
                  <c:y val="2.3155886411953364E-2"/>
                </c:manualLayout>
              </c:layout>
              <c:tx>
                <c:rich>
                  <a:bodyPr/>
                  <a:lstStyle/>
                  <a:p>
                    <a:fld id="{395788B2-8407-4505-97FC-AC214F06D1CD}" type="CELLRANGE">
                      <a:rPr lang="en-US" dirty="0"/>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layout>
                    <c:manualLayout>
                      <c:w val="0.10038001113766157"/>
                      <c:h val="0.10550499637410449"/>
                    </c:manualLayout>
                  </c15:layout>
                  <c15:dlblFieldTable/>
                  <c15:showDataLabelsRange val="1"/>
                </c:ext>
                <c:ext xmlns:c16="http://schemas.microsoft.com/office/drawing/2014/chart" uri="{C3380CC4-5D6E-409C-BE32-E72D297353CC}">
                  <c16:uniqueId val="{0000000F-3974-4BA4-AE98-1DED6267A004}"/>
                </c:ext>
              </c:extLst>
            </c:dLbl>
            <c:spPr>
              <a:noFill/>
              <a:ln>
                <a:noFill/>
              </a:ln>
              <a:effectLst/>
            </c:spPr>
            <c:txPr>
              <a:bodyPr rot="0" spcFirstLastPara="1" vertOverflow="ellipsis" vert="horz" wrap="square" anchor="ctr" anchorCtr="1"/>
              <a:lstStyle/>
              <a:p>
                <a:pPr>
                  <a:lnSpc>
                    <a:spcPct val="80000"/>
                  </a:lnSpc>
                  <a:defRPr sz="1000" b="0" i="0" u="none" strike="noStrike" kern="1200" baseline="0">
                    <a:solidFill>
                      <a:sysClr val="windowText" lastClr="000000"/>
                    </a:solidFill>
                    <a:latin typeface="+mn-lt"/>
                    <a:ea typeface="+mn-ea"/>
                    <a:cs typeface="+mn-cs"/>
                  </a:defRPr>
                </a:pPr>
                <a:endParaRPr lang="en-US"/>
              </a:p>
            </c:txPr>
            <c:dLblPos val="t"/>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xVal>
            <c:numRef>
              <c:f>'Real Rates'!$K$11:$K$18</c:f>
              <c:numCache>
                <c:formatCode>General</c:formatCode>
                <c:ptCount val="8"/>
                <c:pt idx="0">
                  <c:v>-1.5700000000000003</c:v>
                </c:pt>
                <c:pt idx="2">
                  <c:v>-0.33000000000000007</c:v>
                </c:pt>
                <c:pt idx="3">
                  <c:v>-0.48000000000000043</c:v>
                </c:pt>
                <c:pt idx="4">
                  <c:v>-1.0799999999999992</c:v>
                </c:pt>
                <c:pt idx="5">
                  <c:v>-0.10999999999999988</c:v>
                </c:pt>
                <c:pt idx="7">
                  <c:v>-0.79999999999999982</c:v>
                </c:pt>
              </c:numCache>
            </c:numRef>
          </c:xVal>
          <c:yVal>
            <c:numRef>
              <c:f>'Real Rates'!$J$11:$J$18</c:f>
              <c:numCache>
                <c:formatCode>General</c:formatCode>
                <c:ptCount val="8"/>
                <c:pt idx="0">
                  <c:v>8.15</c:v>
                </c:pt>
                <c:pt idx="2">
                  <c:v>0.33999999999999986</c:v>
                </c:pt>
                <c:pt idx="3">
                  <c:v>1.7300000000000004</c:v>
                </c:pt>
                <c:pt idx="4">
                  <c:v>4.42</c:v>
                </c:pt>
                <c:pt idx="5">
                  <c:v>2.54</c:v>
                </c:pt>
                <c:pt idx="7">
                  <c:v>-0.70000000000000018</c:v>
                </c:pt>
              </c:numCache>
            </c:numRef>
          </c:yVal>
          <c:smooth val="0"/>
          <c:extLst>
            <c:ext xmlns:c15="http://schemas.microsoft.com/office/drawing/2012/chart" uri="{02D57815-91ED-43cb-92C2-25804820EDAC}">
              <c15:datalabelsRange>
                <c15:f>'Real Rates'!$I$11:$I$18</c15:f>
                <c15:dlblRangeCache>
                  <c:ptCount val="8"/>
                  <c:pt idx="0">
                    <c:v>Brazil </c:v>
                  </c:pt>
                  <c:pt idx="2">
                    <c:v>India</c:v>
                  </c:pt>
                  <c:pt idx="3">
                    <c:v>Indonesia</c:v>
                  </c:pt>
                  <c:pt idx="4">
                    <c:v>Mexico</c:v>
                  </c:pt>
                  <c:pt idx="5">
                    <c:v>Saudi Arabia</c:v>
                  </c:pt>
                  <c:pt idx="7">
                    <c:v>South Korea</c:v>
                  </c:pt>
                </c15:dlblRangeCache>
              </c15:datalabelsRange>
            </c:ext>
            <c:ext xmlns:c16="http://schemas.microsoft.com/office/drawing/2014/chart" uri="{C3380CC4-5D6E-409C-BE32-E72D297353CC}">
              <c16:uniqueId val="{00000010-3974-4BA4-AE98-1DED6267A004}"/>
            </c:ext>
          </c:extLst>
        </c:ser>
        <c:dLbls>
          <c:dLblPos val="t"/>
          <c:showLegendKey val="0"/>
          <c:showVal val="1"/>
          <c:showCatName val="0"/>
          <c:showSerName val="0"/>
          <c:showPercent val="0"/>
          <c:showBubbleSize val="0"/>
        </c:dLbls>
        <c:axId val="1461126944"/>
        <c:axId val="1461125632"/>
        <c:extLst/>
      </c:scatterChart>
      <c:valAx>
        <c:axId val="1461126944"/>
        <c:scaling>
          <c:orientation val="minMax"/>
          <c:max val="3"/>
        </c:scaling>
        <c:delete val="0"/>
        <c:axPos val="b"/>
        <c:numFmt formatCode="0.0%" sourceLinked="0"/>
        <c:majorTickMark val="cross"/>
        <c:minorTickMark val="none"/>
        <c:tickLblPos val="low"/>
        <c:spPr>
          <a:noFill/>
          <a:ln w="9525" cap="flat" cmpd="sng" algn="ctr">
            <a:solidFill>
              <a:schemeClr val="bg1">
                <a:lumMod val="50000"/>
              </a:schemeClr>
            </a:solidFill>
            <a:round/>
          </a:ln>
          <a:effectLst/>
        </c:spPr>
        <c:txPr>
          <a:bodyPr rot="-60000000" spcFirstLastPara="1" vertOverflow="ellipsis" vert="horz" wrap="square" anchor="ctr" anchorCtr="1"/>
          <a:lstStyle/>
          <a:p>
            <a:pPr>
              <a:defRPr sz="1000" b="0" i="0" u="none" strike="noStrike" kern="1200" baseline="0">
                <a:solidFill>
                  <a:sysClr val="windowText" lastClr="000000"/>
                </a:solidFill>
                <a:latin typeface="+mn-lt"/>
                <a:ea typeface="+mn-ea"/>
                <a:cs typeface="+mn-cs"/>
              </a:defRPr>
            </a:pPr>
            <a:endParaRPr lang="en-US"/>
          </a:p>
        </c:txPr>
        <c:crossAx val="1461125632"/>
        <c:crosses val="autoZero"/>
        <c:crossBetween val="midCat"/>
        <c:dispUnits>
          <c:builtInUnit val="hundreds"/>
        </c:dispUnits>
      </c:valAx>
      <c:valAx>
        <c:axId val="1461125632"/>
        <c:scaling>
          <c:orientation val="minMax"/>
        </c:scaling>
        <c:delete val="0"/>
        <c:axPos val="l"/>
        <c:numFmt formatCode="0\%" sourceLinked="0"/>
        <c:majorTickMark val="cross"/>
        <c:minorTickMark val="none"/>
        <c:tickLblPos val="low"/>
        <c:spPr>
          <a:solidFill>
            <a:schemeClr val="bg1"/>
          </a:solidFill>
          <a:ln w="9525" cap="flat" cmpd="sng" algn="ctr">
            <a:solidFill>
              <a:schemeClr val="bg1">
                <a:lumMod val="50000"/>
              </a:schemeClr>
            </a:solidFill>
            <a:round/>
          </a:ln>
          <a:effectLst/>
        </c:spPr>
        <c:txPr>
          <a:bodyPr rot="-60000000" spcFirstLastPara="1" vertOverflow="ellipsis" vert="horz" wrap="square" anchor="ctr" anchorCtr="1"/>
          <a:lstStyle/>
          <a:p>
            <a:pPr>
              <a:defRPr sz="1000" b="0" i="0" u="none" strike="noStrike" kern="1200" baseline="0">
                <a:solidFill>
                  <a:sysClr val="windowText" lastClr="000000"/>
                </a:solidFill>
                <a:latin typeface="+mn-lt"/>
                <a:ea typeface="+mn-ea"/>
                <a:cs typeface="+mn-cs"/>
              </a:defRPr>
            </a:pPr>
            <a:endParaRPr lang="en-US"/>
          </a:p>
        </c:txPr>
        <c:crossAx val="1461126944"/>
        <c:crosses val="autoZero"/>
        <c:crossBetween val="midCat"/>
      </c:valAx>
      <c:spPr>
        <a:noFill/>
        <a:ln>
          <a:noFill/>
        </a:ln>
        <a:effectLst/>
      </c:spPr>
    </c:plotArea>
    <c:legend>
      <c:legendPos val="t"/>
      <c:layout>
        <c:manualLayout>
          <c:xMode val="edge"/>
          <c:yMode val="edge"/>
          <c:x val="0"/>
          <c:y val="8.0559065317952289E-2"/>
          <c:w val="0.14972896772713509"/>
          <c:h val="5.7373792189771469E-2"/>
        </c:manualLayout>
      </c:layout>
      <c:overlay val="0"/>
      <c:spPr>
        <a:noFill/>
        <a:ln>
          <a:noFill/>
        </a:ln>
        <a:effectLst/>
      </c:spPr>
      <c:txPr>
        <a:bodyPr rot="0" spcFirstLastPara="1" vertOverflow="ellipsis" vert="horz" wrap="square" anchor="ctr" anchorCtr="1"/>
        <a:lstStyle/>
        <a:p>
          <a:pPr>
            <a:defRPr sz="1000" b="0" i="0" u="none" strike="noStrike" kern="1200" baseline="0">
              <a:solidFill>
                <a:sysClr val="windowText" lastClr="000000"/>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ysClr val="windowText" lastClr="000000"/>
          </a:solidFill>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1008860502326059E-2"/>
          <c:y val="0.21550043450169878"/>
          <c:w val="0.93092934629453306"/>
          <c:h val="0.69616989800094387"/>
        </c:manualLayout>
      </c:layout>
      <c:lineChart>
        <c:grouping val="standard"/>
        <c:varyColors val="0"/>
        <c:ser>
          <c:idx val="0"/>
          <c:order val="0"/>
          <c:tx>
            <c:strRef>
              <c:f>Sheet1!$D$1</c:f>
              <c:strCache>
                <c:ptCount val="1"/>
                <c:pt idx="0">
                  <c:v>Commercial &amp; Industrial</c:v>
                </c:pt>
              </c:strCache>
            </c:strRef>
          </c:tx>
          <c:spPr>
            <a:ln w="28575" cap="rnd">
              <a:solidFill>
                <a:srgbClr val="768692"/>
              </a:solidFill>
              <a:round/>
            </a:ln>
            <a:effectLst/>
          </c:spPr>
          <c:marker>
            <c:symbol val="none"/>
          </c:marker>
          <c:cat>
            <c:numRef>
              <c:f>Sheet1!$C$11:$C$142</c:f>
              <c:numCache>
                <c:formatCode>yyyymm</c:formatCode>
                <c:ptCount val="132"/>
                <c:pt idx="0">
                  <c:v>32963</c:v>
                </c:pt>
                <c:pt idx="1">
                  <c:v>33054</c:v>
                </c:pt>
                <c:pt idx="2">
                  <c:v>33146</c:v>
                </c:pt>
                <c:pt idx="3">
                  <c:v>33238</c:v>
                </c:pt>
                <c:pt idx="4">
                  <c:v>33328</c:v>
                </c:pt>
                <c:pt idx="5">
                  <c:v>33419</c:v>
                </c:pt>
                <c:pt idx="6">
                  <c:v>33511</c:v>
                </c:pt>
                <c:pt idx="7">
                  <c:v>33603</c:v>
                </c:pt>
                <c:pt idx="8">
                  <c:v>33694</c:v>
                </c:pt>
                <c:pt idx="9">
                  <c:v>33785</c:v>
                </c:pt>
                <c:pt idx="10">
                  <c:v>33877</c:v>
                </c:pt>
                <c:pt idx="11">
                  <c:v>33969</c:v>
                </c:pt>
                <c:pt idx="12">
                  <c:v>34059</c:v>
                </c:pt>
                <c:pt idx="13">
                  <c:v>34150</c:v>
                </c:pt>
                <c:pt idx="14">
                  <c:v>34242</c:v>
                </c:pt>
                <c:pt idx="15">
                  <c:v>34334</c:v>
                </c:pt>
                <c:pt idx="16">
                  <c:v>34424</c:v>
                </c:pt>
                <c:pt idx="17">
                  <c:v>34515</c:v>
                </c:pt>
                <c:pt idx="18">
                  <c:v>34607</c:v>
                </c:pt>
                <c:pt idx="19">
                  <c:v>34699</c:v>
                </c:pt>
                <c:pt idx="20">
                  <c:v>34789</c:v>
                </c:pt>
                <c:pt idx="21">
                  <c:v>34880</c:v>
                </c:pt>
                <c:pt idx="22">
                  <c:v>34972</c:v>
                </c:pt>
                <c:pt idx="23">
                  <c:v>35064</c:v>
                </c:pt>
                <c:pt idx="24">
                  <c:v>35155</c:v>
                </c:pt>
                <c:pt idx="25">
                  <c:v>35246</c:v>
                </c:pt>
                <c:pt idx="26">
                  <c:v>35338</c:v>
                </c:pt>
                <c:pt idx="27">
                  <c:v>35430</c:v>
                </c:pt>
                <c:pt idx="28">
                  <c:v>35520</c:v>
                </c:pt>
                <c:pt idx="29">
                  <c:v>35611</c:v>
                </c:pt>
                <c:pt idx="30">
                  <c:v>35703</c:v>
                </c:pt>
                <c:pt idx="31">
                  <c:v>35795</c:v>
                </c:pt>
                <c:pt idx="32">
                  <c:v>35885</c:v>
                </c:pt>
                <c:pt idx="33">
                  <c:v>35976</c:v>
                </c:pt>
                <c:pt idx="34">
                  <c:v>36068</c:v>
                </c:pt>
                <c:pt idx="35">
                  <c:v>36160</c:v>
                </c:pt>
                <c:pt idx="36">
                  <c:v>36250</c:v>
                </c:pt>
                <c:pt idx="37">
                  <c:v>36341</c:v>
                </c:pt>
                <c:pt idx="38">
                  <c:v>36433</c:v>
                </c:pt>
                <c:pt idx="39">
                  <c:v>36525</c:v>
                </c:pt>
                <c:pt idx="40">
                  <c:v>36616</c:v>
                </c:pt>
                <c:pt idx="41">
                  <c:v>36707</c:v>
                </c:pt>
                <c:pt idx="42">
                  <c:v>36799</c:v>
                </c:pt>
                <c:pt idx="43">
                  <c:v>36891</c:v>
                </c:pt>
                <c:pt idx="44">
                  <c:v>36981</c:v>
                </c:pt>
                <c:pt idx="45">
                  <c:v>37072</c:v>
                </c:pt>
                <c:pt idx="46">
                  <c:v>37164</c:v>
                </c:pt>
                <c:pt idx="47">
                  <c:v>37256</c:v>
                </c:pt>
                <c:pt idx="48">
                  <c:v>37346</c:v>
                </c:pt>
                <c:pt idx="49">
                  <c:v>37437</c:v>
                </c:pt>
                <c:pt idx="50">
                  <c:v>37529</c:v>
                </c:pt>
                <c:pt idx="51">
                  <c:v>37621</c:v>
                </c:pt>
                <c:pt idx="52">
                  <c:v>37711</c:v>
                </c:pt>
                <c:pt idx="53">
                  <c:v>37802</c:v>
                </c:pt>
                <c:pt idx="54">
                  <c:v>37894</c:v>
                </c:pt>
                <c:pt idx="55">
                  <c:v>37986</c:v>
                </c:pt>
                <c:pt idx="56">
                  <c:v>38077</c:v>
                </c:pt>
                <c:pt idx="57">
                  <c:v>38168</c:v>
                </c:pt>
                <c:pt idx="58">
                  <c:v>38260</c:v>
                </c:pt>
                <c:pt idx="59">
                  <c:v>38352</c:v>
                </c:pt>
                <c:pt idx="60">
                  <c:v>38442</c:v>
                </c:pt>
                <c:pt idx="61">
                  <c:v>38533</c:v>
                </c:pt>
                <c:pt idx="62">
                  <c:v>38625</c:v>
                </c:pt>
                <c:pt idx="63">
                  <c:v>38717</c:v>
                </c:pt>
                <c:pt idx="64">
                  <c:v>38807</c:v>
                </c:pt>
                <c:pt idx="65">
                  <c:v>38898</c:v>
                </c:pt>
                <c:pt idx="66">
                  <c:v>38990</c:v>
                </c:pt>
                <c:pt idx="67">
                  <c:v>39082</c:v>
                </c:pt>
                <c:pt idx="68">
                  <c:v>39172</c:v>
                </c:pt>
                <c:pt idx="69">
                  <c:v>39263</c:v>
                </c:pt>
                <c:pt idx="70">
                  <c:v>39355</c:v>
                </c:pt>
                <c:pt idx="71">
                  <c:v>39447</c:v>
                </c:pt>
                <c:pt idx="72">
                  <c:v>39538</c:v>
                </c:pt>
                <c:pt idx="73">
                  <c:v>39629</c:v>
                </c:pt>
                <c:pt idx="74">
                  <c:v>39721</c:v>
                </c:pt>
                <c:pt idx="75">
                  <c:v>39813</c:v>
                </c:pt>
                <c:pt idx="76">
                  <c:v>39903</c:v>
                </c:pt>
                <c:pt idx="77">
                  <c:v>39994</c:v>
                </c:pt>
                <c:pt idx="78">
                  <c:v>40086</c:v>
                </c:pt>
                <c:pt idx="79">
                  <c:v>40178</c:v>
                </c:pt>
                <c:pt idx="80">
                  <c:v>40268</c:v>
                </c:pt>
                <c:pt idx="81">
                  <c:v>40359</c:v>
                </c:pt>
                <c:pt idx="82">
                  <c:v>40451</c:v>
                </c:pt>
                <c:pt idx="83">
                  <c:v>40543</c:v>
                </c:pt>
                <c:pt idx="84">
                  <c:v>40633</c:v>
                </c:pt>
                <c:pt idx="85">
                  <c:v>40724</c:v>
                </c:pt>
                <c:pt idx="86">
                  <c:v>40816</c:v>
                </c:pt>
                <c:pt idx="87">
                  <c:v>40908</c:v>
                </c:pt>
                <c:pt idx="88">
                  <c:v>40999</c:v>
                </c:pt>
                <c:pt idx="89">
                  <c:v>41090</c:v>
                </c:pt>
                <c:pt idx="90">
                  <c:v>41182</c:v>
                </c:pt>
                <c:pt idx="91">
                  <c:v>41274</c:v>
                </c:pt>
                <c:pt idx="92">
                  <c:v>41364</c:v>
                </c:pt>
                <c:pt idx="93">
                  <c:v>41455</c:v>
                </c:pt>
                <c:pt idx="94">
                  <c:v>41547</c:v>
                </c:pt>
                <c:pt idx="95">
                  <c:v>41639</c:v>
                </c:pt>
                <c:pt idx="96">
                  <c:v>41729</c:v>
                </c:pt>
                <c:pt idx="97">
                  <c:v>41820</c:v>
                </c:pt>
                <c:pt idx="98">
                  <c:v>41912</c:v>
                </c:pt>
                <c:pt idx="99">
                  <c:v>42004</c:v>
                </c:pt>
                <c:pt idx="100">
                  <c:v>42094</c:v>
                </c:pt>
                <c:pt idx="101">
                  <c:v>42185</c:v>
                </c:pt>
                <c:pt idx="102">
                  <c:v>42277</c:v>
                </c:pt>
                <c:pt idx="103">
                  <c:v>42369</c:v>
                </c:pt>
                <c:pt idx="104">
                  <c:v>42460</c:v>
                </c:pt>
                <c:pt idx="105">
                  <c:v>42551</c:v>
                </c:pt>
                <c:pt idx="106">
                  <c:v>42643</c:v>
                </c:pt>
                <c:pt idx="107">
                  <c:v>42735</c:v>
                </c:pt>
                <c:pt idx="108">
                  <c:v>42825</c:v>
                </c:pt>
                <c:pt idx="109">
                  <c:v>42916</c:v>
                </c:pt>
                <c:pt idx="110">
                  <c:v>43008</c:v>
                </c:pt>
                <c:pt idx="111">
                  <c:v>43100</c:v>
                </c:pt>
                <c:pt idx="112">
                  <c:v>43190</c:v>
                </c:pt>
                <c:pt idx="113">
                  <c:v>43281</c:v>
                </c:pt>
                <c:pt idx="114">
                  <c:v>43373</c:v>
                </c:pt>
                <c:pt idx="115">
                  <c:v>43465</c:v>
                </c:pt>
                <c:pt idx="116">
                  <c:v>43555</c:v>
                </c:pt>
                <c:pt idx="117">
                  <c:v>43646</c:v>
                </c:pt>
                <c:pt idx="118">
                  <c:v>43738</c:v>
                </c:pt>
                <c:pt idx="119">
                  <c:v>43830</c:v>
                </c:pt>
                <c:pt idx="120">
                  <c:v>43921</c:v>
                </c:pt>
                <c:pt idx="121">
                  <c:v>44012</c:v>
                </c:pt>
                <c:pt idx="122">
                  <c:v>44104</c:v>
                </c:pt>
                <c:pt idx="123">
                  <c:v>44196</c:v>
                </c:pt>
                <c:pt idx="124">
                  <c:v>44286</c:v>
                </c:pt>
                <c:pt idx="125">
                  <c:v>44377</c:v>
                </c:pt>
                <c:pt idx="126">
                  <c:v>44469</c:v>
                </c:pt>
                <c:pt idx="127">
                  <c:v>44561</c:v>
                </c:pt>
                <c:pt idx="128">
                  <c:v>44651</c:v>
                </c:pt>
                <c:pt idx="129">
                  <c:v>44742</c:v>
                </c:pt>
                <c:pt idx="130">
                  <c:v>44834</c:v>
                </c:pt>
                <c:pt idx="131">
                  <c:v>44926</c:v>
                </c:pt>
              </c:numCache>
            </c:numRef>
          </c:cat>
          <c:val>
            <c:numRef>
              <c:f>Sheet1!$D$11:$D$142</c:f>
              <c:numCache>
                <c:formatCode>0.0</c:formatCode>
                <c:ptCount val="132"/>
                <c:pt idx="0">
                  <c:v>#N/A</c:v>
                </c:pt>
                <c:pt idx="1">
                  <c:v>54.4</c:v>
                </c:pt>
                <c:pt idx="2">
                  <c:v>46.7</c:v>
                </c:pt>
                <c:pt idx="3">
                  <c:v>54.2</c:v>
                </c:pt>
                <c:pt idx="4">
                  <c:v>38.6</c:v>
                </c:pt>
                <c:pt idx="5">
                  <c:v>20</c:v>
                </c:pt>
                <c:pt idx="6">
                  <c:v>18.600000000000001</c:v>
                </c:pt>
                <c:pt idx="7">
                  <c:v>16.7</c:v>
                </c:pt>
                <c:pt idx="8">
                  <c:v>10</c:v>
                </c:pt>
                <c:pt idx="9">
                  <c:v>3.5</c:v>
                </c:pt>
                <c:pt idx="10">
                  <c:v>-3.4</c:v>
                </c:pt>
                <c:pt idx="11">
                  <c:v>5.2</c:v>
                </c:pt>
                <c:pt idx="12">
                  <c:v>3.4</c:v>
                </c:pt>
                <c:pt idx="13">
                  <c:v>-12.1</c:v>
                </c:pt>
                <c:pt idx="14">
                  <c:v>-25</c:v>
                </c:pt>
                <c:pt idx="15">
                  <c:v>-20</c:v>
                </c:pt>
                <c:pt idx="16">
                  <c:v>-18.600000000000001</c:v>
                </c:pt>
                <c:pt idx="17">
                  <c:v>-15.5</c:v>
                </c:pt>
                <c:pt idx="18">
                  <c:v>-10.3</c:v>
                </c:pt>
                <c:pt idx="19">
                  <c:v>-22.4</c:v>
                </c:pt>
                <c:pt idx="20">
                  <c:v>-10.199999999999999</c:v>
                </c:pt>
                <c:pt idx="21">
                  <c:v>-6.8</c:v>
                </c:pt>
                <c:pt idx="22">
                  <c:v>-8.6</c:v>
                </c:pt>
                <c:pt idx="23">
                  <c:v>-5.2</c:v>
                </c:pt>
                <c:pt idx="24">
                  <c:v>6.9</c:v>
                </c:pt>
                <c:pt idx="25">
                  <c:v>-1.8</c:v>
                </c:pt>
                <c:pt idx="26">
                  <c:v>-7.4</c:v>
                </c:pt>
                <c:pt idx="27">
                  <c:v>-8.6</c:v>
                </c:pt>
                <c:pt idx="28">
                  <c:v>-8.9</c:v>
                </c:pt>
                <c:pt idx="29">
                  <c:v>-10.3</c:v>
                </c:pt>
                <c:pt idx="30">
                  <c:v>-5.8</c:v>
                </c:pt>
                <c:pt idx="31">
                  <c:v>-7</c:v>
                </c:pt>
                <c:pt idx="32">
                  <c:v>1.8</c:v>
                </c:pt>
                <c:pt idx="33">
                  <c:v>-7.1</c:v>
                </c:pt>
                <c:pt idx="34">
                  <c:v>0</c:v>
                </c:pt>
                <c:pt idx="35">
                  <c:v>36.4</c:v>
                </c:pt>
                <c:pt idx="36">
                  <c:v>7.4</c:v>
                </c:pt>
                <c:pt idx="37">
                  <c:v>10</c:v>
                </c:pt>
                <c:pt idx="38">
                  <c:v>5.4</c:v>
                </c:pt>
                <c:pt idx="39">
                  <c:v>9.1</c:v>
                </c:pt>
                <c:pt idx="40">
                  <c:v>10.9</c:v>
                </c:pt>
                <c:pt idx="41">
                  <c:v>24.6</c:v>
                </c:pt>
                <c:pt idx="42">
                  <c:v>33.9</c:v>
                </c:pt>
                <c:pt idx="43">
                  <c:v>43.9</c:v>
                </c:pt>
                <c:pt idx="44">
                  <c:v>59.6</c:v>
                </c:pt>
                <c:pt idx="45">
                  <c:v>50.9</c:v>
                </c:pt>
                <c:pt idx="46">
                  <c:v>40.4</c:v>
                </c:pt>
                <c:pt idx="47">
                  <c:v>50.9</c:v>
                </c:pt>
                <c:pt idx="48">
                  <c:v>45.5</c:v>
                </c:pt>
                <c:pt idx="49">
                  <c:v>25</c:v>
                </c:pt>
                <c:pt idx="50">
                  <c:v>21.4</c:v>
                </c:pt>
                <c:pt idx="51">
                  <c:v>20</c:v>
                </c:pt>
                <c:pt idx="52">
                  <c:v>22</c:v>
                </c:pt>
                <c:pt idx="53">
                  <c:v>8.9</c:v>
                </c:pt>
                <c:pt idx="54">
                  <c:v>3.4</c:v>
                </c:pt>
                <c:pt idx="55">
                  <c:v>0</c:v>
                </c:pt>
                <c:pt idx="56">
                  <c:v>-17.899999999999999</c:v>
                </c:pt>
                <c:pt idx="57">
                  <c:v>-22.8</c:v>
                </c:pt>
                <c:pt idx="58">
                  <c:v>-20</c:v>
                </c:pt>
                <c:pt idx="59">
                  <c:v>-21.1</c:v>
                </c:pt>
                <c:pt idx="60">
                  <c:v>-23.6</c:v>
                </c:pt>
                <c:pt idx="61">
                  <c:v>-24.1</c:v>
                </c:pt>
                <c:pt idx="62">
                  <c:v>-16.7</c:v>
                </c:pt>
                <c:pt idx="63">
                  <c:v>-8.8000000000000007</c:v>
                </c:pt>
                <c:pt idx="64">
                  <c:v>-10.7</c:v>
                </c:pt>
                <c:pt idx="65">
                  <c:v>-12.3</c:v>
                </c:pt>
                <c:pt idx="66">
                  <c:v>-8.9</c:v>
                </c:pt>
                <c:pt idx="67">
                  <c:v>0</c:v>
                </c:pt>
                <c:pt idx="68">
                  <c:v>0</c:v>
                </c:pt>
                <c:pt idx="69">
                  <c:v>-3.8</c:v>
                </c:pt>
                <c:pt idx="70">
                  <c:v>7.5</c:v>
                </c:pt>
                <c:pt idx="71">
                  <c:v>19.2</c:v>
                </c:pt>
                <c:pt idx="72">
                  <c:v>32.1</c:v>
                </c:pt>
                <c:pt idx="73">
                  <c:v>55.4</c:v>
                </c:pt>
                <c:pt idx="74">
                  <c:v>57.7</c:v>
                </c:pt>
                <c:pt idx="75">
                  <c:v>83.6</c:v>
                </c:pt>
                <c:pt idx="76">
                  <c:v>64.2</c:v>
                </c:pt>
                <c:pt idx="77">
                  <c:v>39.6</c:v>
                </c:pt>
                <c:pt idx="78">
                  <c:v>31.5</c:v>
                </c:pt>
                <c:pt idx="79">
                  <c:v>14</c:v>
                </c:pt>
                <c:pt idx="80">
                  <c:v>-5.5</c:v>
                </c:pt>
                <c:pt idx="81">
                  <c:v>-7.1</c:v>
                </c:pt>
                <c:pt idx="82">
                  <c:v>-8.8000000000000007</c:v>
                </c:pt>
                <c:pt idx="83">
                  <c:v>-10.5</c:v>
                </c:pt>
                <c:pt idx="84">
                  <c:v>-10.5</c:v>
                </c:pt>
                <c:pt idx="85">
                  <c:v>-16.399999999999999</c:v>
                </c:pt>
                <c:pt idx="86">
                  <c:v>-21.8</c:v>
                </c:pt>
                <c:pt idx="87">
                  <c:v>-5.9</c:v>
                </c:pt>
                <c:pt idx="88">
                  <c:v>5.4</c:v>
                </c:pt>
                <c:pt idx="89">
                  <c:v>-6.9</c:v>
                </c:pt>
                <c:pt idx="90">
                  <c:v>-9.5</c:v>
                </c:pt>
                <c:pt idx="91">
                  <c:v>-7.6</c:v>
                </c:pt>
                <c:pt idx="92">
                  <c:v>-7.4</c:v>
                </c:pt>
                <c:pt idx="93">
                  <c:v>-19.100000000000001</c:v>
                </c:pt>
                <c:pt idx="94">
                  <c:v>-18.100000000000001</c:v>
                </c:pt>
                <c:pt idx="95">
                  <c:v>-8.3000000000000007</c:v>
                </c:pt>
                <c:pt idx="96">
                  <c:v>-13.7</c:v>
                </c:pt>
                <c:pt idx="97">
                  <c:v>-11.1</c:v>
                </c:pt>
                <c:pt idx="98">
                  <c:v>-10.7</c:v>
                </c:pt>
                <c:pt idx="99">
                  <c:v>-10.5</c:v>
                </c:pt>
                <c:pt idx="100">
                  <c:v>-5.5</c:v>
                </c:pt>
                <c:pt idx="101">
                  <c:v>-5.3</c:v>
                </c:pt>
                <c:pt idx="102">
                  <c:v>-7</c:v>
                </c:pt>
                <c:pt idx="103">
                  <c:v>7.4</c:v>
                </c:pt>
                <c:pt idx="104">
                  <c:v>8.1999999999999993</c:v>
                </c:pt>
                <c:pt idx="105">
                  <c:v>11.6</c:v>
                </c:pt>
                <c:pt idx="106">
                  <c:v>8.5</c:v>
                </c:pt>
                <c:pt idx="107">
                  <c:v>1.5</c:v>
                </c:pt>
                <c:pt idx="108">
                  <c:v>1.4</c:v>
                </c:pt>
                <c:pt idx="109">
                  <c:v>-2.8</c:v>
                </c:pt>
                <c:pt idx="110">
                  <c:v>-3.9</c:v>
                </c:pt>
                <c:pt idx="111">
                  <c:v>-8.5</c:v>
                </c:pt>
                <c:pt idx="112">
                  <c:v>-10</c:v>
                </c:pt>
                <c:pt idx="113">
                  <c:v>-11.3</c:v>
                </c:pt>
                <c:pt idx="114">
                  <c:v>-15.9</c:v>
                </c:pt>
                <c:pt idx="115">
                  <c:v>-15.9</c:v>
                </c:pt>
                <c:pt idx="116">
                  <c:v>2.8</c:v>
                </c:pt>
                <c:pt idx="117">
                  <c:v>-4.2</c:v>
                </c:pt>
                <c:pt idx="118">
                  <c:v>-2.8</c:v>
                </c:pt>
                <c:pt idx="119">
                  <c:v>5.4</c:v>
                </c:pt>
                <c:pt idx="120">
                  <c:v>0</c:v>
                </c:pt>
                <c:pt idx="121">
                  <c:v>41.5</c:v>
                </c:pt>
                <c:pt idx="122">
                  <c:v>71.2</c:v>
                </c:pt>
                <c:pt idx="123">
                  <c:v>37.700000000000003</c:v>
                </c:pt>
                <c:pt idx="124">
                  <c:v>5.5</c:v>
                </c:pt>
                <c:pt idx="125">
                  <c:v>-15.1</c:v>
                </c:pt>
                <c:pt idx="126">
                  <c:v>-32.4</c:v>
                </c:pt>
                <c:pt idx="127">
                  <c:v>-18.2</c:v>
                </c:pt>
                <c:pt idx="128">
                  <c:v>-14.5</c:v>
                </c:pt>
                <c:pt idx="129">
                  <c:v>-1.5</c:v>
                </c:pt>
                <c:pt idx="130">
                  <c:v>24.2</c:v>
                </c:pt>
                <c:pt idx="131">
                  <c:v>39.1</c:v>
                </c:pt>
              </c:numCache>
            </c:numRef>
          </c:val>
          <c:smooth val="0"/>
          <c:extLst>
            <c:ext xmlns:c16="http://schemas.microsoft.com/office/drawing/2014/chart" uri="{C3380CC4-5D6E-409C-BE32-E72D297353CC}">
              <c16:uniqueId val="{00000000-504B-437D-A906-3532C8FAB78D}"/>
            </c:ext>
          </c:extLst>
        </c:ser>
        <c:ser>
          <c:idx val="3"/>
          <c:order val="3"/>
          <c:tx>
            <c:strRef>
              <c:f>Sheet1!$G$1</c:f>
              <c:strCache>
                <c:ptCount val="1"/>
                <c:pt idx="0">
                  <c:v>Commercial Real Estate</c:v>
                </c:pt>
              </c:strCache>
            </c:strRef>
          </c:tx>
          <c:spPr>
            <a:ln w="28575" cap="rnd">
              <a:solidFill>
                <a:srgbClr val="004F6B"/>
              </a:solidFill>
              <a:round/>
            </a:ln>
            <a:effectLst/>
          </c:spPr>
          <c:marker>
            <c:symbol val="none"/>
          </c:marker>
          <c:cat>
            <c:numRef>
              <c:f>Sheet1!$C$11:$C$142</c:f>
              <c:numCache>
                <c:formatCode>yyyymm</c:formatCode>
                <c:ptCount val="132"/>
                <c:pt idx="0">
                  <c:v>32963</c:v>
                </c:pt>
                <c:pt idx="1">
                  <c:v>33054</c:v>
                </c:pt>
                <c:pt idx="2">
                  <c:v>33146</c:v>
                </c:pt>
                <c:pt idx="3">
                  <c:v>33238</c:v>
                </c:pt>
                <c:pt idx="4">
                  <c:v>33328</c:v>
                </c:pt>
                <c:pt idx="5">
                  <c:v>33419</c:v>
                </c:pt>
                <c:pt idx="6">
                  <c:v>33511</c:v>
                </c:pt>
                <c:pt idx="7">
                  <c:v>33603</c:v>
                </c:pt>
                <c:pt idx="8">
                  <c:v>33694</c:v>
                </c:pt>
                <c:pt idx="9">
                  <c:v>33785</c:v>
                </c:pt>
                <c:pt idx="10">
                  <c:v>33877</c:v>
                </c:pt>
                <c:pt idx="11">
                  <c:v>33969</c:v>
                </c:pt>
                <c:pt idx="12">
                  <c:v>34059</c:v>
                </c:pt>
                <c:pt idx="13">
                  <c:v>34150</c:v>
                </c:pt>
                <c:pt idx="14">
                  <c:v>34242</c:v>
                </c:pt>
                <c:pt idx="15">
                  <c:v>34334</c:v>
                </c:pt>
                <c:pt idx="16">
                  <c:v>34424</c:v>
                </c:pt>
                <c:pt idx="17">
                  <c:v>34515</c:v>
                </c:pt>
                <c:pt idx="18">
                  <c:v>34607</c:v>
                </c:pt>
                <c:pt idx="19">
                  <c:v>34699</c:v>
                </c:pt>
                <c:pt idx="20">
                  <c:v>34789</c:v>
                </c:pt>
                <c:pt idx="21">
                  <c:v>34880</c:v>
                </c:pt>
                <c:pt idx="22">
                  <c:v>34972</c:v>
                </c:pt>
                <c:pt idx="23">
                  <c:v>35064</c:v>
                </c:pt>
                <c:pt idx="24">
                  <c:v>35155</c:v>
                </c:pt>
                <c:pt idx="25">
                  <c:v>35246</c:v>
                </c:pt>
                <c:pt idx="26">
                  <c:v>35338</c:v>
                </c:pt>
                <c:pt idx="27">
                  <c:v>35430</c:v>
                </c:pt>
                <c:pt idx="28">
                  <c:v>35520</c:v>
                </c:pt>
                <c:pt idx="29">
                  <c:v>35611</c:v>
                </c:pt>
                <c:pt idx="30">
                  <c:v>35703</c:v>
                </c:pt>
                <c:pt idx="31">
                  <c:v>35795</c:v>
                </c:pt>
                <c:pt idx="32">
                  <c:v>35885</c:v>
                </c:pt>
                <c:pt idx="33">
                  <c:v>35976</c:v>
                </c:pt>
                <c:pt idx="34">
                  <c:v>36068</c:v>
                </c:pt>
                <c:pt idx="35">
                  <c:v>36160</c:v>
                </c:pt>
                <c:pt idx="36">
                  <c:v>36250</c:v>
                </c:pt>
                <c:pt idx="37">
                  <c:v>36341</c:v>
                </c:pt>
                <c:pt idx="38">
                  <c:v>36433</c:v>
                </c:pt>
                <c:pt idx="39">
                  <c:v>36525</c:v>
                </c:pt>
                <c:pt idx="40">
                  <c:v>36616</c:v>
                </c:pt>
                <c:pt idx="41">
                  <c:v>36707</c:v>
                </c:pt>
                <c:pt idx="42">
                  <c:v>36799</c:v>
                </c:pt>
                <c:pt idx="43">
                  <c:v>36891</c:v>
                </c:pt>
                <c:pt idx="44">
                  <c:v>36981</c:v>
                </c:pt>
                <c:pt idx="45">
                  <c:v>37072</c:v>
                </c:pt>
                <c:pt idx="46">
                  <c:v>37164</c:v>
                </c:pt>
                <c:pt idx="47">
                  <c:v>37256</c:v>
                </c:pt>
                <c:pt idx="48">
                  <c:v>37346</c:v>
                </c:pt>
                <c:pt idx="49">
                  <c:v>37437</c:v>
                </c:pt>
                <c:pt idx="50">
                  <c:v>37529</c:v>
                </c:pt>
                <c:pt idx="51">
                  <c:v>37621</c:v>
                </c:pt>
                <c:pt idx="52">
                  <c:v>37711</c:v>
                </c:pt>
                <c:pt idx="53">
                  <c:v>37802</c:v>
                </c:pt>
                <c:pt idx="54">
                  <c:v>37894</c:v>
                </c:pt>
                <c:pt idx="55">
                  <c:v>37986</c:v>
                </c:pt>
                <c:pt idx="56">
                  <c:v>38077</c:v>
                </c:pt>
                <c:pt idx="57">
                  <c:v>38168</c:v>
                </c:pt>
                <c:pt idx="58">
                  <c:v>38260</c:v>
                </c:pt>
                <c:pt idx="59">
                  <c:v>38352</c:v>
                </c:pt>
                <c:pt idx="60">
                  <c:v>38442</c:v>
                </c:pt>
                <c:pt idx="61">
                  <c:v>38533</c:v>
                </c:pt>
                <c:pt idx="62">
                  <c:v>38625</c:v>
                </c:pt>
                <c:pt idx="63">
                  <c:v>38717</c:v>
                </c:pt>
                <c:pt idx="64">
                  <c:v>38807</c:v>
                </c:pt>
                <c:pt idx="65">
                  <c:v>38898</c:v>
                </c:pt>
                <c:pt idx="66">
                  <c:v>38990</c:v>
                </c:pt>
                <c:pt idx="67">
                  <c:v>39082</c:v>
                </c:pt>
                <c:pt idx="68">
                  <c:v>39172</c:v>
                </c:pt>
                <c:pt idx="69">
                  <c:v>39263</c:v>
                </c:pt>
                <c:pt idx="70">
                  <c:v>39355</c:v>
                </c:pt>
                <c:pt idx="71">
                  <c:v>39447</c:v>
                </c:pt>
                <c:pt idx="72">
                  <c:v>39538</c:v>
                </c:pt>
                <c:pt idx="73">
                  <c:v>39629</c:v>
                </c:pt>
                <c:pt idx="74">
                  <c:v>39721</c:v>
                </c:pt>
                <c:pt idx="75">
                  <c:v>39813</c:v>
                </c:pt>
                <c:pt idx="76">
                  <c:v>39903</c:v>
                </c:pt>
                <c:pt idx="77">
                  <c:v>39994</c:v>
                </c:pt>
                <c:pt idx="78">
                  <c:v>40086</c:v>
                </c:pt>
                <c:pt idx="79">
                  <c:v>40178</c:v>
                </c:pt>
                <c:pt idx="80">
                  <c:v>40268</c:v>
                </c:pt>
                <c:pt idx="81">
                  <c:v>40359</c:v>
                </c:pt>
                <c:pt idx="82">
                  <c:v>40451</c:v>
                </c:pt>
                <c:pt idx="83">
                  <c:v>40543</c:v>
                </c:pt>
                <c:pt idx="84">
                  <c:v>40633</c:v>
                </c:pt>
                <c:pt idx="85">
                  <c:v>40724</c:v>
                </c:pt>
                <c:pt idx="86">
                  <c:v>40816</c:v>
                </c:pt>
                <c:pt idx="87">
                  <c:v>40908</c:v>
                </c:pt>
                <c:pt idx="88">
                  <c:v>40999</c:v>
                </c:pt>
                <c:pt idx="89">
                  <c:v>41090</c:v>
                </c:pt>
                <c:pt idx="90">
                  <c:v>41182</c:v>
                </c:pt>
                <c:pt idx="91">
                  <c:v>41274</c:v>
                </c:pt>
                <c:pt idx="92">
                  <c:v>41364</c:v>
                </c:pt>
                <c:pt idx="93">
                  <c:v>41455</c:v>
                </c:pt>
                <c:pt idx="94">
                  <c:v>41547</c:v>
                </c:pt>
                <c:pt idx="95">
                  <c:v>41639</c:v>
                </c:pt>
                <c:pt idx="96">
                  <c:v>41729</c:v>
                </c:pt>
                <c:pt idx="97">
                  <c:v>41820</c:v>
                </c:pt>
                <c:pt idx="98">
                  <c:v>41912</c:v>
                </c:pt>
                <c:pt idx="99">
                  <c:v>42004</c:v>
                </c:pt>
                <c:pt idx="100">
                  <c:v>42094</c:v>
                </c:pt>
                <c:pt idx="101">
                  <c:v>42185</c:v>
                </c:pt>
                <c:pt idx="102">
                  <c:v>42277</c:v>
                </c:pt>
                <c:pt idx="103">
                  <c:v>42369</c:v>
                </c:pt>
                <c:pt idx="104">
                  <c:v>42460</c:v>
                </c:pt>
                <c:pt idx="105">
                  <c:v>42551</c:v>
                </c:pt>
                <c:pt idx="106">
                  <c:v>42643</c:v>
                </c:pt>
                <c:pt idx="107">
                  <c:v>42735</c:v>
                </c:pt>
                <c:pt idx="108">
                  <c:v>42825</c:v>
                </c:pt>
                <c:pt idx="109">
                  <c:v>42916</c:v>
                </c:pt>
                <c:pt idx="110">
                  <c:v>43008</c:v>
                </c:pt>
                <c:pt idx="111">
                  <c:v>43100</c:v>
                </c:pt>
                <c:pt idx="112">
                  <c:v>43190</c:v>
                </c:pt>
                <c:pt idx="113">
                  <c:v>43281</c:v>
                </c:pt>
                <c:pt idx="114">
                  <c:v>43373</c:v>
                </c:pt>
                <c:pt idx="115">
                  <c:v>43465</c:v>
                </c:pt>
                <c:pt idx="116">
                  <c:v>43555</c:v>
                </c:pt>
                <c:pt idx="117">
                  <c:v>43646</c:v>
                </c:pt>
                <c:pt idx="118">
                  <c:v>43738</c:v>
                </c:pt>
                <c:pt idx="119">
                  <c:v>43830</c:v>
                </c:pt>
                <c:pt idx="120">
                  <c:v>43921</c:v>
                </c:pt>
                <c:pt idx="121">
                  <c:v>44012</c:v>
                </c:pt>
                <c:pt idx="122">
                  <c:v>44104</c:v>
                </c:pt>
                <c:pt idx="123">
                  <c:v>44196</c:v>
                </c:pt>
                <c:pt idx="124">
                  <c:v>44286</c:v>
                </c:pt>
                <c:pt idx="125">
                  <c:v>44377</c:v>
                </c:pt>
                <c:pt idx="126">
                  <c:v>44469</c:v>
                </c:pt>
                <c:pt idx="127">
                  <c:v>44561</c:v>
                </c:pt>
                <c:pt idx="128">
                  <c:v>44651</c:v>
                </c:pt>
                <c:pt idx="129">
                  <c:v>44742</c:v>
                </c:pt>
                <c:pt idx="130">
                  <c:v>44834</c:v>
                </c:pt>
                <c:pt idx="131">
                  <c:v>44926</c:v>
                </c:pt>
              </c:numCache>
            </c:numRef>
          </c:cat>
          <c:val>
            <c:numRef>
              <c:f>Sheet1!$G$11:$G$142</c:f>
              <c:numCache>
                <c:formatCode>0.0</c:formatCode>
                <c:ptCount val="132"/>
                <c:pt idx="0">
                  <c:v>#N/A</c:v>
                </c:pt>
                <c:pt idx="1">
                  <c:v>#N/A</c:v>
                </c:pt>
                <c:pt idx="2">
                  <c:v>69.400000000000006</c:v>
                </c:pt>
                <c:pt idx="3">
                  <c:v>61.7</c:v>
                </c:pt>
                <c:pt idx="4">
                  <c:v>46.4</c:v>
                </c:pt>
                <c:pt idx="5">
                  <c:v>25.8</c:v>
                </c:pt>
                <c:pt idx="6">
                  <c:v>27.1</c:v>
                </c:pt>
                <c:pt idx="7">
                  <c:v>14.9</c:v>
                </c:pt>
                <c:pt idx="8">
                  <c:v>7.1</c:v>
                </c:pt>
                <c:pt idx="9">
                  <c:v>10.1</c:v>
                </c:pt>
                <c:pt idx="10">
                  <c:v>4.4000000000000004</c:v>
                </c:pt>
                <c:pt idx="11">
                  <c:v>3.5</c:v>
                </c:pt>
                <c:pt idx="12">
                  <c:v>2.2000000000000002</c:v>
                </c:pt>
                <c:pt idx="13">
                  <c:v>2.2000000000000002</c:v>
                </c:pt>
                <c:pt idx="14">
                  <c:v>-0.9</c:v>
                </c:pt>
                <c:pt idx="15">
                  <c:v>-3.9</c:v>
                </c:pt>
                <c:pt idx="16">
                  <c:v>-4.7</c:v>
                </c:pt>
                <c:pt idx="17">
                  <c:v>-7.1</c:v>
                </c:pt>
                <c:pt idx="18">
                  <c:v>-3.1</c:v>
                </c:pt>
                <c:pt idx="19">
                  <c:v>-3.1</c:v>
                </c:pt>
                <c:pt idx="20">
                  <c:v>0.5</c:v>
                </c:pt>
                <c:pt idx="21">
                  <c:v>-0.4</c:v>
                </c:pt>
                <c:pt idx="22">
                  <c:v>3</c:v>
                </c:pt>
                <c:pt idx="23">
                  <c:v>6.1</c:v>
                </c:pt>
                <c:pt idx="24">
                  <c:v>13.3</c:v>
                </c:pt>
                <c:pt idx="25">
                  <c:v>10.9</c:v>
                </c:pt>
                <c:pt idx="26">
                  <c:v>5.7</c:v>
                </c:pt>
                <c:pt idx="27">
                  <c:v>-1.7</c:v>
                </c:pt>
                <c:pt idx="28">
                  <c:v>-1.8</c:v>
                </c:pt>
                <c:pt idx="29">
                  <c:v>-5.2</c:v>
                </c:pt>
                <c:pt idx="30">
                  <c:v>-11.4</c:v>
                </c:pt>
                <c:pt idx="31">
                  <c:v>-8.8000000000000007</c:v>
                </c:pt>
                <c:pt idx="32">
                  <c:v>-7.2</c:v>
                </c:pt>
                <c:pt idx="33">
                  <c:v>-7.2</c:v>
                </c:pt>
                <c:pt idx="34">
                  <c:v>0</c:v>
                </c:pt>
                <c:pt idx="35">
                  <c:v>46.4</c:v>
                </c:pt>
                <c:pt idx="36">
                  <c:v>14.8</c:v>
                </c:pt>
                <c:pt idx="37">
                  <c:v>5.0999999999999996</c:v>
                </c:pt>
                <c:pt idx="38">
                  <c:v>8.9</c:v>
                </c:pt>
                <c:pt idx="39">
                  <c:v>9.1</c:v>
                </c:pt>
                <c:pt idx="40">
                  <c:v>10.9</c:v>
                </c:pt>
                <c:pt idx="41">
                  <c:v>21.4</c:v>
                </c:pt>
                <c:pt idx="42">
                  <c:v>32.1</c:v>
                </c:pt>
                <c:pt idx="43">
                  <c:v>26.3</c:v>
                </c:pt>
                <c:pt idx="44">
                  <c:v>44.6</c:v>
                </c:pt>
                <c:pt idx="45">
                  <c:v>41.8</c:v>
                </c:pt>
                <c:pt idx="46">
                  <c:v>42.6</c:v>
                </c:pt>
                <c:pt idx="47">
                  <c:v>44.7</c:v>
                </c:pt>
                <c:pt idx="48">
                  <c:v>46.3</c:v>
                </c:pt>
                <c:pt idx="49">
                  <c:v>30.9</c:v>
                </c:pt>
                <c:pt idx="50">
                  <c:v>25.5</c:v>
                </c:pt>
                <c:pt idx="51">
                  <c:v>22.2</c:v>
                </c:pt>
                <c:pt idx="52">
                  <c:v>13.6</c:v>
                </c:pt>
                <c:pt idx="53">
                  <c:v>17.8</c:v>
                </c:pt>
                <c:pt idx="54">
                  <c:v>13.8</c:v>
                </c:pt>
                <c:pt idx="55">
                  <c:v>0</c:v>
                </c:pt>
                <c:pt idx="56">
                  <c:v>-5.5</c:v>
                </c:pt>
                <c:pt idx="57">
                  <c:v>-10.7</c:v>
                </c:pt>
                <c:pt idx="58">
                  <c:v>-8.9</c:v>
                </c:pt>
                <c:pt idx="59">
                  <c:v>-17.5</c:v>
                </c:pt>
                <c:pt idx="60">
                  <c:v>-23.7</c:v>
                </c:pt>
                <c:pt idx="61">
                  <c:v>-22.2</c:v>
                </c:pt>
                <c:pt idx="62">
                  <c:v>-12.9</c:v>
                </c:pt>
                <c:pt idx="63">
                  <c:v>-5.2</c:v>
                </c:pt>
                <c:pt idx="64">
                  <c:v>1.8</c:v>
                </c:pt>
                <c:pt idx="65">
                  <c:v>1.8</c:v>
                </c:pt>
                <c:pt idx="66">
                  <c:v>10.7</c:v>
                </c:pt>
                <c:pt idx="67">
                  <c:v>36.299999999999997</c:v>
                </c:pt>
                <c:pt idx="68">
                  <c:v>26.3</c:v>
                </c:pt>
                <c:pt idx="69">
                  <c:v>30.2</c:v>
                </c:pt>
                <c:pt idx="70">
                  <c:v>25</c:v>
                </c:pt>
                <c:pt idx="71">
                  <c:v>50</c:v>
                </c:pt>
                <c:pt idx="72">
                  <c:v>80.3</c:v>
                </c:pt>
                <c:pt idx="73">
                  <c:v>78.599999999999994</c:v>
                </c:pt>
                <c:pt idx="74">
                  <c:v>80.7</c:v>
                </c:pt>
                <c:pt idx="75">
                  <c:v>87</c:v>
                </c:pt>
                <c:pt idx="76">
                  <c:v>79.2</c:v>
                </c:pt>
                <c:pt idx="77">
                  <c:v>66</c:v>
                </c:pt>
                <c:pt idx="78">
                  <c:v>46.3</c:v>
                </c:pt>
                <c:pt idx="79">
                  <c:v>33.9</c:v>
                </c:pt>
                <c:pt idx="80">
                  <c:v>27.3</c:v>
                </c:pt>
                <c:pt idx="81">
                  <c:v>12.5</c:v>
                </c:pt>
                <c:pt idx="82">
                  <c:v>5.3</c:v>
                </c:pt>
                <c:pt idx="83">
                  <c:v>3.6</c:v>
                </c:pt>
                <c:pt idx="84">
                  <c:v>0</c:v>
                </c:pt>
                <c:pt idx="85">
                  <c:v>-5.5</c:v>
                </c:pt>
                <c:pt idx="86">
                  <c:v>-5.5</c:v>
                </c:pt>
                <c:pt idx="87">
                  <c:v>-2</c:v>
                </c:pt>
                <c:pt idx="88">
                  <c:v>-1.8</c:v>
                </c:pt>
                <c:pt idx="89">
                  <c:v>-13.8</c:v>
                </c:pt>
                <c:pt idx="90">
                  <c:v>-10.9</c:v>
                </c:pt>
                <c:pt idx="91">
                  <c:v>-8.8000000000000007</c:v>
                </c:pt>
                <c:pt idx="92">
                  <c:v>-13.4</c:v>
                </c:pt>
                <c:pt idx="93">
                  <c:v>-20.9</c:v>
                </c:pt>
                <c:pt idx="94">
                  <c:v>-19.2</c:v>
                </c:pt>
                <c:pt idx="95">
                  <c:v>-8.8000000000000007</c:v>
                </c:pt>
                <c:pt idx="96">
                  <c:v>-7.2</c:v>
                </c:pt>
                <c:pt idx="97">
                  <c:v>-6</c:v>
                </c:pt>
                <c:pt idx="98">
                  <c:v>-5.4</c:v>
                </c:pt>
                <c:pt idx="99">
                  <c:v>-5.4</c:v>
                </c:pt>
                <c:pt idx="100">
                  <c:v>-1.4</c:v>
                </c:pt>
                <c:pt idx="101">
                  <c:v>-2.2000000000000002</c:v>
                </c:pt>
                <c:pt idx="102">
                  <c:v>-3.3</c:v>
                </c:pt>
                <c:pt idx="103">
                  <c:v>5.4</c:v>
                </c:pt>
                <c:pt idx="104">
                  <c:v>13.6</c:v>
                </c:pt>
                <c:pt idx="105">
                  <c:v>24.2</c:v>
                </c:pt>
                <c:pt idx="106">
                  <c:v>31.3</c:v>
                </c:pt>
                <c:pt idx="107">
                  <c:v>29.5</c:v>
                </c:pt>
                <c:pt idx="108">
                  <c:v>23.8</c:v>
                </c:pt>
                <c:pt idx="109">
                  <c:v>27</c:v>
                </c:pt>
                <c:pt idx="110">
                  <c:v>15</c:v>
                </c:pt>
                <c:pt idx="111">
                  <c:v>9.9</c:v>
                </c:pt>
                <c:pt idx="112">
                  <c:v>9.6999999999999993</c:v>
                </c:pt>
                <c:pt idx="113">
                  <c:v>1</c:v>
                </c:pt>
                <c:pt idx="114">
                  <c:v>1.9</c:v>
                </c:pt>
                <c:pt idx="115">
                  <c:v>3.9</c:v>
                </c:pt>
                <c:pt idx="116">
                  <c:v>12.3</c:v>
                </c:pt>
                <c:pt idx="117">
                  <c:v>10.7</c:v>
                </c:pt>
                <c:pt idx="118">
                  <c:v>6</c:v>
                </c:pt>
                <c:pt idx="119">
                  <c:v>12.9</c:v>
                </c:pt>
                <c:pt idx="120">
                  <c:v>2.8</c:v>
                </c:pt>
                <c:pt idx="121">
                  <c:v>51.3</c:v>
                </c:pt>
                <c:pt idx="122">
                  <c:v>74.2</c:v>
                </c:pt>
                <c:pt idx="123">
                  <c:v>52.2</c:v>
                </c:pt>
                <c:pt idx="124">
                  <c:v>25.4</c:v>
                </c:pt>
                <c:pt idx="125">
                  <c:v>2.2999999999999998</c:v>
                </c:pt>
                <c:pt idx="126">
                  <c:v>-9.6999999999999993</c:v>
                </c:pt>
                <c:pt idx="127">
                  <c:v>-13.3</c:v>
                </c:pt>
                <c:pt idx="128">
                  <c:v>-16</c:v>
                </c:pt>
                <c:pt idx="129">
                  <c:v>-1.5</c:v>
                </c:pt>
                <c:pt idx="130">
                  <c:v>40</c:v>
                </c:pt>
                <c:pt idx="131">
                  <c:v>50</c:v>
                </c:pt>
              </c:numCache>
            </c:numRef>
          </c:val>
          <c:smooth val="0"/>
          <c:extLst>
            <c:ext xmlns:c16="http://schemas.microsoft.com/office/drawing/2014/chart" uri="{C3380CC4-5D6E-409C-BE32-E72D297353CC}">
              <c16:uniqueId val="{00000001-504B-437D-A906-3532C8FAB78D}"/>
            </c:ext>
          </c:extLst>
        </c:ser>
        <c:ser>
          <c:idx val="5"/>
          <c:order val="5"/>
          <c:tx>
            <c:strRef>
              <c:f>Sheet1!$I$1</c:f>
              <c:strCache>
                <c:ptCount val="1"/>
                <c:pt idx="0">
                  <c:v>Multi-Family Residential</c:v>
                </c:pt>
              </c:strCache>
            </c:strRef>
          </c:tx>
          <c:spPr>
            <a:ln w="28575" cap="rnd">
              <a:solidFill>
                <a:srgbClr val="368727"/>
              </a:solidFill>
              <a:round/>
            </a:ln>
            <a:effectLst/>
          </c:spPr>
          <c:marker>
            <c:symbol val="none"/>
          </c:marker>
          <c:cat>
            <c:numRef>
              <c:f>Sheet1!$C$11:$C$142</c:f>
              <c:numCache>
                <c:formatCode>yyyymm</c:formatCode>
                <c:ptCount val="132"/>
                <c:pt idx="0">
                  <c:v>32963</c:v>
                </c:pt>
                <c:pt idx="1">
                  <c:v>33054</c:v>
                </c:pt>
                <c:pt idx="2">
                  <c:v>33146</c:v>
                </c:pt>
                <c:pt idx="3">
                  <c:v>33238</c:v>
                </c:pt>
                <c:pt idx="4">
                  <c:v>33328</c:v>
                </c:pt>
                <c:pt idx="5">
                  <c:v>33419</c:v>
                </c:pt>
                <c:pt idx="6">
                  <c:v>33511</c:v>
                </c:pt>
                <c:pt idx="7">
                  <c:v>33603</c:v>
                </c:pt>
                <c:pt idx="8">
                  <c:v>33694</c:v>
                </c:pt>
                <c:pt idx="9">
                  <c:v>33785</c:v>
                </c:pt>
                <c:pt idx="10">
                  <c:v>33877</c:v>
                </c:pt>
                <c:pt idx="11">
                  <c:v>33969</c:v>
                </c:pt>
                <c:pt idx="12">
                  <c:v>34059</c:v>
                </c:pt>
                <c:pt idx="13">
                  <c:v>34150</c:v>
                </c:pt>
                <c:pt idx="14">
                  <c:v>34242</c:v>
                </c:pt>
                <c:pt idx="15">
                  <c:v>34334</c:v>
                </c:pt>
                <c:pt idx="16">
                  <c:v>34424</c:v>
                </c:pt>
                <c:pt idx="17">
                  <c:v>34515</c:v>
                </c:pt>
                <c:pt idx="18">
                  <c:v>34607</c:v>
                </c:pt>
                <c:pt idx="19">
                  <c:v>34699</c:v>
                </c:pt>
                <c:pt idx="20">
                  <c:v>34789</c:v>
                </c:pt>
                <c:pt idx="21">
                  <c:v>34880</c:v>
                </c:pt>
                <c:pt idx="22">
                  <c:v>34972</c:v>
                </c:pt>
                <c:pt idx="23">
                  <c:v>35064</c:v>
                </c:pt>
                <c:pt idx="24">
                  <c:v>35155</c:v>
                </c:pt>
                <c:pt idx="25">
                  <c:v>35246</c:v>
                </c:pt>
                <c:pt idx="26">
                  <c:v>35338</c:v>
                </c:pt>
                <c:pt idx="27">
                  <c:v>35430</c:v>
                </c:pt>
                <c:pt idx="28">
                  <c:v>35520</c:v>
                </c:pt>
                <c:pt idx="29">
                  <c:v>35611</c:v>
                </c:pt>
                <c:pt idx="30">
                  <c:v>35703</c:v>
                </c:pt>
                <c:pt idx="31">
                  <c:v>35795</c:v>
                </c:pt>
                <c:pt idx="32">
                  <c:v>35885</c:v>
                </c:pt>
                <c:pt idx="33">
                  <c:v>35976</c:v>
                </c:pt>
                <c:pt idx="34">
                  <c:v>36068</c:v>
                </c:pt>
                <c:pt idx="35">
                  <c:v>36160</c:v>
                </c:pt>
                <c:pt idx="36">
                  <c:v>36250</c:v>
                </c:pt>
                <c:pt idx="37">
                  <c:v>36341</c:v>
                </c:pt>
                <c:pt idx="38">
                  <c:v>36433</c:v>
                </c:pt>
                <c:pt idx="39">
                  <c:v>36525</c:v>
                </c:pt>
                <c:pt idx="40">
                  <c:v>36616</c:v>
                </c:pt>
                <c:pt idx="41">
                  <c:v>36707</c:v>
                </c:pt>
                <c:pt idx="42">
                  <c:v>36799</c:v>
                </c:pt>
                <c:pt idx="43">
                  <c:v>36891</c:v>
                </c:pt>
                <c:pt idx="44">
                  <c:v>36981</c:v>
                </c:pt>
                <c:pt idx="45">
                  <c:v>37072</c:v>
                </c:pt>
                <c:pt idx="46">
                  <c:v>37164</c:v>
                </c:pt>
                <c:pt idx="47">
                  <c:v>37256</c:v>
                </c:pt>
                <c:pt idx="48">
                  <c:v>37346</c:v>
                </c:pt>
                <c:pt idx="49">
                  <c:v>37437</c:v>
                </c:pt>
                <c:pt idx="50">
                  <c:v>37529</c:v>
                </c:pt>
                <c:pt idx="51">
                  <c:v>37621</c:v>
                </c:pt>
                <c:pt idx="52">
                  <c:v>37711</c:v>
                </c:pt>
                <c:pt idx="53">
                  <c:v>37802</c:v>
                </c:pt>
                <c:pt idx="54">
                  <c:v>37894</c:v>
                </c:pt>
                <c:pt idx="55">
                  <c:v>37986</c:v>
                </c:pt>
                <c:pt idx="56">
                  <c:v>38077</c:v>
                </c:pt>
                <c:pt idx="57">
                  <c:v>38168</c:v>
                </c:pt>
                <c:pt idx="58">
                  <c:v>38260</c:v>
                </c:pt>
                <c:pt idx="59">
                  <c:v>38352</c:v>
                </c:pt>
                <c:pt idx="60">
                  <c:v>38442</c:v>
                </c:pt>
                <c:pt idx="61">
                  <c:v>38533</c:v>
                </c:pt>
                <c:pt idx="62">
                  <c:v>38625</c:v>
                </c:pt>
                <c:pt idx="63">
                  <c:v>38717</c:v>
                </c:pt>
                <c:pt idx="64">
                  <c:v>38807</c:v>
                </c:pt>
                <c:pt idx="65">
                  <c:v>38898</c:v>
                </c:pt>
                <c:pt idx="66">
                  <c:v>38990</c:v>
                </c:pt>
                <c:pt idx="67">
                  <c:v>39082</c:v>
                </c:pt>
                <c:pt idx="68">
                  <c:v>39172</c:v>
                </c:pt>
                <c:pt idx="69">
                  <c:v>39263</c:v>
                </c:pt>
                <c:pt idx="70">
                  <c:v>39355</c:v>
                </c:pt>
                <c:pt idx="71">
                  <c:v>39447</c:v>
                </c:pt>
                <c:pt idx="72">
                  <c:v>39538</c:v>
                </c:pt>
                <c:pt idx="73">
                  <c:v>39629</c:v>
                </c:pt>
                <c:pt idx="74">
                  <c:v>39721</c:v>
                </c:pt>
                <c:pt idx="75">
                  <c:v>39813</c:v>
                </c:pt>
                <c:pt idx="76">
                  <c:v>39903</c:v>
                </c:pt>
                <c:pt idx="77">
                  <c:v>39994</c:v>
                </c:pt>
                <c:pt idx="78">
                  <c:v>40086</c:v>
                </c:pt>
                <c:pt idx="79">
                  <c:v>40178</c:v>
                </c:pt>
                <c:pt idx="80">
                  <c:v>40268</c:v>
                </c:pt>
                <c:pt idx="81">
                  <c:v>40359</c:v>
                </c:pt>
                <c:pt idx="82">
                  <c:v>40451</c:v>
                </c:pt>
                <c:pt idx="83">
                  <c:v>40543</c:v>
                </c:pt>
                <c:pt idx="84">
                  <c:v>40633</c:v>
                </c:pt>
                <c:pt idx="85">
                  <c:v>40724</c:v>
                </c:pt>
                <c:pt idx="86">
                  <c:v>40816</c:v>
                </c:pt>
                <c:pt idx="87">
                  <c:v>40908</c:v>
                </c:pt>
                <c:pt idx="88">
                  <c:v>40999</c:v>
                </c:pt>
                <c:pt idx="89">
                  <c:v>41090</c:v>
                </c:pt>
                <c:pt idx="90">
                  <c:v>41182</c:v>
                </c:pt>
                <c:pt idx="91">
                  <c:v>41274</c:v>
                </c:pt>
                <c:pt idx="92">
                  <c:v>41364</c:v>
                </c:pt>
                <c:pt idx="93">
                  <c:v>41455</c:v>
                </c:pt>
                <c:pt idx="94">
                  <c:v>41547</c:v>
                </c:pt>
                <c:pt idx="95">
                  <c:v>41639</c:v>
                </c:pt>
                <c:pt idx="96">
                  <c:v>41729</c:v>
                </c:pt>
                <c:pt idx="97">
                  <c:v>41820</c:v>
                </c:pt>
                <c:pt idx="98">
                  <c:v>41912</c:v>
                </c:pt>
                <c:pt idx="99">
                  <c:v>42004</c:v>
                </c:pt>
                <c:pt idx="100">
                  <c:v>42094</c:v>
                </c:pt>
                <c:pt idx="101">
                  <c:v>42185</c:v>
                </c:pt>
                <c:pt idx="102">
                  <c:v>42277</c:v>
                </c:pt>
                <c:pt idx="103">
                  <c:v>42369</c:v>
                </c:pt>
                <c:pt idx="104">
                  <c:v>42460</c:v>
                </c:pt>
                <c:pt idx="105">
                  <c:v>42551</c:v>
                </c:pt>
                <c:pt idx="106">
                  <c:v>42643</c:v>
                </c:pt>
                <c:pt idx="107">
                  <c:v>42735</c:v>
                </c:pt>
                <c:pt idx="108">
                  <c:v>42825</c:v>
                </c:pt>
                <c:pt idx="109">
                  <c:v>42916</c:v>
                </c:pt>
                <c:pt idx="110">
                  <c:v>43008</c:v>
                </c:pt>
                <c:pt idx="111">
                  <c:v>43100</c:v>
                </c:pt>
                <c:pt idx="112">
                  <c:v>43190</c:v>
                </c:pt>
                <c:pt idx="113">
                  <c:v>43281</c:v>
                </c:pt>
                <c:pt idx="114">
                  <c:v>43373</c:v>
                </c:pt>
                <c:pt idx="115">
                  <c:v>43465</c:v>
                </c:pt>
                <c:pt idx="116">
                  <c:v>43555</c:v>
                </c:pt>
                <c:pt idx="117">
                  <c:v>43646</c:v>
                </c:pt>
                <c:pt idx="118">
                  <c:v>43738</c:v>
                </c:pt>
                <c:pt idx="119">
                  <c:v>43830</c:v>
                </c:pt>
                <c:pt idx="120">
                  <c:v>43921</c:v>
                </c:pt>
                <c:pt idx="121">
                  <c:v>44012</c:v>
                </c:pt>
                <c:pt idx="122">
                  <c:v>44104</c:v>
                </c:pt>
                <c:pt idx="123">
                  <c:v>44196</c:v>
                </c:pt>
                <c:pt idx="124">
                  <c:v>44286</c:v>
                </c:pt>
                <c:pt idx="125">
                  <c:v>44377</c:v>
                </c:pt>
                <c:pt idx="126">
                  <c:v>44469</c:v>
                </c:pt>
                <c:pt idx="127">
                  <c:v>44561</c:v>
                </c:pt>
                <c:pt idx="128">
                  <c:v>44651</c:v>
                </c:pt>
                <c:pt idx="129">
                  <c:v>44742</c:v>
                </c:pt>
                <c:pt idx="130">
                  <c:v>44834</c:v>
                </c:pt>
                <c:pt idx="131">
                  <c:v>44926</c:v>
                </c:pt>
              </c:numCache>
            </c:numRef>
          </c:cat>
          <c:val>
            <c:numRef>
              <c:f>Sheet1!$I$11:$I$142</c:f>
              <c:numCache>
                <c:formatCode>0.0</c:formatCode>
                <c:ptCount val="132"/>
                <c:pt idx="0">
                  <c:v>#N/A</c:v>
                </c:pt>
                <c:pt idx="1">
                  <c:v>#N/A</c:v>
                </c:pt>
                <c:pt idx="2">
                  <c:v>#N/A</c:v>
                </c:pt>
                <c:pt idx="3">
                  <c:v>#N/A</c:v>
                </c:pt>
                <c:pt idx="4">
                  <c:v>#N/A</c:v>
                </c:pt>
                <c:pt idx="5">
                  <c:v>#N/A</c:v>
                </c:pt>
                <c:pt idx="6">
                  <c:v>#N/A</c:v>
                </c:pt>
                <c:pt idx="7">
                  <c:v>#N/A</c:v>
                </c:pt>
                <c:pt idx="8">
                  <c:v>#N/A</c:v>
                </c:pt>
                <c:pt idx="9">
                  <c:v>#N/A</c:v>
                </c:pt>
                <c:pt idx="10">
                  <c:v>#N/A</c:v>
                </c:pt>
                <c:pt idx="11">
                  <c:v>#N/A</c:v>
                </c:pt>
                <c:pt idx="12">
                  <c:v>#N/A</c:v>
                </c:pt>
                <c:pt idx="13">
                  <c:v>#N/A</c:v>
                </c:pt>
                <c:pt idx="14">
                  <c:v>#N/A</c:v>
                </c:pt>
                <c:pt idx="15">
                  <c:v>#N/A</c:v>
                </c:pt>
                <c:pt idx="16">
                  <c:v>#N/A</c:v>
                </c:pt>
                <c:pt idx="17">
                  <c:v>#N/A</c:v>
                </c:pt>
                <c:pt idx="18">
                  <c:v>#N/A</c:v>
                </c:pt>
                <c:pt idx="19">
                  <c:v>#N/A</c:v>
                </c:pt>
                <c:pt idx="20">
                  <c:v>#N/A</c:v>
                </c:pt>
                <c:pt idx="21">
                  <c:v>#N/A</c:v>
                </c:pt>
                <c:pt idx="22">
                  <c:v>#N/A</c:v>
                </c:pt>
                <c:pt idx="23">
                  <c:v>#N/A</c:v>
                </c:pt>
                <c:pt idx="24">
                  <c:v>#N/A</c:v>
                </c:pt>
                <c:pt idx="25">
                  <c:v>#N/A</c:v>
                </c:pt>
                <c:pt idx="26">
                  <c:v>#N/A</c:v>
                </c:pt>
                <c:pt idx="27">
                  <c:v>#N/A</c:v>
                </c:pt>
                <c:pt idx="28">
                  <c:v>#N/A</c:v>
                </c:pt>
                <c:pt idx="29">
                  <c:v>#N/A</c:v>
                </c:pt>
                <c:pt idx="30">
                  <c:v>#N/A</c:v>
                </c:pt>
                <c:pt idx="31">
                  <c:v>#N/A</c:v>
                </c:pt>
                <c:pt idx="32">
                  <c:v>#N/A</c:v>
                </c:pt>
                <c:pt idx="33">
                  <c:v>#N/A</c:v>
                </c:pt>
                <c:pt idx="34">
                  <c:v>#N/A</c:v>
                </c:pt>
                <c:pt idx="35">
                  <c:v>#N/A</c:v>
                </c:pt>
                <c:pt idx="36">
                  <c:v>#N/A</c:v>
                </c:pt>
                <c:pt idx="37">
                  <c:v>#N/A</c:v>
                </c:pt>
                <c:pt idx="38">
                  <c:v>#N/A</c:v>
                </c:pt>
                <c:pt idx="39">
                  <c:v>#N/A</c:v>
                </c:pt>
                <c:pt idx="40">
                  <c:v>#N/A</c:v>
                </c:pt>
                <c:pt idx="41">
                  <c:v>#N/A</c:v>
                </c:pt>
                <c:pt idx="42">
                  <c:v>#N/A</c:v>
                </c:pt>
                <c:pt idx="43">
                  <c:v>#N/A</c:v>
                </c:pt>
                <c:pt idx="44">
                  <c:v>#N/A</c:v>
                </c:pt>
                <c:pt idx="45">
                  <c:v>#N/A</c:v>
                </c:pt>
                <c:pt idx="46">
                  <c:v>#N/A</c:v>
                </c:pt>
                <c:pt idx="47">
                  <c:v>#N/A</c:v>
                </c:pt>
                <c:pt idx="48">
                  <c:v>#N/A</c:v>
                </c:pt>
                <c:pt idx="49">
                  <c:v>#N/A</c:v>
                </c:pt>
                <c:pt idx="50">
                  <c:v>#N/A</c:v>
                </c:pt>
                <c:pt idx="51">
                  <c:v>#N/A</c:v>
                </c:pt>
                <c:pt idx="52">
                  <c:v>#N/A</c:v>
                </c:pt>
                <c:pt idx="53">
                  <c:v>#N/A</c:v>
                </c:pt>
                <c:pt idx="54">
                  <c:v>#N/A</c:v>
                </c:pt>
                <c:pt idx="55">
                  <c:v>#N/A</c:v>
                </c:pt>
                <c:pt idx="56">
                  <c:v>#N/A</c:v>
                </c:pt>
                <c:pt idx="57">
                  <c:v>#N/A</c:v>
                </c:pt>
                <c:pt idx="58">
                  <c:v>#N/A</c:v>
                </c:pt>
                <c:pt idx="59">
                  <c:v>#N/A</c:v>
                </c:pt>
                <c:pt idx="60">
                  <c:v>#N/A</c:v>
                </c:pt>
                <c:pt idx="61">
                  <c:v>#N/A</c:v>
                </c:pt>
                <c:pt idx="62">
                  <c:v>#N/A</c:v>
                </c:pt>
                <c:pt idx="63">
                  <c:v>#N/A</c:v>
                </c:pt>
                <c:pt idx="64">
                  <c:v>#N/A</c:v>
                </c:pt>
                <c:pt idx="65">
                  <c:v>#N/A</c:v>
                </c:pt>
                <c:pt idx="66">
                  <c:v>#N/A</c:v>
                </c:pt>
                <c:pt idx="67">
                  <c:v>#N/A</c:v>
                </c:pt>
                <c:pt idx="68">
                  <c:v>#N/A</c:v>
                </c:pt>
                <c:pt idx="69">
                  <c:v>#N/A</c:v>
                </c:pt>
                <c:pt idx="70">
                  <c:v>#N/A</c:v>
                </c:pt>
                <c:pt idx="71">
                  <c:v>#N/A</c:v>
                </c:pt>
                <c:pt idx="72">
                  <c:v>#N/A</c:v>
                </c:pt>
                <c:pt idx="73">
                  <c:v>#N/A</c:v>
                </c:pt>
                <c:pt idx="74">
                  <c:v>#N/A</c:v>
                </c:pt>
                <c:pt idx="75">
                  <c:v>#N/A</c:v>
                </c:pt>
                <c:pt idx="76">
                  <c:v>#N/A</c:v>
                </c:pt>
                <c:pt idx="77">
                  <c:v>#N/A</c:v>
                </c:pt>
                <c:pt idx="78">
                  <c:v>#N/A</c:v>
                </c:pt>
                <c:pt idx="79">
                  <c:v>#N/A</c:v>
                </c:pt>
                <c:pt idx="80">
                  <c:v>#N/A</c:v>
                </c:pt>
                <c:pt idx="81">
                  <c:v>#N/A</c:v>
                </c:pt>
                <c:pt idx="82">
                  <c:v>#N/A</c:v>
                </c:pt>
                <c:pt idx="83">
                  <c:v>#N/A</c:v>
                </c:pt>
                <c:pt idx="84">
                  <c:v>#N/A</c:v>
                </c:pt>
                <c:pt idx="85">
                  <c:v>#N/A</c:v>
                </c:pt>
                <c:pt idx="86">
                  <c:v>#N/A</c:v>
                </c:pt>
                <c:pt idx="87">
                  <c:v>#N/A</c:v>
                </c:pt>
                <c:pt idx="88">
                  <c:v>#N/A</c:v>
                </c:pt>
                <c:pt idx="89">
                  <c:v>#N/A</c:v>
                </c:pt>
                <c:pt idx="90">
                  <c:v>#N/A</c:v>
                </c:pt>
                <c:pt idx="91">
                  <c:v>#N/A</c:v>
                </c:pt>
                <c:pt idx="92">
                  <c:v>#N/A</c:v>
                </c:pt>
                <c:pt idx="93">
                  <c:v>#N/A</c:v>
                </c:pt>
                <c:pt idx="94">
                  <c:v>#N/A</c:v>
                </c:pt>
                <c:pt idx="95">
                  <c:v>-9.6999999999999993</c:v>
                </c:pt>
                <c:pt idx="96">
                  <c:v>-6.7</c:v>
                </c:pt>
                <c:pt idx="97">
                  <c:v>-5.6</c:v>
                </c:pt>
                <c:pt idx="98">
                  <c:v>1.3</c:v>
                </c:pt>
                <c:pt idx="99">
                  <c:v>1.3</c:v>
                </c:pt>
                <c:pt idx="100">
                  <c:v>0</c:v>
                </c:pt>
                <c:pt idx="101">
                  <c:v>4</c:v>
                </c:pt>
                <c:pt idx="102">
                  <c:v>-2.8</c:v>
                </c:pt>
                <c:pt idx="103">
                  <c:v>7.3</c:v>
                </c:pt>
                <c:pt idx="104">
                  <c:v>22.6</c:v>
                </c:pt>
                <c:pt idx="105">
                  <c:v>36.200000000000003</c:v>
                </c:pt>
                <c:pt idx="106">
                  <c:v>44.3</c:v>
                </c:pt>
                <c:pt idx="107">
                  <c:v>42</c:v>
                </c:pt>
                <c:pt idx="108">
                  <c:v>33.299999999999997</c:v>
                </c:pt>
                <c:pt idx="109">
                  <c:v>36.1</c:v>
                </c:pt>
                <c:pt idx="110">
                  <c:v>18.399999999999999</c:v>
                </c:pt>
                <c:pt idx="111">
                  <c:v>22.2</c:v>
                </c:pt>
                <c:pt idx="112">
                  <c:v>16</c:v>
                </c:pt>
                <c:pt idx="113">
                  <c:v>5.7</c:v>
                </c:pt>
                <c:pt idx="114">
                  <c:v>7.2</c:v>
                </c:pt>
                <c:pt idx="115">
                  <c:v>3</c:v>
                </c:pt>
                <c:pt idx="116">
                  <c:v>16.899999999999999</c:v>
                </c:pt>
                <c:pt idx="117">
                  <c:v>8.3000000000000007</c:v>
                </c:pt>
                <c:pt idx="118">
                  <c:v>6.8</c:v>
                </c:pt>
                <c:pt idx="119">
                  <c:v>12</c:v>
                </c:pt>
                <c:pt idx="120">
                  <c:v>0</c:v>
                </c:pt>
                <c:pt idx="121">
                  <c:v>49.2</c:v>
                </c:pt>
                <c:pt idx="122">
                  <c:v>64.3</c:v>
                </c:pt>
                <c:pt idx="123">
                  <c:v>45</c:v>
                </c:pt>
                <c:pt idx="124">
                  <c:v>20.8</c:v>
                </c:pt>
                <c:pt idx="125">
                  <c:v>-7</c:v>
                </c:pt>
                <c:pt idx="126">
                  <c:v>-18</c:v>
                </c:pt>
                <c:pt idx="127">
                  <c:v>-21.2</c:v>
                </c:pt>
                <c:pt idx="128">
                  <c:v>-23.2</c:v>
                </c:pt>
                <c:pt idx="129">
                  <c:v>-9.1999999999999993</c:v>
                </c:pt>
                <c:pt idx="130">
                  <c:v>30.3</c:v>
                </c:pt>
                <c:pt idx="131">
                  <c:v>39.700000000000003</c:v>
                </c:pt>
              </c:numCache>
            </c:numRef>
          </c:val>
          <c:smooth val="0"/>
          <c:extLst>
            <c:ext xmlns:c16="http://schemas.microsoft.com/office/drawing/2014/chart" uri="{C3380CC4-5D6E-409C-BE32-E72D297353CC}">
              <c16:uniqueId val="{00000002-504B-437D-A906-3532C8FAB78D}"/>
            </c:ext>
          </c:extLst>
        </c:ser>
        <c:dLbls>
          <c:showLegendKey val="0"/>
          <c:showVal val="0"/>
          <c:showCatName val="0"/>
          <c:showSerName val="0"/>
          <c:showPercent val="0"/>
          <c:showBubbleSize val="0"/>
        </c:dLbls>
        <c:smooth val="0"/>
        <c:axId val="204722575"/>
        <c:axId val="204719295"/>
        <c:extLst>
          <c:ext xmlns:c15="http://schemas.microsoft.com/office/drawing/2012/chart" uri="{02D57815-91ED-43cb-92C2-25804820EDAC}">
            <c15:filteredLineSeries>
              <c15:ser>
                <c:idx val="1"/>
                <c:order val="1"/>
                <c:tx>
                  <c:strRef>
                    <c:extLst>
                      <c:ext uri="{02D57815-91ED-43cb-92C2-25804820EDAC}">
                        <c15:formulaRef>
                          <c15:sqref>Sheet1!$E$1</c15:sqref>
                        </c15:formulaRef>
                      </c:ext>
                    </c:extLst>
                    <c:strCache>
                      <c:ptCount val="1"/>
                      <c:pt idx="0">
                        <c:v>Credit Cards</c:v>
                      </c:pt>
                    </c:strCache>
                  </c:strRef>
                </c:tx>
                <c:spPr>
                  <a:ln w="28575" cap="rnd">
                    <a:solidFill>
                      <a:schemeClr val="accent2"/>
                    </a:solidFill>
                    <a:round/>
                  </a:ln>
                  <a:effectLst/>
                </c:spPr>
                <c:marker>
                  <c:symbol val="none"/>
                </c:marker>
                <c:cat>
                  <c:numRef>
                    <c:extLst>
                      <c:ext uri="{02D57815-91ED-43cb-92C2-25804820EDAC}">
                        <c15:formulaRef>
                          <c15:sqref>Sheet1!$C$11:$C$142</c15:sqref>
                        </c15:formulaRef>
                      </c:ext>
                    </c:extLst>
                    <c:numCache>
                      <c:formatCode>yyyymm</c:formatCode>
                      <c:ptCount val="132"/>
                      <c:pt idx="0">
                        <c:v>32963</c:v>
                      </c:pt>
                      <c:pt idx="1">
                        <c:v>33054</c:v>
                      </c:pt>
                      <c:pt idx="2">
                        <c:v>33146</c:v>
                      </c:pt>
                      <c:pt idx="3">
                        <c:v>33238</c:v>
                      </c:pt>
                      <c:pt idx="4">
                        <c:v>33328</c:v>
                      </c:pt>
                      <c:pt idx="5">
                        <c:v>33419</c:v>
                      </c:pt>
                      <c:pt idx="6">
                        <c:v>33511</c:v>
                      </c:pt>
                      <c:pt idx="7">
                        <c:v>33603</c:v>
                      </c:pt>
                      <c:pt idx="8">
                        <c:v>33694</c:v>
                      </c:pt>
                      <c:pt idx="9">
                        <c:v>33785</c:v>
                      </c:pt>
                      <c:pt idx="10">
                        <c:v>33877</c:v>
                      </c:pt>
                      <c:pt idx="11">
                        <c:v>33969</c:v>
                      </c:pt>
                      <c:pt idx="12">
                        <c:v>34059</c:v>
                      </c:pt>
                      <c:pt idx="13">
                        <c:v>34150</c:v>
                      </c:pt>
                      <c:pt idx="14">
                        <c:v>34242</c:v>
                      </c:pt>
                      <c:pt idx="15">
                        <c:v>34334</c:v>
                      </c:pt>
                      <c:pt idx="16">
                        <c:v>34424</c:v>
                      </c:pt>
                      <c:pt idx="17">
                        <c:v>34515</c:v>
                      </c:pt>
                      <c:pt idx="18">
                        <c:v>34607</c:v>
                      </c:pt>
                      <c:pt idx="19">
                        <c:v>34699</c:v>
                      </c:pt>
                      <c:pt idx="20">
                        <c:v>34789</c:v>
                      </c:pt>
                      <c:pt idx="21">
                        <c:v>34880</c:v>
                      </c:pt>
                      <c:pt idx="22">
                        <c:v>34972</c:v>
                      </c:pt>
                      <c:pt idx="23">
                        <c:v>35064</c:v>
                      </c:pt>
                      <c:pt idx="24">
                        <c:v>35155</c:v>
                      </c:pt>
                      <c:pt idx="25">
                        <c:v>35246</c:v>
                      </c:pt>
                      <c:pt idx="26">
                        <c:v>35338</c:v>
                      </c:pt>
                      <c:pt idx="27">
                        <c:v>35430</c:v>
                      </c:pt>
                      <c:pt idx="28">
                        <c:v>35520</c:v>
                      </c:pt>
                      <c:pt idx="29">
                        <c:v>35611</c:v>
                      </c:pt>
                      <c:pt idx="30">
                        <c:v>35703</c:v>
                      </c:pt>
                      <c:pt idx="31">
                        <c:v>35795</c:v>
                      </c:pt>
                      <c:pt idx="32">
                        <c:v>35885</c:v>
                      </c:pt>
                      <c:pt idx="33">
                        <c:v>35976</c:v>
                      </c:pt>
                      <c:pt idx="34">
                        <c:v>36068</c:v>
                      </c:pt>
                      <c:pt idx="35">
                        <c:v>36160</c:v>
                      </c:pt>
                      <c:pt idx="36">
                        <c:v>36250</c:v>
                      </c:pt>
                      <c:pt idx="37">
                        <c:v>36341</c:v>
                      </c:pt>
                      <c:pt idx="38">
                        <c:v>36433</c:v>
                      </c:pt>
                      <c:pt idx="39">
                        <c:v>36525</c:v>
                      </c:pt>
                      <c:pt idx="40">
                        <c:v>36616</c:v>
                      </c:pt>
                      <c:pt idx="41">
                        <c:v>36707</c:v>
                      </c:pt>
                      <c:pt idx="42">
                        <c:v>36799</c:v>
                      </c:pt>
                      <c:pt idx="43">
                        <c:v>36891</c:v>
                      </c:pt>
                      <c:pt idx="44">
                        <c:v>36981</c:v>
                      </c:pt>
                      <c:pt idx="45">
                        <c:v>37072</c:v>
                      </c:pt>
                      <c:pt idx="46">
                        <c:v>37164</c:v>
                      </c:pt>
                      <c:pt idx="47">
                        <c:v>37256</c:v>
                      </c:pt>
                      <c:pt idx="48">
                        <c:v>37346</c:v>
                      </c:pt>
                      <c:pt idx="49">
                        <c:v>37437</c:v>
                      </c:pt>
                      <c:pt idx="50">
                        <c:v>37529</c:v>
                      </c:pt>
                      <c:pt idx="51">
                        <c:v>37621</c:v>
                      </c:pt>
                      <c:pt idx="52">
                        <c:v>37711</c:v>
                      </c:pt>
                      <c:pt idx="53">
                        <c:v>37802</c:v>
                      </c:pt>
                      <c:pt idx="54">
                        <c:v>37894</c:v>
                      </c:pt>
                      <c:pt idx="55">
                        <c:v>37986</c:v>
                      </c:pt>
                      <c:pt idx="56">
                        <c:v>38077</c:v>
                      </c:pt>
                      <c:pt idx="57">
                        <c:v>38168</c:v>
                      </c:pt>
                      <c:pt idx="58">
                        <c:v>38260</c:v>
                      </c:pt>
                      <c:pt idx="59">
                        <c:v>38352</c:v>
                      </c:pt>
                      <c:pt idx="60">
                        <c:v>38442</c:v>
                      </c:pt>
                      <c:pt idx="61">
                        <c:v>38533</c:v>
                      </c:pt>
                      <c:pt idx="62">
                        <c:v>38625</c:v>
                      </c:pt>
                      <c:pt idx="63">
                        <c:v>38717</c:v>
                      </c:pt>
                      <c:pt idx="64">
                        <c:v>38807</c:v>
                      </c:pt>
                      <c:pt idx="65">
                        <c:v>38898</c:v>
                      </c:pt>
                      <c:pt idx="66">
                        <c:v>38990</c:v>
                      </c:pt>
                      <c:pt idx="67">
                        <c:v>39082</c:v>
                      </c:pt>
                      <c:pt idx="68">
                        <c:v>39172</c:v>
                      </c:pt>
                      <c:pt idx="69">
                        <c:v>39263</c:v>
                      </c:pt>
                      <c:pt idx="70">
                        <c:v>39355</c:v>
                      </c:pt>
                      <c:pt idx="71">
                        <c:v>39447</c:v>
                      </c:pt>
                      <c:pt idx="72">
                        <c:v>39538</c:v>
                      </c:pt>
                      <c:pt idx="73">
                        <c:v>39629</c:v>
                      </c:pt>
                      <c:pt idx="74">
                        <c:v>39721</c:v>
                      </c:pt>
                      <c:pt idx="75">
                        <c:v>39813</c:v>
                      </c:pt>
                      <c:pt idx="76">
                        <c:v>39903</c:v>
                      </c:pt>
                      <c:pt idx="77">
                        <c:v>39994</c:v>
                      </c:pt>
                      <c:pt idx="78">
                        <c:v>40086</c:v>
                      </c:pt>
                      <c:pt idx="79">
                        <c:v>40178</c:v>
                      </c:pt>
                      <c:pt idx="80">
                        <c:v>40268</c:v>
                      </c:pt>
                      <c:pt idx="81">
                        <c:v>40359</c:v>
                      </c:pt>
                      <c:pt idx="82">
                        <c:v>40451</c:v>
                      </c:pt>
                      <c:pt idx="83">
                        <c:v>40543</c:v>
                      </c:pt>
                      <c:pt idx="84">
                        <c:v>40633</c:v>
                      </c:pt>
                      <c:pt idx="85">
                        <c:v>40724</c:v>
                      </c:pt>
                      <c:pt idx="86">
                        <c:v>40816</c:v>
                      </c:pt>
                      <c:pt idx="87">
                        <c:v>40908</c:v>
                      </c:pt>
                      <c:pt idx="88">
                        <c:v>40999</c:v>
                      </c:pt>
                      <c:pt idx="89">
                        <c:v>41090</c:v>
                      </c:pt>
                      <c:pt idx="90">
                        <c:v>41182</c:v>
                      </c:pt>
                      <c:pt idx="91">
                        <c:v>41274</c:v>
                      </c:pt>
                      <c:pt idx="92">
                        <c:v>41364</c:v>
                      </c:pt>
                      <c:pt idx="93">
                        <c:v>41455</c:v>
                      </c:pt>
                      <c:pt idx="94">
                        <c:v>41547</c:v>
                      </c:pt>
                      <c:pt idx="95">
                        <c:v>41639</c:v>
                      </c:pt>
                      <c:pt idx="96">
                        <c:v>41729</c:v>
                      </c:pt>
                      <c:pt idx="97">
                        <c:v>41820</c:v>
                      </c:pt>
                      <c:pt idx="98">
                        <c:v>41912</c:v>
                      </c:pt>
                      <c:pt idx="99">
                        <c:v>42004</c:v>
                      </c:pt>
                      <c:pt idx="100">
                        <c:v>42094</c:v>
                      </c:pt>
                      <c:pt idx="101">
                        <c:v>42185</c:v>
                      </c:pt>
                      <c:pt idx="102">
                        <c:v>42277</c:v>
                      </c:pt>
                      <c:pt idx="103">
                        <c:v>42369</c:v>
                      </c:pt>
                      <c:pt idx="104">
                        <c:v>42460</c:v>
                      </c:pt>
                      <c:pt idx="105">
                        <c:v>42551</c:v>
                      </c:pt>
                      <c:pt idx="106">
                        <c:v>42643</c:v>
                      </c:pt>
                      <c:pt idx="107">
                        <c:v>42735</c:v>
                      </c:pt>
                      <c:pt idx="108">
                        <c:v>42825</c:v>
                      </c:pt>
                      <c:pt idx="109">
                        <c:v>42916</c:v>
                      </c:pt>
                      <c:pt idx="110">
                        <c:v>43008</c:v>
                      </c:pt>
                      <c:pt idx="111">
                        <c:v>43100</c:v>
                      </c:pt>
                      <c:pt idx="112">
                        <c:v>43190</c:v>
                      </c:pt>
                      <c:pt idx="113">
                        <c:v>43281</c:v>
                      </c:pt>
                      <c:pt idx="114">
                        <c:v>43373</c:v>
                      </c:pt>
                      <c:pt idx="115">
                        <c:v>43465</c:v>
                      </c:pt>
                      <c:pt idx="116">
                        <c:v>43555</c:v>
                      </c:pt>
                      <c:pt idx="117">
                        <c:v>43646</c:v>
                      </c:pt>
                      <c:pt idx="118">
                        <c:v>43738</c:v>
                      </c:pt>
                      <c:pt idx="119">
                        <c:v>43830</c:v>
                      </c:pt>
                      <c:pt idx="120">
                        <c:v>43921</c:v>
                      </c:pt>
                      <c:pt idx="121">
                        <c:v>44012</c:v>
                      </c:pt>
                      <c:pt idx="122">
                        <c:v>44104</c:v>
                      </c:pt>
                      <c:pt idx="123">
                        <c:v>44196</c:v>
                      </c:pt>
                      <c:pt idx="124">
                        <c:v>44286</c:v>
                      </c:pt>
                      <c:pt idx="125">
                        <c:v>44377</c:v>
                      </c:pt>
                      <c:pt idx="126">
                        <c:v>44469</c:v>
                      </c:pt>
                      <c:pt idx="127">
                        <c:v>44561</c:v>
                      </c:pt>
                      <c:pt idx="128">
                        <c:v>44651</c:v>
                      </c:pt>
                      <c:pt idx="129">
                        <c:v>44742</c:v>
                      </c:pt>
                      <c:pt idx="130">
                        <c:v>44834</c:v>
                      </c:pt>
                      <c:pt idx="131">
                        <c:v>44926</c:v>
                      </c:pt>
                    </c:numCache>
                  </c:numRef>
                </c:cat>
                <c:val>
                  <c:numRef>
                    <c:extLst>
                      <c:ext uri="{02D57815-91ED-43cb-92C2-25804820EDAC}">
                        <c15:formulaRef>
                          <c15:sqref>Sheet1!$E$11:$E$142</c15:sqref>
                        </c15:formulaRef>
                      </c:ext>
                    </c:extLst>
                    <c:numCache>
                      <c:formatCode>0.0</c:formatCode>
                      <c:ptCount val="132"/>
                      <c:pt idx="0">
                        <c:v>#N/A</c:v>
                      </c:pt>
                      <c:pt idx="1">
                        <c:v>#N/A</c:v>
                      </c:pt>
                      <c:pt idx="2">
                        <c:v>#N/A</c:v>
                      </c:pt>
                      <c:pt idx="3">
                        <c:v>#N/A</c:v>
                      </c:pt>
                      <c:pt idx="4">
                        <c:v>#N/A</c:v>
                      </c:pt>
                      <c:pt idx="5">
                        <c:v>#N/A</c:v>
                      </c:pt>
                      <c:pt idx="6">
                        <c:v>#N/A</c:v>
                      </c:pt>
                      <c:pt idx="7">
                        <c:v>#N/A</c:v>
                      </c:pt>
                      <c:pt idx="8">
                        <c:v>#N/A</c:v>
                      </c:pt>
                      <c:pt idx="9">
                        <c:v>#N/A</c:v>
                      </c:pt>
                      <c:pt idx="10">
                        <c:v>#N/A</c:v>
                      </c:pt>
                      <c:pt idx="11">
                        <c:v>#N/A</c:v>
                      </c:pt>
                      <c:pt idx="12">
                        <c:v>#N/A</c:v>
                      </c:pt>
                      <c:pt idx="13">
                        <c:v>#N/A</c:v>
                      </c:pt>
                      <c:pt idx="14">
                        <c:v>#N/A</c:v>
                      </c:pt>
                      <c:pt idx="15">
                        <c:v>#N/A</c:v>
                      </c:pt>
                      <c:pt idx="16">
                        <c:v>#N/A</c:v>
                      </c:pt>
                      <c:pt idx="17">
                        <c:v>#N/A</c:v>
                      </c:pt>
                      <c:pt idx="18">
                        <c:v>#N/A</c:v>
                      </c:pt>
                      <c:pt idx="19">
                        <c:v>#N/A</c:v>
                      </c:pt>
                      <c:pt idx="20">
                        <c:v>#N/A</c:v>
                      </c:pt>
                      <c:pt idx="21">
                        <c:v>#N/A</c:v>
                      </c:pt>
                      <c:pt idx="22">
                        <c:v>#N/A</c:v>
                      </c:pt>
                      <c:pt idx="23">
                        <c:v>#N/A</c:v>
                      </c:pt>
                      <c:pt idx="24">
                        <c:v>25</c:v>
                      </c:pt>
                      <c:pt idx="25">
                        <c:v>23.4</c:v>
                      </c:pt>
                      <c:pt idx="26">
                        <c:v>48.9</c:v>
                      </c:pt>
                      <c:pt idx="27">
                        <c:v>48.9</c:v>
                      </c:pt>
                      <c:pt idx="28">
                        <c:v>37</c:v>
                      </c:pt>
                      <c:pt idx="29">
                        <c:v>45.8</c:v>
                      </c:pt>
                      <c:pt idx="30">
                        <c:v>23.3</c:v>
                      </c:pt>
                      <c:pt idx="31">
                        <c:v>25</c:v>
                      </c:pt>
                      <c:pt idx="32">
                        <c:v>22.2</c:v>
                      </c:pt>
                      <c:pt idx="33">
                        <c:v>16.3</c:v>
                      </c:pt>
                      <c:pt idx="34">
                        <c:v>20</c:v>
                      </c:pt>
                      <c:pt idx="35">
                        <c:v>15.9</c:v>
                      </c:pt>
                      <c:pt idx="36">
                        <c:v>7.3</c:v>
                      </c:pt>
                      <c:pt idx="37">
                        <c:v>13.3</c:v>
                      </c:pt>
                      <c:pt idx="38">
                        <c:v>4.8</c:v>
                      </c:pt>
                      <c:pt idx="39">
                        <c:v>4.9000000000000004</c:v>
                      </c:pt>
                      <c:pt idx="40">
                        <c:v>4.8</c:v>
                      </c:pt>
                      <c:pt idx="41">
                        <c:v>2.6</c:v>
                      </c:pt>
                      <c:pt idx="42">
                        <c:v>-2.6</c:v>
                      </c:pt>
                      <c:pt idx="43">
                        <c:v>8.3000000000000007</c:v>
                      </c:pt>
                      <c:pt idx="44">
                        <c:v>11.8</c:v>
                      </c:pt>
                      <c:pt idx="45">
                        <c:v>20</c:v>
                      </c:pt>
                      <c:pt idx="46">
                        <c:v>11.4</c:v>
                      </c:pt>
                      <c:pt idx="47">
                        <c:v>20</c:v>
                      </c:pt>
                      <c:pt idx="48">
                        <c:v>18.2</c:v>
                      </c:pt>
                      <c:pt idx="49">
                        <c:v>8.6</c:v>
                      </c:pt>
                      <c:pt idx="50">
                        <c:v>14.7</c:v>
                      </c:pt>
                      <c:pt idx="51">
                        <c:v>15.2</c:v>
                      </c:pt>
                      <c:pt idx="52">
                        <c:v>16.2</c:v>
                      </c:pt>
                      <c:pt idx="53">
                        <c:v>9.6999999999999993</c:v>
                      </c:pt>
                      <c:pt idx="54">
                        <c:v>0</c:v>
                      </c:pt>
                      <c:pt idx="55">
                        <c:v>2.9</c:v>
                      </c:pt>
                      <c:pt idx="56">
                        <c:v>6.3</c:v>
                      </c:pt>
                      <c:pt idx="57">
                        <c:v>3.2</c:v>
                      </c:pt>
                      <c:pt idx="58">
                        <c:v>0</c:v>
                      </c:pt>
                      <c:pt idx="59">
                        <c:v>-2.9</c:v>
                      </c:pt>
                      <c:pt idx="60">
                        <c:v>-2.9</c:v>
                      </c:pt>
                      <c:pt idx="61">
                        <c:v>-8.3000000000000007</c:v>
                      </c:pt>
                      <c:pt idx="62">
                        <c:v>-6.5</c:v>
                      </c:pt>
                      <c:pt idx="63">
                        <c:v>-3</c:v>
                      </c:pt>
                      <c:pt idx="64">
                        <c:v>3.1</c:v>
                      </c:pt>
                      <c:pt idx="65">
                        <c:v>-2.6</c:v>
                      </c:pt>
                      <c:pt idx="66">
                        <c:v>-3</c:v>
                      </c:pt>
                      <c:pt idx="67">
                        <c:v>-2.9</c:v>
                      </c:pt>
                      <c:pt idx="68">
                        <c:v>0</c:v>
                      </c:pt>
                      <c:pt idx="69">
                        <c:v>-11.1</c:v>
                      </c:pt>
                      <c:pt idx="70">
                        <c:v>-3.1</c:v>
                      </c:pt>
                      <c:pt idx="71">
                        <c:v>3.2</c:v>
                      </c:pt>
                      <c:pt idx="72">
                        <c:v>9.8000000000000007</c:v>
                      </c:pt>
                      <c:pt idx="73">
                        <c:v>32.4</c:v>
                      </c:pt>
                      <c:pt idx="74">
                        <c:v>66.7</c:v>
                      </c:pt>
                      <c:pt idx="75">
                        <c:v>58.8</c:v>
                      </c:pt>
                      <c:pt idx="76">
                        <c:v>58.8</c:v>
                      </c:pt>
                      <c:pt idx="77">
                        <c:v>58.1</c:v>
                      </c:pt>
                      <c:pt idx="78">
                        <c:v>35.299999999999997</c:v>
                      </c:pt>
                      <c:pt idx="79">
                        <c:v>15.8</c:v>
                      </c:pt>
                      <c:pt idx="80">
                        <c:v>2.8</c:v>
                      </c:pt>
                      <c:pt idx="81">
                        <c:v>9.1</c:v>
                      </c:pt>
                      <c:pt idx="82">
                        <c:v>-7.9</c:v>
                      </c:pt>
                      <c:pt idx="83">
                        <c:v>-10</c:v>
                      </c:pt>
                      <c:pt idx="84">
                        <c:v>-10</c:v>
                      </c:pt>
                      <c:pt idx="85">
                        <c:v>-20.5</c:v>
                      </c:pt>
                      <c:pt idx="86">
                        <c:v>-9.3000000000000007</c:v>
                      </c:pt>
                      <c:pt idx="87">
                        <c:v>-7.9</c:v>
                      </c:pt>
                      <c:pt idx="88">
                        <c:v>-11.6</c:v>
                      </c:pt>
                      <c:pt idx="89">
                        <c:v>-11.6</c:v>
                      </c:pt>
                      <c:pt idx="90">
                        <c:v>-10.9</c:v>
                      </c:pt>
                      <c:pt idx="91">
                        <c:v>-11.1</c:v>
                      </c:pt>
                      <c:pt idx="92">
                        <c:v>-2</c:v>
                      </c:pt>
                      <c:pt idx="93">
                        <c:v>-7.4</c:v>
                      </c:pt>
                      <c:pt idx="94">
                        <c:v>-3.6</c:v>
                      </c:pt>
                      <c:pt idx="95">
                        <c:v>-5.2</c:v>
                      </c:pt>
                      <c:pt idx="96">
                        <c:v>-7</c:v>
                      </c:pt>
                      <c:pt idx="97">
                        <c:v>-9.3000000000000007</c:v>
                      </c:pt>
                      <c:pt idx="98">
                        <c:v>-13</c:v>
                      </c:pt>
                      <c:pt idx="99">
                        <c:v>-8.8000000000000007</c:v>
                      </c:pt>
                      <c:pt idx="100">
                        <c:v>-1.9</c:v>
                      </c:pt>
                      <c:pt idx="101">
                        <c:v>-1.8</c:v>
                      </c:pt>
                      <c:pt idx="102">
                        <c:v>-7.7</c:v>
                      </c:pt>
                      <c:pt idx="103">
                        <c:v>-5.8</c:v>
                      </c:pt>
                      <c:pt idx="104">
                        <c:v>-1.9</c:v>
                      </c:pt>
                      <c:pt idx="105">
                        <c:v>-5.7</c:v>
                      </c:pt>
                      <c:pt idx="106">
                        <c:v>-5.6</c:v>
                      </c:pt>
                      <c:pt idx="107">
                        <c:v>0</c:v>
                      </c:pt>
                      <c:pt idx="108">
                        <c:v>8.3000000000000007</c:v>
                      </c:pt>
                      <c:pt idx="109">
                        <c:v>-7.8</c:v>
                      </c:pt>
                      <c:pt idx="110">
                        <c:v>5.8</c:v>
                      </c:pt>
                      <c:pt idx="111">
                        <c:v>9.1</c:v>
                      </c:pt>
                      <c:pt idx="112">
                        <c:v>1.9</c:v>
                      </c:pt>
                      <c:pt idx="113">
                        <c:v>9.4</c:v>
                      </c:pt>
                      <c:pt idx="114">
                        <c:v>12</c:v>
                      </c:pt>
                      <c:pt idx="115">
                        <c:v>-2.2000000000000002</c:v>
                      </c:pt>
                      <c:pt idx="116">
                        <c:v>6.4</c:v>
                      </c:pt>
                      <c:pt idx="117">
                        <c:v>15.2</c:v>
                      </c:pt>
                      <c:pt idx="118">
                        <c:v>8.5</c:v>
                      </c:pt>
                      <c:pt idx="119">
                        <c:v>10.4</c:v>
                      </c:pt>
                      <c:pt idx="120">
                        <c:v>13.6</c:v>
                      </c:pt>
                      <c:pt idx="121">
                        <c:v>38.5</c:v>
                      </c:pt>
                      <c:pt idx="122">
                        <c:v>71.7</c:v>
                      </c:pt>
                      <c:pt idx="123">
                        <c:v>26.7</c:v>
                      </c:pt>
                      <c:pt idx="124">
                        <c:v>-12.8</c:v>
                      </c:pt>
                      <c:pt idx="125">
                        <c:v>-27.1</c:v>
                      </c:pt>
                      <c:pt idx="126">
                        <c:v>-37.299999999999997</c:v>
                      </c:pt>
                      <c:pt idx="127">
                        <c:v>-31.1</c:v>
                      </c:pt>
                      <c:pt idx="128">
                        <c:v>-17</c:v>
                      </c:pt>
                      <c:pt idx="129">
                        <c:v>-10.4</c:v>
                      </c:pt>
                      <c:pt idx="130">
                        <c:v>0</c:v>
                      </c:pt>
                      <c:pt idx="131">
                        <c:v>18.8</c:v>
                      </c:pt>
                    </c:numCache>
                  </c:numRef>
                </c:val>
                <c:smooth val="0"/>
                <c:extLst>
                  <c:ext xmlns:c16="http://schemas.microsoft.com/office/drawing/2014/chart" uri="{C3380CC4-5D6E-409C-BE32-E72D297353CC}">
                    <c16:uniqueId val="{00000003-504B-437D-A906-3532C8FAB78D}"/>
                  </c:ext>
                </c:extLst>
              </c15:ser>
            </c15:filteredLineSeries>
            <c15:filteredLineSeries>
              <c15:ser>
                <c:idx val="2"/>
                <c:order val="2"/>
                <c:tx>
                  <c:strRef>
                    <c:extLst xmlns:c15="http://schemas.microsoft.com/office/drawing/2012/chart">
                      <c:ext xmlns:c15="http://schemas.microsoft.com/office/drawing/2012/chart" uri="{02D57815-91ED-43cb-92C2-25804820EDAC}">
                        <c15:formulaRef>
                          <c15:sqref>Sheet1!$F$1</c15:sqref>
                        </c15:formulaRef>
                      </c:ext>
                    </c:extLst>
                    <c:strCache>
                      <c:ptCount val="1"/>
                      <c:pt idx="0">
                        <c:v>Auto Loans</c:v>
                      </c:pt>
                    </c:strCache>
                  </c:strRef>
                </c:tx>
                <c:spPr>
                  <a:ln w="28575" cap="rnd">
                    <a:solidFill>
                      <a:schemeClr val="accent3"/>
                    </a:solidFill>
                    <a:round/>
                  </a:ln>
                  <a:effectLst/>
                </c:spPr>
                <c:marker>
                  <c:symbol val="none"/>
                </c:marker>
                <c:cat>
                  <c:numRef>
                    <c:extLst xmlns:c15="http://schemas.microsoft.com/office/drawing/2012/chart">
                      <c:ext xmlns:c15="http://schemas.microsoft.com/office/drawing/2012/chart" uri="{02D57815-91ED-43cb-92C2-25804820EDAC}">
                        <c15:formulaRef>
                          <c15:sqref>Sheet1!$C$11:$C$142</c15:sqref>
                        </c15:formulaRef>
                      </c:ext>
                    </c:extLst>
                    <c:numCache>
                      <c:formatCode>yyyymm</c:formatCode>
                      <c:ptCount val="132"/>
                      <c:pt idx="0">
                        <c:v>32963</c:v>
                      </c:pt>
                      <c:pt idx="1">
                        <c:v>33054</c:v>
                      </c:pt>
                      <c:pt idx="2">
                        <c:v>33146</c:v>
                      </c:pt>
                      <c:pt idx="3">
                        <c:v>33238</c:v>
                      </c:pt>
                      <c:pt idx="4">
                        <c:v>33328</c:v>
                      </c:pt>
                      <c:pt idx="5">
                        <c:v>33419</c:v>
                      </c:pt>
                      <c:pt idx="6">
                        <c:v>33511</c:v>
                      </c:pt>
                      <c:pt idx="7">
                        <c:v>33603</c:v>
                      </c:pt>
                      <c:pt idx="8">
                        <c:v>33694</c:v>
                      </c:pt>
                      <c:pt idx="9">
                        <c:v>33785</c:v>
                      </c:pt>
                      <c:pt idx="10">
                        <c:v>33877</c:v>
                      </c:pt>
                      <c:pt idx="11">
                        <c:v>33969</c:v>
                      </c:pt>
                      <c:pt idx="12">
                        <c:v>34059</c:v>
                      </c:pt>
                      <c:pt idx="13">
                        <c:v>34150</c:v>
                      </c:pt>
                      <c:pt idx="14">
                        <c:v>34242</c:v>
                      </c:pt>
                      <c:pt idx="15">
                        <c:v>34334</c:v>
                      </c:pt>
                      <c:pt idx="16">
                        <c:v>34424</c:v>
                      </c:pt>
                      <c:pt idx="17">
                        <c:v>34515</c:v>
                      </c:pt>
                      <c:pt idx="18">
                        <c:v>34607</c:v>
                      </c:pt>
                      <c:pt idx="19">
                        <c:v>34699</c:v>
                      </c:pt>
                      <c:pt idx="20">
                        <c:v>34789</c:v>
                      </c:pt>
                      <c:pt idx="21">
                        <c:v>34880</c:v>
                      </c:pt>
                      <c:pt idx="22">
                        <c:v>34972</c:v>
                      </c:pt>
                      <c:pt idx="23">
                        <c:v>35064</c:v>
                      </c:pt>
                      <c:pt idx="24">
                        <c:v>35155</c:v>
                      </c:pt>
                      <c:pt idx="25">
                        <c:v>35246</c:v>
                      </c:pt>
                      <c:pt idx="26">
                        <c:v>35338</c:v>
                      </c:pt>
                      <c:pt idx="27">
                        <c:v>35430</c:v>
                      </c:pt>
                      <c:pt idx="28">
                        <c:v>35520</c:v>
                      </c:pt>
                      <c:pt idx="29">
                        <c:v>35611</c:v>
                      </c:pt>
                      <c:pt idx="30">
                        <c:v>35703</c:v>
                      </c:pt>
                      <c:pt idx="31">
                        <c:v>35795</c:v>
                      </c:pt>
                      <c:pt idx="32">
                        <c:v>35885</c:v>
                      </c:pt>
                      <c:pt idx="33">
                        <c:v>35976</c:v>
                      </c:pt>
                      <c:pt idx="34">
                        <c:v>36068</c:v>
                      </c:pt>
                      <c:pt idx="35">
                        <c:v>36160</c:v>
                      </c:pt>
                      <c:pt idx="36">
                        <c:v>36250</c:v>
                      </c:pt>
                      <c:pt idx="37">
                        <c:v>36341</c:v>
                      </c:pt>
                      <c:pt idx="38">
                        <c:v>36433</c:v>
                      </c:pt>
                      <c:pt idx="39">
                        <c:v>36525</c:v>
                      </c:pt>
                      <c:pt idx="40">
                        <c:v>36616</c:v>
                      </c:pt>
                      <c:pt idx="41">
                        <c:v>36707</c:v>
                      </c:pt>
                      <c:pt idx="42">
                        <c:v>36799</c:v>
                      </c:pt>
                      <c:pt idx="43">
                        <c:v>36891</c:v>
                      </c:pt>
                      <c:pt idx="44">
                        <c:v>36981</c:v>
                      </c:pt>
                      <c:pt idx="45">
                        <c:v>37072</c:v>
                      </c:pt>
                      <c:pt idx="46">
                        <c:v>37164</c:v>
                      </c:pt>
                      <c:pt idx="47">
                        <c:v>37256</c:v>
                      </c:pt>
                      <c:pt idx="48">
                        <c:v>37346</c:v>
                      </c:pt>
                      <c:pt idx="49">
                        <c:v>37437</c:v>
                      </c:pt>
                      <c:pt idx="50">
                        <c:v>37529</c:v>
                      </c:pt>
                      <c:pt idx="51">
                        <c:v>37621</c:v>
                      </c:pt>
                      <c:pt idx="52">
                        <c:v>37711</c:v>
                      </c:pt>
                      <c:pt idx="53">
                        <c:v>37802</c:v>
                      </c:pt>
                      <c:pt idx="54">
                        <c:v>37894</c:v>
                      </c:pt>
                      <c:pt idx="55">
                        <c:v>37986</c:v>
                      </c:pt>
                      <c:pt idx="56">
                        <c:v>38077</c:v>
                      </c:pt>
                      <c:pt idx="57">
                        <c:v>38168</c:v>
                      </c:pt>
                      <c:pt idx="58">
                        <c:v>38260</c:v>
                      </c:pt>
                      <c:pt idx="59">
                        <c:v>38352</c:v>
                      </c:pt>
                      <c:pt idx="60">
                        <c:v>38442</c:v>
                      </c:pt>
                      <c:pt idx="61">
                        <c:v>38533</c:v>
                      </c:pt>
                      <c:pt idx="62">
                        <c:v>38625</c:v>
                      </c:pt>
                      <c:pt idx="63">
                        <c:v>38717</c:v>
                      </c:pt>
                      <c:pt idx="64">
                        <c:v>38807</c:v>
                      </c:pt>
                      <c:pt idx="65">
                        <c:v>38898</c:v>
                      </c:pt>
                      <c:pt idx="66">
                        <c:v>38990</c:v>
                      </c:pt>
                      <c:pt idx="67">
                        <c:v>39082</c:v>
                      </c:pt>
                      <c:pt idx="68">
                        <c:v>39172</c:v>
                      </c:pt>
                      <c:pt idx="69">
                        <c:v>39263</c:v>
                      </c:pt>
                      <c:pt idx="70">
                        <c:v>39355</c:v>
                      </c:pt>
                      <c:pt idx="71">
                        <c:v>39447</c:v>
                      </c:pt>
                      <c:pt idx="72">
                        <c:v>39538</c:v>
                      </c:pt>
                      <c:pt idx="73">
                        <c:v>39629</c:v>
                      </c:pt>
                      <c:pt idx="74">
                        <c:v>39721</c:v>
                      </c:pt>
                      <c:pt idx="75">
                        <c:v>39813</c:v>
                      </c:pt>
                      <c:pt idx="76">
                        <c:v>39903</c:v>
                      </c:pt>
                      <c:pt idx="77">
                        <c:v>39994</c:v>
                      </c:pt>
                      <c:pt idx="78">
                        <c:v>40086</c:v>
                      </c:pt>
                      <c:pt idx="79">
                        <c:v>40178</c:v>
                      </c:pt>
                      <c:pt idx="80">
                        <c:v>40268</c:v>
                      </c:pt>
                      <c:pt idx="81">
                        <c:v>40359</c:v>
                      </c:pt>
                      <c:pt idx="82">
                        <c:v>40451</c:v>
                      </c:pt>
                      <c:pt idx="83">
                        <c:v>40543</c:v>
                      </c:pt>
                      <c:pt idx="84">
                        <c:v>40633</c:v>
                      </c:pt>
                      <c:pt idx="85">
                        <c:v>40724</c:v>
                      </c:pt>
                      <c:pt idx="86">
                        <c:v>40816</c:v>
                      </c:pt>
                      <c:pt idx="87">
                        <c:v>40908</c:v>
                      </c:pt>
                      <c:pt idx="88">
                        <c:v>40999</c:v>
                      </c:pt>
                      <c:pt idx="89">
                        <c:v>41090</c:v>
                      </c:pt>
                      <c:pt idx="90">
                        <c:v>41182</c:v>
                      </c:pt>
                      <c:pt idx="91">
                        <c:v>41274</c:v>
                      </c:pt>
                      <c:pt idx="92">
                        <c:v>41364</c:v>
                      </c:pt>
                      <c:pt idx="93">
                        <c:v>41455</c:v>
                      </c:pt>
                      <c:pt idx="94">
                        <c:v>41547</c:v>
                      </c:pt>
                      <c:pt idx="95">
                        <c:v>41639</c:v>
                      </c:pt>
                      <c:pt idx="96">
                        <c:v>41729</c:v>
                      </c:pt>
                      <c:pt idx="97">
                        <c:v>41820</c:v>
                      </c:pt>
                      <c:pt idx="98">
                        <c:v>41912</c:v>
                      </c:pt>
                      <c:pt idx="99">
                        <c:v>42004</c:v>
                      </c:pt>
                      <c:pt idx="100">
                        <c:v>42094</c:v>
                      </c:pt>
                      <c:pt idx="101">
                        <c:v>42185</c:v>
                      </c:pt>
                      <c:pt idx="102">
                        <c:v>42277</c:v>
                      </c:pt>
                      <c:pt idx="103">
                        <c:v>42369</c:v>
                      </c:pt>
                      <c:pt idx="104">
                        <c:v>42460</c:v>
                      </c:pt>
                      <c:pt idx="105">
                        <c:v>42551</c:v>
                      </c:pt>
                      <c:pt idx="106">
                        <c:v>42643</c:v>
                      </c:pt>
                      <c:pt idx="107">
                        <c:v>42735</c:v>
                      </c:pt>
                      <c:pt idx="108">
                        <c:v>42825</c:v>
                      </c:pt>
                      <c:pt idx="109">
                        <c:v>42916</c:v>
                      </c:pt>
                      <c:pt idx="110">
                        <c:v>43008</c:v>
                      </c:pt>
                      <c:pt idx="111">
                        <c:v>43100</c:v>
                      </c:pt>
                      <c:pt idx="112">
                        <c:v>43190</c:v>
                      </c:pt>
                      <c:pt idx="113">
                        <c:v>43281</c:v>
                      </c:pt>
                      <c:pt idx="114">
                        <c:v>43373</c:v>
                      </c:pt>
                      <c:pt idx="115">
                        <c:v>43465</c:v>
                      </c:pt>
                      <c:pt idx="116">
                        <c:v>43555</c:v>
                      </c:pt>
                      <c:pt idx="117">
                        <c:v>43646</c:v>
                      </c:pt>
                      <c:pt idx="118">
                        <c:v>43738</c:v>
                      </c:pt>
                      <c:pt idx="119">
                        <c:v>43830</c:v>
                      </c:pt>
                      <c:pt idx="120">
                        <c:v>43921</c:v>
                      </c:pt>
                      <c:pt idx="121">
                        <c:v>44012</c:v>
                      </c:pt>
                      <c:pt idx="122">
                        <c:v>44104</c:v>
                      </c:pt>
                      <c:pt idx="123">
                        <c:v>44196</c:v>
                      </c:pt>
                      <c:pt idx="124">
                        <c:v>44286</c:v>
                      </c:pt>
                      <c:pt idx="125">
                        <c:v>44377</c:v>
                      </c:pt>
                      <c:pt idx="126">
                        <c:v>44469</c:v>
                      </c:pt>
                      <c:pt idx="127">
                        <c:v>44561</c:v>
                      </c:pt>
                      <c:pt idx="128">
                        <c:v>44651</c:v>
                      </c:pt>
                      <c:pt idx="129">
                        <c:v>44742</c:v>
                      </c:pt>
                      <c:pt idx="130">
                        <c:v>44834</c:v>
                      </c:pt>
                      <c:pt idx="131">
                        <c:v>44926</c:v>
                      </c:pt>
                    </c:numCache>
                  </c:numRef>
                </c:cat>
                <c:val>
                  <c:numRef>
                    <c:extLst xmlns:c15="http://schemas.microsoft.com/office/drawing/2012/chart">
                      <c:ext xmlns:c15="http://schemas.microsoft.com/office/drawing/2012/chart" uri="{02D57815-91ED-43cb-92C2-25804820EDAC}">
                        <c15:formulaRef>
                          <c15:sqref>Sheet1!$F$11:$F$142</c15:sqref>
                        </c15:formulaRef>
                      </c:ext>
                    </c:extLst>
                    <c:numCache>
                      <c:formatCode>0.0</c:formatCode>
                      <c:ptCount val="132"/>
                      <c:pt idx="0">
                        <c:v>#N/A</c:v>
                      </c:pt>
                      <c:pt idx="1">
                        <c:v>#N/A</c:v>
                      </c:pt>
                      <c:pt idx="2">
                        <c:v>#N/A</c:v>
                      </c:pt>
                      <c:pt idx="3">
                        <c:v>#N/A</c:v>
                      </c:pt>
                      <c:pt idx="4">
                        <c:v>#N/A</c:v>
                      </c:pt>
                      <c:pt idx="5">
                        <c:v>#N/A</c:v>
                      </c:pt>
                      <c:pt idx="6">
                        <c:v>#N/A</c:v>
                      </c:pt>
                      <c:pt idx="7">
                        <c:v>#N/A</c:v>
                      </c:pt>
                      <c:pt idx="8">
                        <c:v>#N/A</c:v>
                      </c:pt>
                      <c:pt idx="9">
                        <c:v>#N/A</c:v>
                      </c:pt>
                      <c:pt idx="10">
                        <c:v>#N/A</c:v>
                      </c:pt>
                      <c:pt idx="11">
                        <c:v>#N/A</c:v>
                      </c:pt>
                      <c:pt idx="12">
                        <c:v>#N/A</c:v>
                      </c:pt>
                      <c:pt idx="13">
                        <c:v>#N/A</c:v>
                      </c:pt>
                      <c:pt idx="14">
                        <c:v>#N/A</c:v>
                      </c:pt>
                      <c:pt idx="15">
                        <c:v>#N/A</c:v>
                      </c:pt>
                      <c:pt idx="16">
                        <c:v>#N/A</c:v>
                      </c:pt>
                      <c:pt idx="17">
                        <c:v>#N/A</c:v>
                      </c:pt>
                      <c:pt idx="18">
                        <c:v>#N/A</c:v>
                      </c:pt>
                      <c:pt idx="19">
                        <c:v>#N/A</c:v>
                      </c:pt>
                      <c:pt idx="20">
                        <c:v>#N/A</c:v>
                      </c:pt>
                      <c:pt idx="21">
                        <c:v>#N/A</c:v>
                      </c:pt>
                      <c:pt idx="22">
                        <c:v>#N/A</c:v>
                      </c:pt>
                      <c:pt idx="23">
                        <c:v>#N/A</c:v>
                      </c:pt>
                      <c:pt idx="24">
                        <c:v>#N/A</c:v>
                      </c:pt>
                      <c:pt idx="25">
                        <c:v>#N/A</c:v>
                      </c:pt>
                      <c:pt idx="26">
                        <c:v>#N/A</c:v>
                      </c:pt>
                      <c:pt idx="27">
                        <c:v>#N/A</c:v>
                      </c:pt>
                      <c:pt idx="28">
                        <c:v>#N/A</c:v>
                      </c:pt>
                      <c:pt idx="29">
                        <c:v>#N/A</c:v>
                      </c:pt>
                      <c:pt idx="30">
                        <c:v>#N/A</c:v>
                      </c:pt>
                      <c:pt idx="31">
                        <c:v>#N/A</c:v>
                      </c:pt>
                      <c:pt idx="32">
                        <c:v>#N/A</c:v>
                      </c:pt>
                      <c:pt idx="33">
                        <c:v>#N/A</c:v>
                      </c:pt>
                      <c:pt idx="34">
                        <c:v>#N/A</c:v>
                      </c:pt>
                      <c:pt idx="35">
                        <c:v>#N/A</c:v>
                      </c:pt>
                      <c:pt idx="36">
                        <c:v>#N/A</c:v>
                      </c:pt>
                      <c:pt idx="37">
                        <c:v>#N/A</c:v>
                      </c:pt>
                      <c:pt idx="38">
                        <c:v>#N/A</c:v>
                      </c:pt>
                      <c:pt idx="39">
                        <c:v>#N/A</c:v>
                      </c:pt>
                      <c:pt idx="40">
                        <c:v>#N/A</c:v>
                      </c:pt>
                      <c:pt idx="41">
                        <c:v>#N/A</c:v>
                      </c:pt>
                      <c:pt idx="42">
                        <c:v>#N/A</c:v>
                      </c:pt>
                      <c:pt idx="43">
                        <c:v>#N/A</c:v>
                      </c:pt>
                      <c:pt idx="44">
                        <c:v>#N/A</c:v>
                      </c:pt>
                      <c:pt idx="45">
                        <c:v>#N/A</c:v>
                      </c:pt>
                      <c:pt idx="46">
                        <c:v>#N/A</c:v>
                      </c:pt>
                      <c:pt idx="47">
                        <c:v>#N/A</c:v>
                      </c:pt>
                      <c:pt idx="48">
                        <c:v>#N/A</c:v>
                      </c:pt>
                      <c:pt idx="49">
                        <c:v>#N/A</c:v>
                      </c:pt>
                      <c:pt idx="50">
                        <c:v>#N/A</c:v>
                      </c:pt>
                      <c:pt idx="51">
                        <c:v>#N/A</c:v>
                      </c:pt>
                      <c:pt idx="52">
                        <c:v>#N/A</c:v>
                      </c:pt>
                      <c:pt idx="53">
                        <c:v>#N/A</c:v>
                      </c:pt>
                      <c:pt idx="54">
                        <c:v>#N/A</c:v>
                      </c:pt>
                      <c:pt idx="55">
                        <c:v>#N/A</c:v>
                      </c:pt>
                      <c:pt idx="56">
                        <c:v>#N/A</c:v>
                      </c:pt>
                      <c:pt idx="57">
                        <c:v>#N/A</c:v>
                      </c:pt>
                      <c:pt idx="58">
                        <c:v>#N/A</c:v>
                      </c:pt>
                      <c:pt idx="59">
                        <c:v>#N/A</c:v>
                      </c:pt>
                      <c:pt idx="60">
                        <c:v>#N/A</c:v>
                      </c:pt>
                      <c:pt idx="61">
                        <c:v>#N/A</c:v>
                      </c:pt>
                      <c:pt idx="62">
                        <c:v>#N/A</c:v>
                      </c:pt>
                      <c:pt idx="63">
                        <c:v>#N/A</c:v>
                      </c:pt>
                      <c:pt idx="64">
                        <c:v>#N/A</c:v>
                      </c:pt>
                      <c:pt idx="65">
                        <c:v>#N/A</c:v>
                      </c:pt>
                      <c:pt idx="66">
                        <c:v>#N/A</c:v>
                      </c:pt>
                      <c:pt idx="67">
                        <c:v>#N/A</c:v>
                      </c:pt>
                      <c:pt idx="68">
                        <c:v>#N/A</c:v>
                      </c:pt>
                      <c:pt idx="69">
                        <c:v>#N/A</c:v>
                      </c:pt>
                      <c:pt idx="70">
                        <c:v>#N/A</c:v>
                      </c:pt>
                      <c:pt idx="71">
                        <c:v>#N/A</c:v>
                      </c:pt>
                      <c:pt idx="72">
                        <c:v>#N/A</c:v>
                      </c:pt>
                      <c:pt idx="73">
                        <c:v>#N/A</c:v>
                      </c:pt>
                      <c:pt idx="74">
                        <c:v>#N/A</c:v>
                      </c:pt>
                      <c:pt idx="75">
                        <c:v>#N/A</c:v>
                      </c:pt>
                      <c:pt idx="76">
                        <c:v>#N/A</c:v>
                      </c:pt>
                      <c:pt idx="77">
                        <c:v>#N/A</c:v>
                      </c:pt>
                      <c:pt idx="78">
                        <c:v>#N/A</c:v>
                      </c:pt>
                      <c:pt idx="79">
                        <c:v>#N/A</c:v>
                      </c:pt>
                      <c:pt idx="80">
                        <c:v>#N/A</c:v>
                      </c:pt>
                      <c:pt idx="81">
                        <c:v>#N/A</c:v>
                      </c:pt>
                      <c:pt idx="82">
                        <c:v>#N/A</c:v>
                      </c:pt>
                      <c:pt idx="83">
                        <c:v>#N/A</c:v>
                      </c:pt>
                      <c:pt idx="84">
                        <c:v>#N/A</c:v>
                      </c:pt>
                      <c:pt idx="85">
                        <c:v>-14.6</c:v>
                      </c:pt>
                      <c:pt idx="86">
                        <c:v>-20</c:v>
                      </c:pt>
                      <c:pt idx="87">
                        <c:v>-19.600000000000001</c:v>
                      </c:pt>
                      <c:pt idx="88">
                        <c:v>-14</c:v>
                      </c:pt>
                      <c:pt idx="89">
                        <c:v>-17.3</c:v>
                      </c:pt>
                      <c:pt idx="90">
                        <c:v>-22.8</c:v>
                      </c:pt>
                      <c:pt idx="91">
                        <c:v>-9.6999999999999993</c:v>
                      </c:pt>
                      <c:pt idx="92">
                        <c:v>-16.100000000000001</c:v>
                      </c:pt>
                      <c:pt idx="93">
                        <c:v>-10.3</c:v>
                      </c:pt>
                      <c:pt idx="94">
                        <c:v>-14.1</c:v>
                      </c:pt>
                      <c:pt idx="95">
                        <c:v>-12.3</c:v>
                      </c:pt>
                      <c:pt idx="96">
                        <c:v>-15.2</c:v>
                      </c:pt>
                      <c:pt idx="97">
                        <c:v>-7.8</c:v>
                      </c:pt>
                      <c:pt idx="98">
                        <c:v>-4.5</c:v>
                      </c:pt>
                      <c:pt idx="99">
                        <c:v>-7.6</c:v>
                      </c:pt>
                      <c:pt idx="100">
                        <c:v>-4.7</c:v>
                      </c:pt>
                      <c:pt idx="101">
                        <c:v>-6.1</c:v>
                      </c:pt>
                      <c:pt idx="102">
                        <c:v>-3.2</c:v>
                      </c:pt>
                      <c:pt idx="103">
                        <c:v>-9.6999999999999993</c:v>
                      </c:pt>
                      <c:pt idx="104">
                        <c:v>-6.3</c:v>
                      </c:pt>
                      <c:pt idx="105">
                        <c:v>-3.3</c:v>
                      </c:pt>
                      <c:pt idx="106">
                        <c:v>8.1</c:v>
                      </c:pt>
                      <c:pt idx="107">
                        <c:v>3.3</c:v>
                      </c:pt>
                      <c:pt idx="108">
                        <c:v>11.7</c:v>
                      </c:pt>
                      <c:pt idx="109">
                        <c:v>11.5</c:v>
                      </c:pt>
                      <c:pt idx="110">
                        <c:v>7.7</c:v>
                      </c:pt>
                      <c:pt idx="111">
                        <c:v>9.8000000000000007</c:v>
                      </c:pt>
                      <c:pt idx="112">
                        <c:v>4.9000000000000004</c:v>
                      </c:pt>
                      <c:pt idx="113">
                        <c:v>6.5</c:v>
                      </c:pt>
                      <c:pt idx="114">
                        <c:v>-3.5</c:v>
                      </c:pt>
                      <c:pt idx="115">
                        <c:v>3.6</c:v>
                      </c:pt>
                      <c:pt idx="116">
                        <c:v>1.9</c:v>
                      </c:pt>
                      <c:pt idx="117">
                        <c:v>1.8</c:v>
                      </c:pt>
                      <c:pt idx="118">
                        <c:v>3.5</c:v>
                      </c:pt>
                      <c:pt idx="119">
                        <c:v>0</c:v>
                      </c:pt>
                      <c:pt idx="120">
                        <c:v>8.9</c:v>
                      </c:pt>
                      <c:pt idx="121">
                        <c:v>16</c:v>
                      </c:pt>
                      <c:pt idx="122">
                        <c:v>55.4</c:v>
                      </c:pt>
                      <c:pt idx="123">
                        <c:v>13.5</c:v>
                      </c:pt>
                      <c:pt idx="124">
                        <c:v>-7</c:v>
                      </c:pt>
                      <c:pt idx="125">
                        <c:v>-17.5</c:v>
                      </c:pt>
                      <c:pt idx="126">
                        <c:v>-18.600000000000001</c:v>
                      </c:pt>
                      <c:pt idx="127">
                        <c:v>-9.4</c:v>
                      </c:pt>
                      <c:pt idx="128">
                        <c:v>-14.5</c:v>
                      </c:pt>
                      <c:pt idx="129">
                        <c:v>-5.8</c:v>
                      </c:pt>
                      <c:pt idx="130">
                        <c:v>1.9</c:v>
                      </c:pt>
                      <c:pt idx="131">
                        <c:v>2</c:v>
                      </c:pt>
                    </c:numCache>
                  </c:numRef>
                </c:val>
                <c:smooth val="0"/>
                <c:extLst xmlns:c15="http://schemas.microsoft.com/office/drawing/2012/chart">
                  <c:ext xmlns:c16="http://schemas.microsoft.com/office/drawing/2014/chart" uri="{C3380CC4-5D6E-409C-BE32-E72D297353CC}">
                    <c16:uniqueId val="{00000004-504B-437D-A906-3532C8FAB78D}"/>
                  </c:ext>
                </c:extLst>
              </c15:ser>
            </c15:filteredLineSeries>
            <c15:filteredLineSeries>
              <c15:ser>
                <c:idx val="4"/>
                <c:order val="4"/>
                <c:tx>
                  <c:strRef>
                    <c:extLst xmlns:c15="http://schemas.microsoft.com/office/drawing/2012/chart">
                      <c:ext xmlns:c15="http://schemas.microsoft.com/office/drawing/2012/chart" uri="{02D57815-91ED-43cb-92C2-25804820EDAC}">
                        <c15:formulaRef>
                          <c15:sqref>Sheet1!$H$1</c15:sqref>
                        </c15:formulaRef>
                      </c:ext>
                    </c:extLst>
                    <c:strCache>
                      <c:ptCount val="1"/>
                      <c:pt idx="0">
                        <c:v>Residential Real Estate</c:v>
                      </c:pt>
                    </c:strCache>
                  </c:strRef>
                </c:tx>
                <c:spPr>
                  <a:ln w="28575" cap="rnd">
                    <a:solidFill>
                      <a:schemeClr val="accent5"/>
                    </a:solidFill>
                    <a:round/>
                  </a:ln>
                  <a:effectLst/>
                </c:spPr>
                <c:marker>
                  <c:symbol val="none"/>
                </c:marker>
                <c:cat>
                  <c:numRef>
                    <c:extLst xmlns:c15="http://schemas.microsoft.com/office/drawing/2012/chart">
                      <c:ext xmlns:c15="http://schemas.microsoft.com/office/drawing/2012/chart" uri="{02D57815-91ED-43cb-92C2-25804820EDAC}">
                        <c15:formulaRef>
                          <c15:sqref>Sheet1!$C$11:$C$142</c15:sqref>
                        </c15:formulaRef>
                      </c:ext>
                    </c:extLst>
                    <c:numCache>
                      <c:formatCode>yyyymm</c:formatCode>
                      <c:ptCount val="132"/>
                      <c:pt idx="0">
                        <c:v>32963</c:v>
                      </c:pt>
                      <c:pt idx="1">
                        <c:v>33054</c:v>
                      </c:pt>
                      <c:pt idx="2">
                        <c:v>33146</c:v>
                      </c:pt>
                      <c:pt idx="3">
                        <c:v>33238</c:v>
                      </c:pt>
                      <c:pt idx="4">
                        <c:v>33328</c:v>
                      </c:pt>
                      <c:pt idx="5">
                        <c:v>33419</c:v>
                      </c:pt>
                      <c:pt idx="6">
                        <c:v>33511</c:v>
                      </c:pt>
                      <c:pt idx="7">
                        <c:v>33603</c:v>
                      </c:pt>
                      <c:pt idx="8">
                        <c:v>33694</c:v>
                      </c:pt>
                      <c:pt idx="9">
                        <c:v>33785</c:v>
                      </c:pt>
                      <c:pt idx="10">
                        <c:v>33877</c:v>
                      </c:pt>
                      <c:pt idx="11">
                        <c:v>33969</c:v>
                      </c:pt>
                      <c:pt idx="12">
                        <c:v>34059</c:v>
                      </c:pt>
                      <c:pt idx="13">
                        <c:v>34150</c:v>
                      </c:pt>
                      <c:pt idx="14">
                        <c:v>34242</c:v>
                      </c:pt>
                      <c:pt idx="15">
                        <c:v>34334</c:v>
                      </c:pt>
                      <c:pt idx="16">
                        <c:v>34424</c:v>
                      </c:pt>
                      <c:pt idx="17">
                        <c:v>34515</c:v>
                      </c:pt>
                      <c:pt idx="18">
                        <c:v>34607</c:v>
                      </c:pt>
                      <c:pt idx="19">
                        <c:v>34699</c:v>
                      </c:pt>
                      <c:pt idx="20">
                        <c:v>34789</c:v>
                      </c:pt>
                      <c:pt idx="21">
                        <c:v>34880</c:v>
                      </c:pt>
                      <c:pt idx="22">
                        <c:v>34972</c:v>
                      </c:pt>
                      <c:pt idx="23">
                        <c:v>35064</c:v>
                      </c:pt>
                      <c:pt idx="24">
                        <c:v>35155</c:v>
                      </c:pt>
                      <c:pt idx="25">
                        <c:v>35246</c:v>
                      </c:pt>
                      <c:pt idx="26">
                        <c:v>35338</c:v>
                      </c:pt>
                      <c:pt idx="27">
                        <c:v>35430</c:v>
                      </c:pt>
                      <c:pt idx="28">
                        <c:v>35520</c:v>
                      </c:pt>
                      <c:pt idx="29">
                        <c:v>35611</c:v>
                      </c:pt>
                      <c:pt idx="30">
                        <c:v>35703</c:v>
                      </c:pt>
                      <c:pt idx="31">
                        <c:v>35795</c:v>
                      </c:pt>
                      <c:pt idx="32">
                        <c:v>35885</c:v>
                      </c:pt>
                      <c:pt idx="33">
                        <c:v>35976</c:v>
                      </c:pt>
                      <c:pt idx="34">
                        <c:v>36068</c:v>
                      </c:pt>
                      <c:pt idx="35">
                        <c:v>36160</c:v>
                      </c:pt>
                      <c:pt idx="36">
                        <c:v>36250</c:v>
                      </c:pt>
                      <c:pt idx="37">
                        <c:v>36341</c:v>
                      </c:pt>
                      <c:pt idx="38">
                        <c:v>36433</c:v>
                      </c:pt>
                      <c:pt idx="39">
                        <c:v>36525</c:v>
                      </c:pt>
                      <c:pt idx="40">
                        <c:v>36616</c:v>
                      </c:pt>
                      <c:pt idx="41">
                        <c:v>36707</c:v>
                      </c:pt>
                      <c:pt idx="42">
                        <c:v>36799</c:v>
                      </c:pt>
                      <c:pt idx="43">
                        <c:v>36891</c:v>
                      </c:pt>
                      <c:pt idx="44">
                        <c:v>36981</c:v>
                      </c:pt>
                      <c:pt idx="45">
                        <c:v>37072</c:v>
                      </c:pt>
                      <c:pt idx="46">
                        <c:v>37164</c:v>
                      </c:pt>
                      <c:pt idx="47">
                        <c:v>37256</c:v>
                      </c:pt>
                      <c:pt idx="48">
                        <c:v>37346</c:v>
                      </c:pt>
                      <c:pt idx="49">
                        <c:v>37437</c:v>
                      </c:pt>
                      <c:pt idx="50">
                        <c:v>37529</c:v>
                      </c:pt>
                      <c:pt idx="51">
                        <c:v>37621</c:v>
                      </c:pt>
                      <c:pt idx="52">
                        <c:v>37711</c:v>
                      </c:pt>
                      <c:pt idx="53">
                        <c:v>37802</c:v>
                      </c:pt>
                      <c:pt idx="54">
                        <c:v>37894</c:v>
                      </c:pt>
                      <c:pt idx="55">
                        <c:v>37986</c:v>
                      </c:pt>
                      <c:pt idx="56">
                        <c:v>38077</c:v>
                      </c:pt>
                      <c:pt idx="57">
                        <c:v>38168</c:v>
                      </c:pt>
                      <c:pt idx="58">
                        <c:v>38260</c:v>
                      </c:pt>
                      <c:pt idx="59">
                        <c:v>38352</c:v>
                      </c:pt>
                      <c:pt idx="60">
                        <c:v>38442</c:v>
                      </c:pt>
                      <c:pt idx="61">
                        <c:v>38533</c:v>
                      </c:pt>
                      <c:pt idx="62">
                        <c:v>38625</c:v>
                      </c:pt>
                      <c:pt idx="63">
                        <c:v>38717</c:v>
                      </c:pt>
                      <c:pt idx="64">
                        <c:v>38807</c:v>
                      </c:pt>
                      <c:pt idx="65">
                        <c:v>38898</c:v>
                      </c:pt>
                      <c:pt idx="66">
                        <c:v>38990</c:v>
                      </c:pt>
                      <c:pt idx="67">
                        <c:v>39082</c:v>
                      </c:pt>
                      <c:pt idx="68">
                        <c:v>39172</c:v>
                      </c:pt>
                      <c:pt idx="69">
                        <c:v>39263</c:v>
                      </c:pt>
                      <c:pt idx="70">
                        <c:v>39355</c:v>
                      </c:pt>
                      <c:pt idx="71">
                        <c:v>39447</c:v>
                      </c:pt>
                      <c:pt idx="72">
                        <c:v>39538</c:v>
                      </c:pt>
                      <c:pt idx="73">
                        <c:v>39629</c:v>
                      </c:pt>
                      <c:pt idx="74">
                        <c:v>39721</c:v>
                      </c:pt>
                      <c:pt idx="75">
                        <c:v>39813</c:v>
                      </c:pt>
                      <c:pt idx="76">
                        <c:v>39903</c:v>
                      </c:pt>
                      <c:pt idx="77">
                        <c:v>39994</c:v>
                      </c:pt>
                      <c:pt idx="78">
                        <c:v>40086</c:v>
                      </c:pt>
                      <c:pt idx="79">
                        <c:v>40178</c:v>
                      </c:pt>
                      <c:pt idx="80">
                        <c:v>40268</c:v>
                      </c:pt>
                      <c:pt idx="81">
                        <c:v>40359</c:v>
                      </c:pt>
                      <c:pt idx="82">
                        <c:v>40451</c:v>
                      </c:pt>
                      <c:pt idx="83">
                        <c:v>40543</c:v>
                      </c:pt>
                      <c:pt idx="84">
                        <c:v>40633</c:v>
                      </c:pt>
                      <c:pt idx="85">
                        <c:v>40724</c:v>
                      </c:pt>
                      <c:pt idx="86">
                        <c:v>40816</c:v>
                      </c:pt>
                      <c:pt idx="87">
                        <c:v>40908</c:v>
                      </c:pt>
                      <c:pt idx="88">
                        <c:v>40999</c:v>
                      </c:pt>
                      <c:pt idx="89">
                        <c:v>41090</c:v>
                      </c:pt>
                      <c:pt idx="90">
                        <c:v>41182</c:v>
                      </c:pt>
                      <c:pt idx="91">
                        <c:v>41274</c:v>
                      </c:pt>
                      <c:pt idx="92">
                        <c:v>41364</c:v>
                      </c:pt>
                      <c:pt idx="93">
                        <c:v>41455</c:v>
                      </c:pt>
                      <c:pt idx="94">
                        <c:v>41547</c:v>
                      </c:pt>
                      <c:pt idx="95">
                        <c:v>41639</c:v>
                      </c:pt>
                      <c:pt idx="96">
                        <c:v>41729</c:v>
                      </c:pt>
                      <c:pt idx="97">
                        <c:v>41820</c:v>
                      </c:pt>
                      <c:pt idx="98">
                        <c:v>41912</c:v>
                      </c:pt>
                      <c:pt idx="99">
                        <c:v>42004</c:v>
                      </c:pt>
                      <c:pt idx="100">
                        <c:v>42094</c:v>
                      </c:pt>
                      <c:pt idx="101">
                        <c:v>42185</c:v>
                      </c:pt>
                      <c:pt idx="102">
                        <c:v>42277</c:v>
                      </c:pt>
                      <c:pt idx="103">
                        <c:v>42369</c:v>
                      </c:pt>
                      <c:pt idx="104">
                        <c:v>42460</c:v>
                      </c:pt>
                      <c:pt idx="105">
                        <c:v>42551</c:v>
                      </c:pt>
                      <c:pt idx="106">
                        <c:v>42643</c:v>
                      </c:pt>
                      <c:pt idx="107">
                        <c:v>42735</c:v>
                      </c:pt>
                      <c:pt idx="108">
                        <c:v>42825</c:v>
                      </c:pt>
                      <c:pt idx="109">
                        <c:v>42916</c:v>
                      </c:pt>
                      <c:pt idx="110">
                        <c:v>43008</c:v>
                      </c:pt>
                      <c:pt idx="111">
                        <c:v>43100</c:v>
                      </c:pt>
                      <c:pt idx="112">
                        <c:v>43190</c:v>
                      </c:pt>
                      <c:pt idx="113">
                        <c:v>43281</c:v>
                      </c:pt>
                      <c:pt idx="114">
                        <c:v>43373</c:v>
                      </c:pt>
                      <c:pt idx="115">
                        <c:v>43465</c:v>
                      </c:pt>
                      <c:pt idx="116">
                        <c:v>43555</c:v>
                      </c:pt>
                      <c:pt idx="117">
                        <c:v>43646</c:v>
                      </c:pt>
                      <c:pt idx="118">
                        <c:v>43738</c:v>
                      </c:pt>
                      <c:pt idx="119">
                        <c:v>43830</c:v>
                      </c:pt>
                      <c:pt idx="120">
                        <c:v>43921</c:v>
                      </c:pt>
                      <c:pt idx="121">
                        <c:v>44012</c:v>
                      </c:pt>
                      <c:pt idx="122">
                        <c:v>44104</c:v>
                      </c:pt>
                      <c:pt idx="123">
                        <c:v>44196</c:v>
                      </c:pt>
                      <c:pt idx="124">
                        <c:v>44286</c:v>
                      </c:pt>
                      <c:pt idx="125">
                        <c:v>44377</c:v>
                      </c:pt>
                      <c:pt idx="126">
                        <c:v>44469</c:v>
                      </c:pt>
                      <c:pt idx="127">
                        <c:v>44561</c:v>
                      </c:pt>
                      <c:pt idx="128">
                        <c:v>44651</c:v>
                      </c:pt>
                      <c:pt idx="129">
                        <c:v>44742</c:v>
                      </c:pt>
                      <c:pt idx="130">
                        <c:v>44834</c:v>
                      </c:pt>
                      <c:pt idx="131">
                        <c:v>44926</c:v>
                      </c:pt>
                    </c:numCache>
                  </c:numRef>
                </c:cat>
                <c:val>
                  <c:numRef>
                    <c:extLst xmlns:c15="http://schemas.microsoft.com/office/drawing/2012/chart">
                      <c:ext xmlns:c15="http://schemas.microsoft.com/office/drawing/2012/chart" uri="{02D57815-91ED-43cb-92C2-25804820EDAC}">
                        <c15:formulaRef>
                          <c15:sqref>Sheet1!$H$11:$H$142</c15:sqref>
                        </c15:formulaRef>
                      </c:ext>
                    </c:extLst>
                    <c:numCache>
                      <c:formatCode>0.0</c:formatCode>
                      <c:ptCount val="132"/>
                      <c:pt idx="0">
                        <c:v>#N/A</c:v>
                      </c:pt>
                      <c:pt idx="1">
                        <c:v>#N/A</c:v>
                      </c:pt>
                      <c:pt idx="2">
                        <c:v>8.6999999999999993</c:v>
                      </c:pt>
                      <c:pt idx="3">
                        <c:v>22.8</c:v>
                      </c:pt>
                      <c:pt idx="4">
                        <c:v>32.700000000000003</c:v>
                      </c:pt>
                      <c:pt idx="5">
                        <c:v>22.9</c:v>
                      </c:pt>
                      <c:pt idx="6">
                        <c:v>12.5</c:v>
                      </c:pt>
                      <c:pt idx="7">
                        <c:v>6.9</c:v>
                      </c:pt>
                      <c:pt idx="8">
                        <c:v>3.5</c:v>
                      </c:pt>
                      <c:pt idx="9">
                        <c:v>0</c:v>
                      </c:pt>
                      <c:pt idx="10">
                        <c:v>-1.8</c:v>
                      </c:pt>
                      <c:pt idx="11">
                        <c:v>-5.3</c:v>
                      </c:pt>
                      <c:pt idx="12">
                        <c:v>-3.6</c:v>
                      </c:pt>
                      <c:pt idx="13">
                        <c:v>3.4</c:v>
                      </c:pt>
                      <c:pt idx="14">
                        <c:v>-11.7</c:v>
                      </c:pt>
                      <c:pt idx="15">
                        <c:v>-15.5</c:v>
                      </c:pt>
                      <c:pt idx="16">
                        <c:v>-5.5</c:v>
                      </c:pt>
                      <c:pt idx="17">
                        <c:v>-7.1</c:v>
                      </c:pt>
                      <c:pt idx="18">
                        <c:v>-5.5</c:v>
                      </c:pt>
                      <c:pt idx="19">
                        <c:v>-5.5</c:v>
                      </c:pt>
                      <c:pt idx="20">
                        <c:v>-1.8</c:v>
                      </c:pt>
                      <c:pt idx="21">
                        <c:v>-5.5</c:v>
                      </c:pt>
                      <c:pt idx="22">
                        <c:v>0</c:v>
                      </c:pt>
                      <c:pt idx="23">
                        <c:v>3.7</c:v>
                      </c:pt>
                      <c:pt idx="24">
                        <c:v>0</c:v>
                      </c:pt>
                      <c:pt idx="25">
                        <c:v>-2</c:v>
                      </c:pt>
                      <c:pt idx="26">
                        <c:v>4</c:v>
                      </c:pt>
                      <c:pt idx="27">
                        <c:v>3.9</c:v>
                      </c:pt>
                      <c:pt idx="28">
                        <c:v>3.8</c:v>
                      </c:pt>
                      <c:pt idx="29">
                        <c:v>-1.8</c:v>
                      </c:pt>
                      <c:pt idx="30">
                        <c:v>-2</c:v>
                      </c:pt>
                      <c:pt idx="31">
                        <c:v>1.9</c:v>
                      </c:pt>
                      <c:pt idx="32">
                        <c:v>0</c:v>
                      </c:pt>
                      <c:pt idx="33">
                        <c:v>-5.8</c:v>
                      </c:pt>
                      <c:pt idx="34">
                        <c:v>0</c:v>
                      </c:pt>
                      <c:pt idx="35">
                        <c:v>-1.9</c:v>
                      </c:pt>
                      <c:pt idx="36">
                        <c:v>2</c:v>
                      </c:pt>
                      <c:pt idx="37">
                        <c:v>0</c:v>
                      </c:pt>
                      <c:pt idx="38">
                        <c:v>-1.9</c:v>
                      </c:pt>
                      <c:pt idx="39">
                        <c:v>-2</c:v>
                      </c:pt>
                      <c:pt idx="40">
                        <c:v>-1.9</c:v>
                      </c:pt>
                      <c:pt idx="41">
                        <c:v>-5.6</c:v>
                      </c:pt>
                      <c:pt idx="42">
                        <c:v>0</c:v>
                      </c:pt>
                      <c:pt idx="43">
                        <c:v>0</c:v>
                      </c:pt>
                      <c:pt idx="44">
                        <c:v>0</c:v>
                      </c:pt>
                      <c:pt idx="45">
                        <c:v>3.8</c:v>
                      </c:pt>
                      <c:pt idx="46">
                        <c:v>3.8</c:v>
                      </c:pt>
                      <c:pt idx="47">
                        <c:v>3.8</c:v>
                      </c:pt>
                      <c:pt idx="48">
                        <c:v>1.9</c:v>
                      </c:pt>
                      <c:pt idx="49">
                        <c:v>1.9</c:v>
                      </c:pt>
                      <c:pt idx="50">
                        <c:v>3.9</c:v>
                      </c:pt>
                      <c:pt idx="51">
                        <c:v>10</c:v>
                      </c:pt>
                      <c:pt idx="52">
                        <c:v>11.1</c:v>
                      </c:pt>
                      <c:pt idx="53">
                        <c:v>5.7</c:v>
                      </c:pt>
                      <c:pt idx="54">
                        <c:v>1.9</c:v>
                      </c:pt>
                      <c:pt idx="55">
                        <c:v>0</c:v>
                      </c:pt>
                      <c:pt idx="56">
                        <c:v>-1.9</c:v>
                      </c:pt>
                      <c:pt idx="57">
                        <c:v>-7.8</c:v>
                      </c:pt>
                      <c:pt idx="58">
                        <c:v>-5.8</c:v>
                      </c:pt>
                      <c:pt idx="59">
                        <c:v>1.9</c:v>
                      </c:pt>
                      <c:pt idx="60">
                        <c:v>-7.8</c:v>
                      </c:pt>
                      <c:pt idx="61">
                        <c:v>-2.1</c:v>
                      </c:pt>
                      <c:pt idx="62">
                        <c:v>0</c:v>
                      </c:pt>
                      <c:pt idx="63">
                        <c:v>-3.7</c:v>
                      </c:pt>
                      <c:pt idx="64">
                        <c:v>0</c:v>
                      </c:pt>
                      <c:pt idx="65">
                        <c:v>-9.4</c:v>
                      </c:pt>
                      <c:pt idx="66">
                        <c:v>-9.3000000000000007</c:v>
                      </c:pt>
                      <c:pt idx="67">
                        <c:v>1.9</c:v>
                      </c:pt>
                      <c:pt idx="68">
                        <c:v>16.399999999999999</c:v>
                      </c:pt>
                      <c:pt idx="69">
                        <c:v>32.700000000000003</c:v>
                      </c:pt>
                      <c:pt idx="70">
                        <c:v>30.8</c:v>
                      </c:pt>
                      <c:pt idx="71">
                        <c:v>50</c:v>
                      </c:pt>
                      <c:pt idx="72">
                        <c:v>66.7</c:v>
                      </c:pt>
                      <c:pt idx="73">
                        <c:v>68.7</c:v>
                      </c:pt>
                      <c:pt idx="74">
                        <c:v>78.7</c:v>
                      </c:pt>
                      <c:pt idx="75">
                        <c:v>77.599999999999994</c:v>
                      </c:pt>
                      <c:pt idx="76">
                        <c:v>47.5</c:v>
                      </c:pt>
                      <c:pt idx="77">
                        <c:v>54.1</c:v>
                      </c:pt>
                      <c:pt idx="78">
                        <c:v>29.3</c:v>
                      </c:pt>
                      <c:pt idx="79">
                        <c:v>26</c:v>
                      </c:pt>
                      <c:pt idx="80">
                        <c:v>17.100000000000001</c:v>
                      </c:pt>
                      <c:pt idx="81">
                        <c:v>2.7</c:v>
                      </c:pt>
                      <c:pt idx="82">
                        <c:v>-2.6</c:v>
                      </c:pt>
                      <c:pt idx="83">
                        <c:v>9.3000000000000007</c:v>
                      </c:pt>
                      <c:pt idx="84">
                        <c:v>5.2</c:v>
                      </c:pt>
                      <c:pt idx="85">
                        <c:v>2.7</c:v>
                      </c:pt>
                      <c:pt idx="86">
                        <c:v>-2.6</c:v>
                      </c:pt>
                      <c:pt idx="87">
                        <c:v>0</c:v>
                      </c:pt>
                      <c:pt idx="88">
                        <c:v>-2.6</c:v>
                      </c:pt>
                      <c:pt idx="89">
                        <c:v>5</c:v>
                      </c:pt>
                      <c:pt idx="90">
                        <c:v>3.2</c:v>
                      </c:pt>
                      <c:pt idx="91">
                        <c:v>-1.1000000000000001</c:v>
                      </c:pt>
                      <c:pt idx="92">
                        <c:v>-1</c:v>
                      </c:pt>
                      <c:pt idx="93">
                        <c:v>-4</c:v>
                      </c:pt>
                      <c:pt idx="94">
                        <c:v>-5.8</c:v>
                      </c:pt>
                      <c:pt idx="95">
                        <c:v>-5.9</c:v>
                      </c:pt>
                      <c:pt idx="96">
                        <c:v>4.5</c:v>
                      </c:pt>
                      <c:pt idx="97">
                        <c:v>11.4</c:v>
                      </c:pt>
                      <c:pt idx="98">
                        <c:v>-13.5</c:v>
                      </c:pt>
                      <c:pt idx="99">
                        <c:v>-8.8000000000000007</c:v>
                      </c:pt>
                      <c:pt idx="100">
                        <c:v>-5.2</c:v>
                      </c:pt>
                      <c:pt idx="101">
                        <c:v>-7.8</c:v>
                      </c:pt>
                      <c:pt idx="102">
                        <c:v>-12.2</c:v>
                      </c:pt>
                      <c:pt idx="103">
                        <c:v>-3.9</c:v>
                      </c:pt>
                      <c:pt idx="104">
                        <c:v>-5.2</c:v>
                      </c:pt>
                      <c:pt idx="105">
                        <c:v>-5.7</c:v>
                      </c:pt>
                      <c:pt idx="106">
                        <c:v>-4.2</c:v>
                      </c:pt>
                      <c:pt idx="107">
                        <c:v>-4.4000000000000004</c:v>
                      </c:pt>
                      <c:pt idx="108">
                        <c:v>-2.2000000000000002</c:v>
                      </c:pt>
                      <c:pt idx="109">
                        <c:v>-5.5</c:v>
                      </c:pt>
                      <c:pt idx="110">
                        <c:v>-6.2</c:v>
                      </c:pt>
                      <c:pt idx="111">
                        <c:v>-4.4000000000000004</c:v>
                      </c:pt>
                      <c:pt idx="112">
                        <c:v>-3</c:v>
                      </c:pt>
                      <c:pt idx="113">
                        <c:v>-3.6</c:v>
                      </c:pt>
                      <c:pt idx="114">
                        <c:v>-5.3</c:v>
                      </c:pt>
                      <c:pt idx="115">
                        <c:v>-8.3000000000000007</c:v>
                      </c:pt>
                      <c:pt idx="116">
                        <c:v>-0.6</c:v>
                      </c:pt>
                      <c:pt idx="117">
                        <c:v>-4</c:v>
                      </c:pt>
                      <c:pt idx="118">
                        <c:v>-2.9</c:v>
                      </c:pt>
                      <c:pt idx="119">
                        <c:v>1.8</c:v>
                      </c:pt>
                      <c:pt idx="120">
                        <c:v>-2.7</c:v>
                      </c:pt>
                      <c:pt idx="121">
                        <c:v>9.1999999999999993</c:v>
                      </c:pt>
                      <c:pt idx="122">
                        <c:v>61</c:v>
                      </c:pt>
                      <c:pt idx="123">
                        <c:v>16</c:v>
                      </c:pt>
                      <c:pt idx="124">
                        <c:v>0.3</c:v>
                      </c:pt>
                      <c:pt idx="125">
                        <c:v>-12.3</c:v>
                      </c:pt>
                      <c:pt idx="126">
                        <c:v>-14.2</c:v>
                      </c:pt>
                      <c:pt idx="127">
                        <c:v>-15.2</c:v>
                      </c:pt>
                      <c:pt idx="128">
                        <c:v>-10.1</c:v>
                      </c:pt>
                      <c:pt idx="129">
                        <c:v>-7.2</c:v>
                      </c:pt>
                      <c:pt idx="130">
                        <c:v>2.6</c:v>
                      </c:pt>
                      <c:pt idx="131">
                        <c:v>2.9</c:v>
                      </c:pt>
                    </c:numCache>
                  </c:numRef>
                </c:val>
                <c:smooth val="0"/>
                <c:extLst xmlns:c15="http://schemas.microsoft.com/office/drawing/2012/chart">
                  <c:ext xmlns:c16="http://schemas.microsoft.com/office/drawing/2014/chart" uri="{C3380CC4-5D6E-409C-BE32-E72D297353CC}">
                    <c16:uniqueId val="{00000005-504B-437D-A906-3532C8FAB78D}"/>
                  </c:ext>
                </c:extLst>
              </c15:ser>
            </c15:filteredLineSeries>
          </c:ext>
        </c:extLst>
      </c:lineChart>
      <c:dateAx>
        <c:axId val="204722575"/>
        <c:scaling>
          <c:orientation val="minMax"/>
          <c:max val="44927"/>
          <c:min val="33239"/>
        </c:scaling>
        <c:delete val="0"/>
        <c:axPos val="b"/>
        <c:numFmt formatCode="yyyy" sourceLinked="0"/>
        <c:majorTickMark val="out"/>
        <c:minorTickMark val="none"/>
        <c:tickLblPos val="low"/>
        <c:spPr>
          <a:noFill/>
          <a:ln w="9525" cap="flat" cmpd="sng" algn="ctr">
            <a:solidFill>
              <a:schemeClr val="bg1">
                <a:lumMod val="50000"/>
              </a:schemeClr>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en-US"/>
          </a:p>
        </c:txPr>
        <c:crossAx val="204719295"/>
        <c:crosses val="autoZero"/>
        <c:auto val="1"/>
        <c:lblOffset val="100"/>
        <c:baseTimeUnit val="months"/>
        <c:majorUnit val="12"/>
        <c:majorTimeUnit val="months"/>
      </c:dateAx>
      <c:valAx>
        <c:axId val="204719295"/>
        <c:scaling>
          <c:orientation val="minMax"/>
          <c:min val="-40"/>
        </c:scaling>
        <c:delete val="0"/>
        <c:axPos val="l"/>
        <c:numFmt formatCode="0" sourceLinked="0"/>
        <c:majorTickMark val="out"/>
        <c:minorTickMark val="none"/>
        <c:tickLblPos val="nextTo"/>
        <c:spPr>
          <a:noFill/>
          <a:ln w="9525">
            <a:solidFill>
              <a:schemeClr val="bg1">
                <a:lumMod val="50000"/>
              </a:schemeClr>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204722575"/>
        <c:crosses val="autoZero"/>
        <c:crossBetween val="between"/>
      </c:valAx>
      <c:spPr>
        <a:noFill/>
        <a:ln>
          <a:noFill/>
        </a:ln>
        <a:effectLst/>
      </c:spPr>
    </c:plotArea>
    <c:legend>
      <c:legendPos val="t"/>
      <c:layout>
        <c:manualLayout>
          <c:xMode val="edge"/>
          <c:yMode val="edge"/>
          <c:x val="2.4147447206145402E-3"/>
          <c:y val="6.5533348658443347E-2"/>
          <c:w val="0.60828603019723604"/>
          <c:h val="6.5505049449602157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userShapes r:id="rId4"/>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0879376100365483E-2"/>
          <c:y val="0.14833287003812634"/>
          <c:w val="0.86271739669069902"/>
          <c:h val="0.74015697899170463"/>
        </c:manualLayout>
      </c:layout>
      <c:lineChart>
        <c:grouping val="standard"/>
        <c:varyColors val="0"/>
        <c:ser>
          <c:idx val="0"/>
          <c:order val="0"/>
          <c:tx>
            <c:v>CPI Services ex Shelter</c:v>
          </c:tx>
          <c:spPr>
            <a:ln w="28575" cap="rnd">
              <a:solidFill>
                <a:srgbClr val="004F6B"/>
              </a:solidFill>
              <a:round/>
            </a:ln>
            <a:effectLst/>
          </c:spPr>
          <c:marker>
            <c:symbol val="none"/>
          </c:marker>
          <c:cat>
            <c:numRef>
              <c:f>'Service Inflation and ULC'!$A$5:$A$79</c:f>
              <c:numCache>
                <c:formatCode>m/d/yyyy</c:formatCode>
                <c:ptCount val="75"/>
                <c:pt idx="0">
                  <c:v>38260</c:v>
                </c:pt>
                <c:pt idx="1">
                  <c:v>38352</c:v>
                </c:pt>
                <c:pt idx="2">
                  <c:v>38442</c:v>
                </c:pt>
                <c:pt idx="3">
                  <c:v>38533</c:v>
                </c:pt>
                <c:pt idx="4">
                  <c:v>38625</c:v>
                </c:pt>
                <c:pt idx="5">
                  <c:v>38716</c:v>
                </c:pt>
                <c:pt idx="6">
                  <c:v>38807</c:v>
                </c:pt>
                <c:pt idx="7">
                  <c:v>38898</c:v>
                </c:pt>
                <c:pt idx="8">
                  <c:v>38989</c:v>
                </c:pt>
                <c:pt idx="9">
                  <c:v>39080</c:v>
                </c:pt>
                <c:pt idx="10">
                  <c:v>39171</c:v>
                </c:pt>
                <c:pt idx="11">
                  <c:v>39262</c:v>
                </c:pt>
                <c:pt idx="12">
                  <c:v>39353</c:v>
                </c:pt>
                <c:pt idx="13">
                  <c:v>39447</c:v>
                </c:pt>
                <c:pt idx="14">
                  <c:v>39538</c:v>
                </c:pt>
                <c:pt idx="15">
                  <c:v>39629</c:v>
                </c:pt>
                <c:pt idx="16">
                  <c:v>39721</c:v>
                </c:pt>
                <c:pt idx="17">
                  <c:v>39813</c:v>
                </c:pt>
                <c:pt idx="18">
                  <c:v>39903</c:v>
                </c:pt>
                <c:pt idx="19">
                  <c:v>39994</c:v>
                </c:pt>
                <c:pt idx="20">
                  <c:v>40086</c:v>
                </c:pt>
                <c:pt idx="21">
                  <c:v>40178</c:v>
                </c:pt>
                <c:pt idx="22">
                  <c:v>40268</c:v>
                </c:pt>
                <c:pt idx="23">
                  <c:v>40359</c:v>
                </c:pt>
                <c:pt idx="24">
                  <c:v>40451</c:v>
                </c:pt>
                <c:pt idx="25">
                  <c:v>40543</c:v>
                </c:pt>
                <c:pt idx="26">
                  <c:v>40633</c:v>
                </c:pt>
                <c:pt idx="27">
                  <c:v>40724</c:v>
                </c:pt>
                <c:pt idx="28">
                  <c:v>40816</c:v>
                </c:pt>
                <c:pt idx="29">
                  <c:v>40907</c:v>
                </c:pt>
                <c:pt idx="30">
                  <c:v>40998</c:v>
                </c:pt>
                <c:pt idx="31">
                  <c:v>41089</c:v>
                </c:pt>
                <c:pt idx="32">
                  <c:v>41180</c:v>
                </c:pt>
                <c:pt idx="33">
                  <c:v>41274</c:v>
                </c:pt>
                <c:pt idx="34">
                  <c:v>41362</c:v>
                </c:pt>
                <c:pt idx="35">
                  <c:v>41453</c:v>
                </c:pt>
                <c:pt idx="36">
                  <c:v>41547</c:v>
                </c:pt>
                <c:pt idx="37">
                  <c:v>41639</c:v>
                </c:pt>
                <c:pt idx="38">
                  <c:v>41729</c:v>
                </c:pt>
                <c:pt idx="39">
                  <c:v>41820</c:v>
                </c:pt>
                <c:pt idx="40">
                  <c:v>41912</c:v>
                </c:pt>
                <c:pt idx="41">
                  <c:v>42004</c:v>
                </c:pt>
                <c:pt idx="42">
                  <c:v>42094</c:v>
                </c:pt>
                <c:pt idx="43">
                  <c:v>42185</c:v>
                </c:pt>
                <c:pt idx="44">
                  <c:v>42277</c:v>
                </c:pt>
                <c:pt idx="45">
                  <c:v>42369</c:v>
                </c:pt>
                <c:pt idx="46">
                  <c:v>42460</c:v>
                </c:pt>
                <c:pt idx="47">
                  <c:v>42551</c:v>
                </c:pt>
                <c:pt idx="48">
                  <c:v>42643</c:v>
                </c:pt>
                <c:pt idx="49">
                  <c:v>42734</c:v>
                </c:pt>
                <c:pt idx="50">
                  <c:v>42825</c:v>
                </c:pt>
                <c:pt idx="51">
                  <c:v>42916</c:v>
                </c:pt>
                <c:pt idx="52">
                  <c:v>43007</c:v>
                </c:pt>
                <c:pt idx="53">
                  <c:v>43098</c:v>
                </c:pt>
                <c:pt idx="54">
                  <c:v>43189</c:v>
                </c:pt>
                <c:pt idx="55">
                  <c:v>43280</c:v>
                </c:pt>
                <c:pt idx="56">
                  <c:v>43371</c:v>
                </c:pt>
                <c:pt idx="57">
                  <c:v>43465</c:v>
                </c:pt>
                <c:pt idx="58">
                  <c:v>43553</c:v>
                </c:pt>
                <c:pt idx="59">
                  <c:v>43644</c:v>
                </c:pt>
                <c:pt idx="60">
                  <c:v>43738</c:v>
                </c:pt>
                <c:pt idx="61">
                  <c:v>43830</c:v>
                </c:pt>
                <c:pt idx="62">
                  <c:v>43921</c:v>
                </c:pt>
                <c:pt idx="63">
                  <c:v>44012</c:v>
                </c:pt>
                <c:pt idx="64">
                  <c:v>44104</c:v>
                </c:pt>
                <c:pt idx="65">
                  <c:v>44196</c:v>
                </c:pt>
                <c:pt idx="66">
                  <c:v>44286</c:v>
                </c:pt>
                <c:pt idx="67">
                  <c:v>44377</c:v>
                </c:pt>
                <c:pt idx="68">
                  <c:v>44469</c:v>
                </c:pt>
                <c:pt idx="69">
                  <c:v>44561</c:v>
                </c:pt>
                <c:pt idx="70">
                  <c:v>44651</c:v>
                </c:pt>
                <c:pt idx="71">
                  <c:v>44742</c:v>
                </c:pt>
                <c:pt idx="72">
                  <c:v>44834</c:v>
                </c:pt>
                <c:pt idx="73">
                  <c:v>44926</c:v>
                </c:pt>
                <c:pt idx="74">
                  <c:v>44985</c:v>
                </c:pt>
              </c:numCache>
            </c:numRef>
          </c:cat>
          <c:val>
            <c:numRef>
              <c:f>'Service Inflation and ULC'!$B$5:$B$79</c:f>
              <c:numCache>
                <c:formatCode>0.0%</c:formatCode>
                <c:ptCount val="75"/>
                <c:pt idx="0">
                  <c:v>2.9232111692844676E-2</c:v>
                </c:pt>
                <c:pt idx="1">
                  <c:v>3.5464098073555217E-2</c:v>
                </c:pt>
                <c:pt idx="2">
                  <c:v>3.3810143042912966E-2</c:v>
                </c:pt>
                <c:pt idx="3">
                  <c:v>3.5012809564474834E-2</c:v>
                </c:pt>
                <c:pt idx="4">
                  <c:v>4.6206019499787976E-2</c:v>
                </c:pt>
                <c:pt idx="5">
                  <c:v>5.2008456659619506E-2</c:v>
                </c:pt>
                <c:pt idx="6">
                  <c:v>5.1991614255765262E-2</c:v>
                </c:pt>
                <c:pt idx="7">
                  <c:v>4.7442244224422447E-2</c:v>
                </c:pt>
                <c:pt idx="8">
                  <c:v>3.8087520259319163E-2</c:v>
                </c:pt>
                <c:pt idx="9">
                  <c:v>2.4517684887459756E-2</c:v>
                </c:pt>
                <c:pt idx="10">
                  <c:v>2.7756078118772232E-2</c:v>
                </c:pt>
                <c:pt idx="11">
                  <c:v>3.0630169358015102E-2</c:v>
                </c:pt>
                <c:pt idx="12">
                  <c:v>2.7490241998438636E-2</c:v>
                </c:pt>
                <c:pt idx="13">
                  <c:v>3.5566888976068967E-2</c:v>
                </c:pt>
                <c:pt idx="14">
                  <c:v>3.762836223745869E-2</c:v>
                </c:pt>
                <c:pt idx="15">
                  <c:v>5.1678213981358523E-2</c:v>
                </c:pt>
                <c:pt idx="16">
                  <c:v>5.4595943671816638E-2</c:v>
                </c:pt>
                <c:pt idx="17">
                  <c:v>4.3202533659637998E-2</c:v>
                </c:pt>
                <c:pt idx="18">
                  <c:v>3.3038453919952637E-2</c:v>
                </c:pt>
                <c:pt idx="19">
                  <c:v>9.3640988372092337E-3</c:v>
                </c:pt>
                <c:pt idx="20">
                  <c:v>9.2898438484951829E-3</c:v>
                </c:pt>
                <c:pt idx="21">
                  <c:v>1.6436067836002488E-2</c:v>
                </c:pt>
                <c:pt idx="22">
                  <c:v>2.1309156425126874E-2</c:v>
                </c:pt>
                <c:pt idx="23">
                  <c:v>2.7338476547734247E-2</c:v>
                </c:pt>
                <c:pt idx="24">
                  <c:v>2.3005489054012562E-2</c:v>
                </c:pt>
                <c:pt idx="25">
                  <c:v>1.9953839997713274E-2</c:v>
                </c:pt>
                <c:pt idx="26">
                  <c:v>2.0474889920898853E-2</c:v>
                </c:pt>
                <c:pt idx="27">
                  <c:v>2.0492621885195073E-2</c:v>
                </c:pt>
                <c:pt idx="28">
                  <c:v>2.3238208205414557E-2</c:v>
                </c:pt>
                <c:pt idx="29">
                  <c:v>2.4541037757328965E-2</c:v>
                </c:pt>
                <c:pt idx="30">
                  <c:v>2.0164747619560108E-2</c:v>
                </c:pt>
                <c:pt idx="31">
                  <c:v>2.1746520659709834E-2</c:v>
                </c:pt>
                <c:pt idx="32">
                  <c:v>1.8827075257159098E-2</c:v>
                </c:pt>
                <c:pt idx="33">
                  <c:v>2.2653998297360145E-2</c:v>
                </c:pt>
                <c:pt idx="34">
                  <c:v>2.7013876128838987E-2</c:v>
                </c:pt>
                <c:pt idx="35">
                  <c:v>2.5081330322094919E-2</c:v>
                </c:pt>
                <c:pt idx="36">
                  <c:v>2.5490005789380321E-2</c:v>
                </c:pt>
                <c:pt idx="37">
                  <c:v>2.1292956173753819E-2</c:v>
                </c:pt>
                <c:pt idx="38">
                  <c:v>2.6432535409591784E-2</c:v>
                </c:pt>
                <c:pt idx="39">
                  <c:v>2.7503565398423024E-2</c:v>
                </c:pt>
                <c:pt idx="40">
                  <c:v>2.003654875342642E-2</c:v>
                </c:pt>
                <c:pt idx="41">
                  <c:v>2.1166549911287635E-2</c:v>
                </c:pt>
                <c:pt idx="42">
                  <c:v>1.1878516347485268E-2</c:v>
                </c:pt>
                <c:pt idx="43">
                  <c:v>1.2399331214662412E-2</c:v>
                </c:pt>
                <c:pt idx="44">
                  <c:v>1.4306737475206388E-2</c:v>
                </c:pt>
                <c:pt idx="45">
                  <c:v>1.6755997794504207E-2</c:v>
                </c:pt>
                <c:pt idx="46">
                  <c:v>2.0581658335539821E-2</c:v>
                </c:pt>
                <c:pt idx="47">
                  <c:v>2.1630054524252262E-2</c:v>
                </c:pt>
                <c:pt idx="48">
                  <c:v>2.5033748407201184E-2</c:v>
                </c:pt>
                <c:pt idx="49">
                  <c:v>2.4185386616221383E-2</c:v>
                </c:pt>
                <c:pt idx="50">
                  <c:v>2.2292028068201297E-2</c:v>
                </c:pt>
                <c:pt idx="51">
                  <c:v>1.8488183049362394E-2</c:v>
                </c:pt>
                <c:pt idx="52">
                  <c:v>1.7628288957472593E-2</c:v>
                </c:pt>
                <c:pt idx="53">
                  <c:v>1.8975145145699868E-2</c:v>
                </c:pt>
                <c:pt idx="54">
                  <c:v>2.3264346448892637E-2</c:v>
                </c:pt>
                <c:pt idx="55">
                  <c:v>2.2032676452236277E-2</c:v>
                </c:pt>
                <c:pt idx="56">
                  <c:v>2.1214448563428467E-2</c:v>
                </c:pt>
                <c:pt idx="57">
                  <c:v>2.314733693846116E-2</c:v>
                </c:pt>
                <c:pt idx="58">
                  <c:v>1.7091156820327802E-2</c:v>
                </c:pt>
                <c:pt idx="59">
                  <c:v>1.576966392033663E-2</c:v>
                </c:pt>
                <c:pt idx="60">
                  <c:v>1.8932058957641162E-2</c:v>
                </c:pt>
                <c:pt idx="61">
                  <c:v>2.1838238767893259E-2</c:v>
                </c:pt>
                <c:pt idx="62">
                  <c:v>2.227699502931868E-2</c:v>
                </c:pt>
                <c:pt idx="63">
                  <c:v>1.1994479796697766E-2</c:v>
                </c:pt>
                <c:pt idx="64">
                  <c:v>1.6735052073647116E-2</c:v>
                </c:pt>
                <c:pt idx="65">
                  <c:v>1.4159067004172687E-2</c:v>
                </c:pt>
                <c:pt idx="66">
                  <c:v>1.7912000436808073E-2</c:v>
                </c:pt>
                <c:pt idx="67">
                  <c:v>3.9238637805173449E-2</c:v>
                </c:pt>
                <c:pt idx="68">
                  <c:v>3.2018908962036186E-2</c:v>
                </c:pt>
                <c:pt idx="69">
                  <c:v>3.8160174146930625E-2</c:v>
                </c:pt>
                <c:pt idx="70">
                  <c:v>5.1934999378903113E-2</c:v>
                </c:pt>
                <c:pt idx="71">
                  <c:v>6.8684077655897235E-2</c:v>
                </c:pt>
                <c:pt idx="72">
                  <c:v>8.1600155085989723E-2</c:v>
                </c:pt>
                <c:pt idx="73">
                  <c:v>7.5180828313123005E-2</c:v>
                </c:pt>
                <c:pt idx="74">
                  <c:v>6.9101800939667779E-2</c:v>
                </c:pt>
              </c:numCache>
            </c:numRef>
          </c:val>
          <c:smooth val="0"/>
          <c:extLst>
            <c:ext xmlns:c16="http://schemas.microsoft.com/office/drawing/2014/chart" uri="{C3380CC4-5D6E-409C-BE32-E72D297353CC}">
              <c16:uniqueId val="{00000000-7B41-428B-AF9C-24CCDEDB88C4}"/>
            </c:ext>
          </c:extLst>
        </c:ser>
        <c:ser>
          <c:idx val="1"/>
          <c:order val="1"/>
          <c:tx>
            <c:v>Unit Labor Costs</c:v>
          </c:tx>
          <c:spPr>
            <a:ln w="28575" cap="rnd">
              <a:solidFill>
                <a:srgbClr val="8FB6BB"/>
              </a:solidFill>
              <a:round/>
            </a:ln>
            <a:effectLst/>
          </c:spPr>
          <c:marker>
            <c:symbol val="none"/>
          </c:marker>
          <c:cat>
            <c:numRef>
              <c:f>'Service Inflation and ULC'!$A$5:$A$79</c:f>
              <c:numCache>
                <c:formatCode>m/d/yyyy</c:formatCode>
                <c:ptCount val="75"/>
                <c:pt idx="0">
                  <c:v>38260</c:v>
                </c:pt>
                <c:pt idx="1">
                  <c:v>38352</c:v>
                </c:pt>
                <c:pt idx="2">
                  <c:v>38442</c:v>
                </c:pt>
                <c:pt idx="3">
                  <c:v>38533</c:v>
                </c:pt>
                <c:pt idx="4">
                  <c:v>38625</c:v>
                </c:pt>
                <c:pt idx="5">
                  <c:v>38716</c:v>
                </c:pt>
                <c:pt idx="6">
                  <c:v>38807</c:v>
                </c:pt>
                <c:pt idx="7">
                  <c:v>38898</c:v>
                </c:pt>
                <c:pt idx="8">
                  <c:v>38989</c:v>
                </c:pt>
                <c:pt idx="9">
                  <c:v>39080</c:v>
                </c:pt>
                <c:pt idx="10">
                  <c:v>39171</c:v>
                </c:pt>
                <c:pt idx="11">
                  <c:v>39262</c:v>
                </c:pt>
                <c:pt idx="12">
                  <c:v>39353</c:v>
                </c:pt>
                <c:pt idx="13">
                  <c:v>39447</c:v>
                </c:pt>
                <c:pt idx="14">
                  <c:v>39538</c:v>
                </c:pt>
                <c:pt idx="15">
                  <c:v>39629</c:v>
                </c:pt>
                <c:pt idx="16">
                  <c:v>39721</c:v>
                </c:pt>
                <c:pt idx="17">
                  <c:v>39813</c:v>
                </c:pt>
                <c:pt idx="18">
                  <c:v>39903</c:v>
                </c:pt>
                <c:pt idx="19">
                  <c:v>39994</c:v>
                </c:pt>
                <c:pt idx="20">
                  <c:v>40086</c:v>
                </c:pt>
                <c:pt idx="21">
                  <c:v>40178</c:v>
                </c:pt>
                <c:pt idx="22">
                  <c:v>40268</c:v>
                </c:pt>
                <c:pt idx="23">
                  <c:v>40359</c:v>
                </c:pt>
                <c:pt idx="24">
                  <c:v>40451</c:v>
                </c:pt>
                <c:pt idx="25">
                  <c:v>40543</c:v>
                </c:pt>
                <c:pt idx="26">
                  <c:v>40633</c:v>
                </c:pt>
                <c:pt idx="27">
                  <c:v>40724</c:v>
                </c:pt>
                <c:pt idx="28">
                  <c:v>40816</c:v>
                </c:pt>
                <c:pt idx="29">
                  <c:v>40907</c:v>
                </c:pt>
                <c:pt idx="30">
                  <c:v>40998</c:v>
                </c:pt>
                <c:pt idx="31">
                  <c:v>41089</c:v>
                </c:pt>
                <c:pt idx="32">
                  <c:v>41180</c:v>
                </c:pt>
                <c:pt idx="33">
                  <c:v>41274</c:v>
                </c:pt>
                <c:pt idx="34">
                  <c:v>41362</c:v>
                </c:pt>
                <c:pt idx="35">
                  <c:v>41453</c:v>
                </c:pt>
                <c:pt idx="36">
                  <c:v>41547</c:v>
                </c:pt>
                <c:pt idx="37">
                  <c:v>41639</c:v>
                </c:pt>
                <c:pt idx="38">
                  <c:v>41729</c:v>
                </c:pt>
                <c:pt idx="39">
                  <c:v>41820</c:v>
                </c:pt>
                <c:pt idx="40">
                  <c:v>41912</c:v>
                </c:pt>
                <c:pt idx="41">
                  <c:v>42004</c:v>
                </c:pt>
                <c:pt idx="42">
                  <c:v>42094</c:v>
                </c:pt>
                <c:pt idx="43">
                  <c:v>42185</c:v>
                </c:pt>
                <c:pt idx="44">
                  <c:v>42277</c:v>
                </c:pt>
                <c:pt idx="45">
                  <c:v>42369</c:v>
                </c:pt>
                <c:pt idx="46">
                  <c:v>42460</c:v>
                </c:pt>
                <c:pt idx="47">
                  <c:v>42551</c:v>
                </c:pt>
                <c:pt idx="48">
                  <c:v>42643</c:v>
                </c:pt>
                <c:pt idx="49">
                  <c:v>42734</c:v>
                </c:pt>
                <c:pt idx="50">
                  <c:v>42825</c:v>
                </c:pt>
                <c:pt idx="51">
                  <c:v>42916</c:v>
                </c:pt>
                <c:pt idx="52">
                  <c:v>43007</c:v>
                </c:pt>
                <c:pt idx="53">
                  <c:v>43098</c:v>
                </c:pt>
                <c:pt idx="54">
                  <c:v>43189</c:v>
                </c:pt>
                <c:pt idx="55">
                  <c:v>43280</c:v>
                </c:pt>
                <c:pt idx="56">
                  <c:v>43371</c:v>
                </c:pt>
                <c:pt idx="57">
                  <c:v>43465</c:v>
                </c:pt>
                <c:pt idx="58">
                  <c:v>43553</c:v>
                </c:pt>
                <c:pt idx="59">
                  <c:v>43644</c:v>
                </c:pt>
                <c:pt idx="60">
                  <c:v>43738</c:v>
                </c:pt>
                <c:pt idx="61">
                  <c:v>43830</c:v>
                </c:pt>
                <c:pt idx="62">
                  <c:v>43921</c:v>
                </c:pt>
                <c:pt idx="63">
                  <c:v>44012</c:v>
                </c:pt>
                <c:pt idx="64">
                  <c:v>44104</c:v>
                </c:pt>
                <c:pt idx="65">
                  <c:v>44196</c:v>
                </c:pt>
                <c:pt idx="66">
                  <c:v>44286</c:v>
                </c:pt>
                <c:pt idx="67">
                  <c:v>44377</c:v>
                </c:pt>
                <c:pt idx="68">
                  <c:v>44469</c:v>
                </c:pt>
                <c:pt idx="69">
                  <c:v>44561</c:v>
                </c:pt>
                <c:pt idx="70">
                  <c:v>44651</c:v>
                </c:pt>
                <c:pt idx="71">
                  <c:v>44742</c:v>
                </c:pt>
                <c:pt idx="72">
                  <c:v>44834</c:v>
                </c:pt>
                <c:pt idx="73">
                  <c:v>44926</c:v>
                </c:pt>
                <c:pt idx="74">
                  <c:v>44985</c:v>
                </c:pt>
              </c:numCache>
            </c:numRef>
          </c:cat>
          <c:val>
            <c:numRef>
              <c:f>'Service Inflation and ULC'!$C$5:$C$79</c:f>
              <c:numCache>
                <c:formatCode>0.0%</c:formatCode>
                <c:ptCount val="75"/>
                <c:pt idx="0">
                  <c:v>9.4271055539872639E-3</c:v>
                </c:pt>
                <c:pt idx="1">
                  <c:v>1.4755478809532374E-2</c:v>
                </c:pt>
                <c:pt idx="2">
                  <c:v>1.88744948541128E-2</c:v>
                </c:pt>
                <c:pt idx="3">
                  <c:v>2.0221399570816589E-2</c:v>
                </c:pt>
                <c:pt idx="4">
                  <c:v>1.5165447239169794E-2</c:v>
                </c:pt>
                <c:pt idx="5">
                  <c:v>1.3644654837420667E-2</c:v>
                </c:pt>
                <c:pt idx="6">
                  <c:v>1.6981836482712231E-2</c:v>
                </c:pt>
                <c:pt idx="7">
                  <c:v>1.9714494456676945E-2</c:v>
                </c:pt>
                <c:pt idx="8">
                  <c:v>2.4119962334389622E-2</c:v>
                </c:pt>
                <c:pt idx="9">
                  <c:v>2.8019671194177753E-2</c:v>
                </c:pt>
                <c:pt idx="10">
                  <c:v>3.0029664406936885E-2</c:v>
                </c:pt>
                <c:pt idx="11">
                  <c:v>3.2464313774752895E-2</c:v>
                </c:pt>
                <c:pt idx="12">
                  <c:v>3.2202391428082844E-2</c:v>
                </c:pt>
                <c:pt idx="13">
                  <c:v>2.9090112460801842E-2</c:v>
                </c:pt>
                <c:pt idx="14">
                  <c:v>2.2090421278710026E-2</c:v>
                </c:pt>
                <c:pt idx="15">
                  <c:v>1.4544437711781044E-2</c:v>
                </c:pt>
                <c:pt idx="16">
                  <c:v>1.2772408460013707E-2</c:v>
                </c:pt>
                <c:pt idx="17">
                  <c:v>1.5677611808553815E-2</c:v>
                </c:pt>
                <c:pt idx="18">
                  <c:v>7.2866424967484855E-3</c:v>
                </c:pt>
                <c:pt idx="19">
                  <c:v>3.5754064447921785E-3</c:v>
                </c:pt>
                <c:pt idx="20">
                  <c:v>-6.8727629815705793E-3</c:v>
                </c:pt>
                <c:pt idx="21">
                  <c:v>-2.6258914900311792E-2</c:v>
                </c:pt>
                <c:pt idx="22">
                  <c:v>-2.6800851134288178E-2</c:v>
                </c:pt>
                <c:pt idx="23">
                  <c:v>-2.9377620775797836E-2</c:v>
                </c:pt>
                <c:pt idx="24">
                  <c:v>-2.6561615504984648E-2</c:v>
                </c:pt>
                <c:pt idx="25">
                  <c:v>-1.5324327492878848E-2</c:v>
                </c:pt>
                <c:pt idx="26">
                  <c:v>-9.6766313976692775E-4</c:v>
                </c:pt>
                <c:pt idx="27">
                  <c:v>8.4318287872344466E-3</c:v>
                </c:pt>
                <c:pt idx="28">
                  <c:v>1.913638775125806E-2</c:v>
                </c:pt>
                <c:pt idx="29">
                  <c:v>2.1897024826966038E-2</c:v>
                </c:pt>
                <c:pt idx="30">
                  <c:v>1.4388736040061023E-2</c:v>
                </c:pt>
                <c:pt idx="31">
                  <c:v>1.2858041149163335E-2</c:v>
                </c:pt>
                <c:pt idx="32">
                  <c:v>6.3706994993384947E-3</c:v>
                </c:pt>
                <c:pt idx="33">
                  <c:v>1.8190204551019995E-2</c:v>
                </c:pt>
                <c:pt idx="34">
                  <c:v>2.0474896898806716E-2</c:v>
                </c:pt>
                <c:pt idx="35">
                  <c:v>2.2679755069833274E-2</c:v>
                </c:pt>
                <c:pt idx="36">
                  <c:v>2.4260993635687567E-2</c:v>
                </c:pt>
                <c:pt idx="37">
                  <c:v>5.6077920946281112E-3</c:v>
                </c:pt>
                <c:pt idx="38">
                  <c:v>1.0479252871358175E-2</c:v>
                </c:pt>
                <c:pt idx="39">
                  <c:v>7.5845024110615944E-3</c:v>
                </c:pt>
                <c:pt idx="40">
                  <c:v>8.5545500364083982E-3</c:v>
                </c:pt>
                <c:pt idx="41">
                  <c:v>2.0802004362914406E-2</c:v>
                </c:pt>
                <c:pt idx="42">
                  <c:v>1.379050182832714E-2</c:v>
                </c:pt>
                <c:pt idx="43">
                  <c:v>1.7367538349027267E-2</c:v>
                </c:pt>
                <c:pt idx="44">
                  <c:v>2.1250034870959833E-2</c:v>
                </c:pt>
                <c:pt idx="45">
                  <c:v>1.8036783605052675E-2</c:v>
                </c:pt>
                <c:pt idx="46">
                  <c:v>1.9567891321591147E-2</c:v>
                </c:pt>
                <c:pt idx="47">
                  <c:v>1.5748051058027623E-2</c:v>
                </c:pt>
                <c:pt idx="48">
                  <c:v>9.4876272299523889E-3</c:v>
                </c:pt>
                <c:pt idx="49">
                  <c:v>7.0556046724131738E-3</c:v>
                </c:pt>
                <c:pt idx="50">
                  <c:v>9.2792962281014746E-3</c:v>
                </c:pt>
                <c:pt idx="51">
                  <c:v>1.3029245508910048E-2</c:v>
                </c:pt>
                <c:pt idx="52">
                  <c:v>1.8343095861646119E-2</c:v>
                </c:pt>
                <c:pt idx="53">
                  <c:v>2.3724472688028297E-2</c:v>
                </c:pt>
                <c:pt idx="54">
                  <c:v>2.4803239683973521E-2</c:v>
                </c:pt>
                <c:pt idx="55">
                  <c:v>2.3169408824670057E-2</c:v>
                </c:pt>
                <c:pt idx="56">
                  <c:v>2.1660676909066201E-2</c:v>
                </c:pt>
                <c:pt idx="57">
                  <c:v>1.8351845507484477E-2</c:v>
                </c:pt>
                <c:pt idx="58">
                  <c:v>1.9379348544717845E-2</c:v>
                </c:pt>
                <c:pt idx="59">
                  <c:v>2.074412985059032E-2</c:v>
                </c:pt>
                <c:pt idx="60">
                  <c:v>1.8593935158135566E-2</c:v>
                </c:pt>
                <c:pt idx="61">
                  <c:v>1.8909255595380536E-2</c:v>
                </c:pt>
                <c:pt idx="62">
                  <c:v>1.8463647384836301E-2</c:v>
                </c:pt>
                <c:pt idx="63">
                  <c:v>2.5546909204482493E-2</c:v>
                </c:pt>
                <c:pt idx="64">
                  <c:v>2.8142210900899634E-2</c:v>
                </c:pt>
                <c:pt idx="65">
                  <c:v>3.5162580151797795E-2</c:v>
                </c:pt>
                <c:pt idx="66">
                  <c:v>3.1147823921593487E-2</c:v>
                </c:pt>
                <c:pt idx="67">
                  <c:v>1.9121716198909733E-2</c:v>
                </c:pt>
                <c:pt idx="68">
                  <c:v>2.8239549771255146E-2</c:v>
                </c:pt>
                <c:pt idx="69">
                  <c:v>2.5429651875220671E-2</c:v>
                </c:pt>
                <c:pt idx="70">
                  <c:v>3.9387770624389751E-2</c:v>
                </c:pt>
                <c:pt idx="71">
                  <c:v>5.6598794807551034E-2</c:v>
                </c:pt>
                <c:pt idx="72">
                  <c:v>5.8415100947051324E-2</c:v>
                </c:pt>
                <c:pt idx="73">
                  <c:v>6.6005741904679671E-2</c:v>
                </c:pt>
              </c:numCache>
            </c:numRef>
          </c:val>
          <c:smooth val="0"/>
          <c:extLst>
            <c:ext xmlns:c16="http://schemas.microsoft.com/office/drawing/2014/chart" uri="{C3380CC4-5D6E-409C-BE32-E72D297353CC}">
              <c16:uniqueId val="{00000001-7B41-428B-AF9C-24CCDEDB88C4}"/>
            </c:ext>
          </c:extLst>
        </c:ser>
        <c:dLbls>
          <c:showLegendKey val="0"/>
          <c:showVal val="0"/>
          <c:showCatName val="0"/>
          <c:showSerName val="0"/>
          <c:showPercent val="0"/>
          <c:showBubbleSize val="0"/>
        </c:dLbls>
        <c:smooth val="0"/>
        <c:axId val="409122143"/>
        <c:axId val="409117879"/>
      </c:lineChart>
      <c:dateAx>
        <c:axId val="409122143"/>
        <c:scaling>
          <c:orientation val="minMax"/>
          <c:min val="41061"/>
        </c:scaling>
        <c:delete val="0"/>
        <c:axPos val="b"/>
        <c:numFmt formatCode="yyyy" sourceLinked="0"/>
        <c:majorTickMark val="out"/>
        <c:minorTickMark val="none"/>
        <c:tickLblPos val="nextTo"/>
        <c:spPr>
          <a:noFill/>
          <a:ln w="9525" cap="flat" cmpd="sng" algn="ctr">
            <a:solidFill>
              <a:schemeClr val="bg1">
                <a:lumMod val="50000"/>
              </a:schemeClr>
            </a:solidFill>
            <a:round/>
          </a:ln>
          <a:effectLst/>
        </c:spPr>
        <c:txPr>
          <a:bodyPr rot="0" spcFirstLastPara="1" vertOverflow="ellipsis" wrap="square" anchor="ctr" anchorCtr="1"/>
          <a:lstStyle/>
          <a:p>
            <a:pPr>
              <a:defRPr sz="1000" b="0" i="0" u="none" strike="noStrike" kern="1200" baseline="0">
                <a:solidFill>
                  <a:schemeClr val="tx1"/>
                </a:solidFill>
                <a:latin typeface="+mn-lt"/>
                <a:ea typeface="+mn-ea"/>
                <a:cs typeface="+mn-cs"/>
              </a:defRPr>
            </a:pPr>
            <a:endParaRPr lang="en-US"/>
          </a:p>
        </c:txPr>
        <c:crossAx val="409117879"/>
        <c:crosses val="autoZero"/>
        <c:auto val="1"/>
        <c:lblOffset val="100"/>
        <c:baseTimeUnit val="months"/>
        <c:majorUnit val="1"/>
        <c:majorTimeUnit val="years"/>
      </c:dateAx>
      <c:valAx>
        <c:axId val="409117879"/>
        <c:scaling>
          <c:orientation val="minMax"/>
          <c:min val="0"/>
        </c:scaling>
        <c:delete val="0"/>
        <c:axPos val="l"/>
        <c:numFmt formatCode="0%" sourceLinked="0"/>
        <c:majorTickMark val="out"/>
        <c:minorTickMark val="none"/>
        <c:tickLblPos val="nextTo"/>
        <c:spPr>
          <a:noFill/>
          <a:ln>
            <a:solidFill>
              <a:schemeClr val="bg1">
                <a:lumMod val="50000"/>
              </a:schemeClr>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409122143"/>
        <c:crosses val="autoZero"/>
        <c:crossBetween val="between"/>
      </c:valAx>
      <c:spPr>
        <a:noFill/>
        <a:ln>
          <a:noFill/>
        </a:ln>
        <a:effectLst/>
      </c:spPr>
    </c:plotArea>
    <c:legend>
      <c:legendPos val="t"/>
      <c:layout>
        <c:manualLayout>
          <c:xMode val="edge"/>
          <c:yMode val="edge"/>
          <c:x val="0"/>
          <c:y val="6.3609663059113909E-3"/>
          <c:w val="0.68596071549118265"/>
          <c:h val="4.4538257186554991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9525" cap="flat" cmpd="sng" algn="ctr">
      <a:noFill/>
      <a:round/>
    </a:ln>
    <a:effectLst/>
  </c:spPr>
  <c:txPr>
    <a:bodyPr/>
    <a:lstStyle/>
    <a:p>
      <a:pPr>
        <a:defRPr sz="1000">
          <a:solidFill>
            <a:schemeClr val="tx1"/>
          </a:solidFill>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6491466001705435E-2"/>
          <c:y val="0.15605787697566703"/>
          <c:w val="0.80842078926277983"/>
          <c:h val="0.70234574582454146"/>
        </c:manualLayout>
      </c:layout>
      <c:barChart>
        <c:barDir val="col"/>
        <c:grouping val="stacked"/>
        <c:varyColors val="0"/>
        <c:ser>
          <c:idx val="0"/>
          <c:order val="0"/>
          <c:tx>
            <c:v>Persistent Inflation</c:v>
          </c:tx>
          <c:spPr>
            <a:solidFill>
              <a:srgbClr val="004F6B"/>
            </a:solidFill>
            <a:ln>
              <a:noFill/>
            </a:ln>
            <a:effectLst/>
          </c:spPr>
          <c:invertIfNegative val="0"/>
          <c:cat>
            <c:numRef>
              <c:f>PvT!$I$31:$I$51</c:f>
              <c:numCache>
                <c:formatCode>mmm\-yy</c:formatCode>
                <c:ptCount val="21"/>
                <c:pt idx="0">
                  <c:v>44348</c:v>
                </c:pt>
                <c:pt idx="1">
                  <c:v>44378</c:v>
                </c:pt>
                <c:pt idx="2">
                  <c:v>44409</c:v>
                </c:pt>
                <c:pt idx="3">
                  <c:v>44440</c:v>
                </c:pt>
                <c:pt idx="4">
                  <c:v>44470</c:v>
                </c:pt>
                <c:pt idx="5">
                  <c:v>44501</c:v>
                </c:pt>
                <c:pt idx="6">
                  <c:v>44531</c:v>
                </c:pt>
                <c:pt idx="7">
                  <c:v>44562</c:v>
                </c:pt>
                <c:pt idx="8">
                  <c:v>44593</c:v>
                </c:pt>
                <c:pt idx="9">
                  <c:v>44621</c:v>
                </c:pt>
                <c:pt idx="10">
                  <c:v>44652</c:v>
                </c:pt>
                <c:pt idx="11">
                  <c:v>44682</c:v>
                </c:pt>
                <c:pt idx="12">
                  <c:v>44713</c:v>
                </c:pt>
                <c:pt idx="13">
                  <c:v>44743</c:v>
                </c:pt>
                <c:pt idx="14">
                  <c:v>44774</c:v>
                </c:pt>
                <c:pt idx="15">
                  <c:v>44805</c:v>
                </c:pt>
                <c:pt idx="16">
                  <c:v>44835</c:v>
                </c:pt>
                <c:pt idx="17">
                  <c:v>44866</c:v>
                </c:pt>
                <c:pt idx="18">
                  <c:v>44896</c:v>
                </c:pt>
                <c:pt idx="19">
                  <c:v>44927</c:v>
                </c:pt>
                <c:pt idx="20">
                  <c:v>44958</c:v>
                </c:pt>
              </c:numCache>
            </c:numRef>
          </c:cat>
          <c:val>
            <c:numRef>
              <c:f>PvT!$F$31:$F$51</c:f>
              <c:numCache>
                <c:formatCode>0.0%</c:formatCode>
                <c:ptCount val="21"/>
                <c:pt idx="0">
                  <c:v>1.9404662270003925E-2</c:v>
                </c:pt>
                <c:pt idx="1">
                  <c:v>2.0990540168214666E-2</c:v>
                </c:pt>
                <c:pt idx="2">
                  <c:v>2.1945547205273863E-2</c:v>
                </c:pt>
                <c:pt idx="3">
                  <c:v>2.4891025130643563E-2</c:v>
                </c:pt>
                <c:pt idx="4">
                  <c:v>2.8650025841136406E-2</c:v>
                </c:pt>
                <c:pt idx="5">
                  <c:v>3.0844755694926285E-2</c:v>
                </c:pt>
                <c:pt idx="6">
                  <c:v>3.247731359197692E-2</c:v>
                </c:pt>
                <c:pt idx="7">
                  <c:v>3.5768808132218721E-2</c:v>
                </c:pt>
                <c:pt idx="8">
                  <c:v>3.843215158159019E-2</c:v>
                </c:pt>
                <c:pt idx="9">
                  <c:v>4.1326948971238231E-2</c:v>
                </c:pt>
                <c:pt idx="10">
                  <c:v>4.1917573731235613E-2</c:v>
                </c:pt>
                <c:pt idx="11">
                  <c:v>4.4284885538141694E-2</c:v>
                </c:pt>
                <c:pt idx="12">
                  <c:v>4.6504789536628399E-2</c:v>
                </c:pt>
                <c:pt idx="13">
                  <c:v>4.7040472957777579E-2</c:v>
                </c:pt>
                <c:pt idx="14">
                  <c:v>4.9399625647914114E-2</c:v>
                </c:pt>
                <c:pt idx="15">
                  <c:v>4.9865505307528535E-2</c:v>
                </c:pt>
                <c:pt idx="16">
                  <c:v>4.8528838349695569E-2</c:v>
                </c:pt>
                <c:pt idx="17">
                  <c:v>4.8257584119168362E-2</c:v>
                </c:pt>
                <c:pt idx="18">
                  <c:v>4.8968629523266305E-2</c:v>
                </c:pt>
                <c:pt idx="19">
                  <c:v>4.9681187031518581E-2</c:v>
                </c:pt>
                <c:pt idx="20">
                  <c:v>4.8878882027427961E-2</c:v>
                </c:pt>
              </c:numCache>
            </c:numRef>
          </c:val>
          <c:extLst>
            <c:ext xmlns:c16="http://schemas.microsoft.com/office/drawing/2014/chart" uri="{C3380CC4-5D6E-409C-BE32-E72D297353CC}">
              <c16:uniqueId val="{00000000-DD60-45CA-A212-3535849B989D}"/>
            </c:ext>
          </c:extLst>
        </c:ser>
        <c:ser>
          <c:idx val="1"/>
          <c:order val="1"/>
          <c:tx>
            <c:v>Transitory Inflation</c:v>
          </c:tx>
          <c:spPr>
            <a:solidFill>
              <a:srgbClr val="4B7838"/>
            </a:solidFill>
            <a:ln>
              <a:noFill/>
            </a:ln>
            <a:effectLst/>
          </c:spPr>
          <c:invertIfNegative val="0"/>
          <c:cat>
            <c:numRef>
              <c:f>PvT!$I$31:$I$51</c:f>
              <c:numCache>
                <c:formatCode>mmm\-yy</c:formatCode>
                <c:ptCount val="21"/>
                <c:pt idx="0">
                  <c:v>44348</c:v>
                </c:pt>
                <c:pt idx="1">
                  <c:v>44378</c:v>
                </c:pt>
                <c:pt idx="2">
                  <c:v>44409</c:v>
                </c:pt>
                <c:pt idx="3">
                  <c:v>44440</c:v>
                </c:pt>
                <c:pt idx="4">
                  <c:v>44470</c:v>
                </c:pt>
                <c:pt idx="5">
                  <c:v>44501</c:v>
                </c:pt>
                <c:pt idx="6">
                  <c:v>44531</c:v>
                </c:pt>
                <c:pt idx="7">
                  <c:v>44562</c:v>
                </c:pt>
                <c:pt idx="8">
                  <c:v>44593</c:v>
                </c:pt>
                <c:pt idx="9">
                  <c:v>44621</c:v>
                </c:pt>
                <c:pt idx="10">
                  <c:v>44652</c:v>
                </c:pt>
                <c:pt idx="11">
                  <c:v>44682</c:v>
                </c:pt>
                <c:pt idx="12">
                  <c:v>44713</c:v>
                </c:pt>
                <c:pt idx="13">
                  <c:v>44743</c:v>
                </c:pt>
                <c:pt idx="14">
                  <c:v>44774</c:v>
                </c:pt>
                <c:pt idx="15">
                  <c:v>44805</c:v>
                </c:pt>
                <c:pt idx="16">
                  <c:v>44835</c:v>
                </c:pt>
                <c:pt idx="17">
                  <c:v>44866</c:v>
                </c:pt>
                <c:pt idx="18">
                  <c:v>44896</c:v>
                </c:pt>
                <c:pt idx="19">
                  <c:v>44927</c:v>
                </c:pt>
                <c:pt idx="20">
                  <c:v>44958</c:v>
                </c:pt>
              </c:numCache>
            </c:numRef>
          </c:cat>
          <c:val>
            <c:numRef>
              <c:f>PvT!$G$31:$G$51</c:f>
              <c:numCache>
                <c:formatCode>0.0%</c:formatCode>
                <c:ptCount val="21"/>
                <c:pt idx="0">
                  <c:v>3.3932886809286522E-2</c:v>
                </c:pt>
                <c:pt idx="1">
                  <c:v>3.2073956683466021E-2</c:v>
                </c:pt>
                <c:pt idx="2">
                  <c:v>2.9988326479560623E-2</c:v>
                </c:pt>
                <c:pt idx="3">
                  <c:v>2.837945647171991E-2</c:v>
                </c:pt>
                <c:pt idx="4">
                  <c:v>3.2723183397333822E-2</c:v>
                </c:pt>
                <c:pt idx="5">
                  <c:v>3.6226079527488464E-2</c:v>
                </c:pt>
                <c:pt idx="6">
                  <c:v>3.6792071712275609E-2</c:v>
                </c:pt>
                <c:pt idx="7">
                  <c:v>3.7791173619370122E-2</c:v>
                </c:pt>
                <c:pt idx="8">
                  <c:v>3.8911239509852091E-2</c:v>
                </c:pt>
                <c:pt idx="9">
                  <c:v>4.2502793269776795E-2</c:v>
                </c:pt>
                <c:pt idx="10">
                  <c:v>3.9179623838548894E-2</c:v>
                </c:pt>
                <c:pt idx="11">
                  <c:v>3.9932079942983423E-2</c:v>
                </c:pt>
                <c:pt idx="12">
                  <c:v>4.2322787766975623E-2</c:v>
                </c:pt>
                <c:pt idx="13">
                  <c:v>3.6662931279187516E-2</c:v>
                </c:pt>
                <c:pt idx="14">
                  <c:v>3.1810427886751258E-2</c:v>
                </c:pt>
                <c:pt idx="15">
                  <c:v>3.0765934384670013E-2</c:v>
                </c:pt>
                <c:pt idx="16">
                  <c:v>2.7714402514647185E-2</c:v>
                </c:pt>
                <c:pt idx="17">
                  <c:v>2.1912090288838781E-2</c:v>
                </c:pt>
                <c:pt idx="18">
                  <c:v>1.4946469230807224E-2</c:v>
                </c:pt>
                <c:pt idx="19">
                  <c:v>1.3831039317402594E-2</c:v>
                </c:pt>
                <c:pt idx="20">
                  <c:v>1.1021222787504614E-2</c:v>
                </c:pt>
              </c:numCache>
            </c:numRef>
          </c:val>
          <c:extLst>
            <c:ext xmlns:c16="http://schemas.microsoft.com/office/drawing/2014/chart" uri="{C3380CC4-5D6E-409C-BE32-E72D297353CC}">
              <c16:uniqueId val="{00000001-DD60-45CA-A212-3535849B989D}"/>
            </c:ext>
          </c:extLst>
        </c:ser>
        <c:dLbls>
          <c:showLegendKey val="0"/>
          <c:showVal val="0"/>
          <c:showCatName val="0"/>
          <c:showSerName val="0"/>
          <c:showPercent val="0"/>
          <c:showBubbleSize val="0"/>
        </c:dLbls>
        <c:gapWidth val="50"/>
        <c:overlap val="100"/>
        <c:axId val="1068160096"/>
        <c:axId val="1068159440"/>
      </c:barChart>
      <c:dateAx>
        <c:axId val="1068160096"/>
        <c:scaling>
          <c:orientation val="minMax"/>
        </c:scaling>
        <c:delete val="0"/>
        <c:axPos val="b"/>
        <c:numFmt formatCode="mmm\-yy" sourceLinked="1"/>
        <c:majorTickMark val="out"/>
        <c:minorTickMark val="none"/>
        <c:tickLblPos val="low"/>
        <c:spPr>
          <a:noFill/>
          <a:ln>
            <a:solidFill>
              <a:schemeClr val="bg1">
                <a:lumMod val="50000"/>
              </a:schemeClr>
            </a:solidFill>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en-US"/>
          </a:p>
        </c:txPr>
        <c:crossAx val="1068159440"/>
        <c:crosses val="autoZero"/>
        <c:auto val="1"/>
        <c:lblOffset val="100"/>
        <c:baseTimeUnit val="months"/>
        <c:majorUnit val="2"/>
        <c:majorTimeUnit val="months"/>
      </c:dateAx>
      <c:valAx>
        <c:axId val="1068159440"/>
        <c:scaling>
          <c:orientation val="minMax"/>
          <c:max val="9.0000000000000024E-2"/>
        </c:scaling>
        <c:delete val="0"/>
        <c:axPos val="l"/>
        <c:numFmt formatCode="0%" sourceLinked="0"/>
        <c:majorTickMark val="out"/>
        <c:minorTickMark val="none"/>
        <c:tickLblPos val="nextTo"/>
        <c:spPr>
          <a:noFill/>
          <a:ln>
            <a:solidFill>
              <a:schemeClr val="bg1">
                <a:lumMod val="50000"/>
              </a:schemeClr>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1068160096"/>
        <c:crosses val="autoZero"/>
        <c:crossBetween val="between"/>
        <c:majorUnit val="1.0000000000000002E-2"/>
      </c:valAx>
      <c:spPr>
        <a:noFill/>
        <a:ln>
          <a:noFill/>
        </a:ln>
        <a:effectLst/>
      </c:spPr>
    </c:plotArea>
    <c:legend>
      <c:legendPos val="t"/>
      <c:layout>
        <c:manualLayout>
          <c:xMode val="edge"/>
          <c:yMode val="edge"/>
          <c:x val="0"/>
          <c:y val="2.314131508267098E-2"/>
          <c:w val="0.52598171592357312"/>
          <c:h val="4.6136630332979836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8904331588210752E-2"/>
          <c:y val="0.2303344228763568"/>
          <c:w val="0.89907039655772991"/>
          <c:h val="0.60111770641281193"/>
        </c:manualLayout>
      </c:layout>
      <c:barChart>
        <c:barDir val="col"/>
        <c:grouping val="stacked"/>
        <c:varyColors val="0"/>
        <c:ser>
          <c:idx val="2"/>
          <c:order val="1"/>
          <c:tx>
            <c:strRef>
              <c:f>QT!$D$13</c:f>
              <c:strCache>
                <c:ptCount val="1"/>
                <c:pt idx="0">
                  <c:v>Japan</c:v>
                </c:pt>
              </c:strCache>
            </c:strRef>
          </c:tx>
          <c:spPr>
            <a:solidFill>
              <a:srgbClr val="298FC2"/>
            </a:solidFill>
          </c:spPr>
          <c:invertIfNegative val="0"/>
          <c:cat>
            <c:numRef>
              <c:f>QT!$A$14:$A$1174</c:f>
              <c:numCache>
                <c:formatCode>mmm"-"yyyy</c:formatCode>
                <c:ptCount val="1161"/>
                <c:pt idx="0">
                  <c:v>39202</c:v>
                </c:pt>
                <c:pt idx="1">
                  <c:v>39233</c:v>
                </c:pt>
                <c:pt idx="2">
                  <c:v>39263</c:v>
                </c:pt>
                <c:pt idx="3">
                  <c:v>39294</c:v>
                </c:pt>
                <c:pt idx="4">
                  <c:v>39325</c:v>
                </c:pt>
                <c:pt idx="5">
                  <c:v>39355</c:v>
                </c:pt>
                <c:pt idx="6">
                  <c:v>39386</c:v>
                </c:pt>
                <c:pt idx="7">
                  <c:v>39416</c:v>
                </c:pt>
                <c:pt idx="8">
                  <c:v>39447</c:v>
                </c:pt>
                <c:pt idx="9">
                  <c:v>39478</c:v>
                </c:pt>
                <c:pt idx="10">
                  <c:v>39507</c:v>
                </c:pt>
                <c:pt idx="11">
                  <c:v>39538</c:v>
                </c:pt>
                <c:pt idx="12">
                  <c:v>39568</c:v>
                </c:pt>
                <c:pt idx="13">
                  <c:v>39599</c:v>
                </c:pt>
                <c:pt idx="14">
                  <c:v>39629</c:v>
                </c:pt>
                <c:pt idx="15">
                  <c:v>39660</c:v>
                </c:pt>
                <c:pt idx="16">
                  <c:v>39691</c:v>
                </c:pt>
                <c:pt idx="17">
                  <c:v>39721</c:v>
                </c:pt>
                <c:pt idx="18">
                  <c:v>39752</c:v>
                </c:pt>
                <c:pt idx="19">
                  <c:v>39782</c:v>
                </c:pt>
                <c:pt idx="20">
                  <c:v>39813</c:v>
                </c:pt>
                <c:pt idx="21">
                  <c:v>39844</c:v>
                </c:pt>
                <c:pt idx="22">
                  <c:v>39872</c:v>
                </c:pt>
                <c:pt idx="23">
                  <c:v>39903</c:v>
                </c:pt>
                <c:pt idx="24">
                  <c:v>39933</c:v>
                </c:pt>
                <c:pt idx="25">
                  <c:v>39964</c:v>
                </c:pt>
                <c:pt idx="26">
                  <c:v>39994</c:v>
                </c:pt>
                <c:pt idx="27">
                  <c:v>40025</c:v>
                </c:pt>
                <c:pt idx="28">
                  <c:v>40056</c:v>
                </c:pt>
                <c:pt idx="29">
                  <c:v>40086</c:v>
                </c:pt>
                <c:pt idx="30">
                  <c:v>40117</c:v>
                </c:pt>
                <c:pt idx="31">
                  <c:v>40147</c:v>
                </c:pt>
                <c:pt idx="32">
                  <c:v>40178</c:v>
                </c:pt>
                <c:pt idx="33">
                  <c:v>40209</c:v>
                </c:pt>
                <c:pt idx="34">
                  <c:v>40237</c:v>
                </c:pt>
                <c:pt idx="35">
                  <c:v>40268</c:v>
                </c:pt>
                <c:pt idx="36">
                  <c:v>40298</c:v>
                </c:pt>
                <c:pt idx="37">
                  <c:v>40329</c:v>
                </c:pt>
                <c:pt idx="38">
                  <c:v>40359</c:v>
                </c:pt>
                <c:pt idx="39">
                  <c:v>40390</c:v>
                </c:pt>
                <c:pt idx="40">
                  <c:v>40421</c:v>
                </c:pt>
                <c:pt idx="41">
                  <c:v>40451</c:v>
                </c:pt>
                <c:pt idx="42">
                  <c:v>40482</c:v>
                </c:pt>
                <c:pt idx="43">
                  <c:v>40512</c:v>
                </c:pt>
                <c:pt idx="44">
                  <c:v>40543</c:v>
                </c:pt>
                <c:pt idx="45">
                  <c:v>40574</c:v>
                </c:pt>
                <c:pt idx="46">
                  <c:v>40602</c:v>
                </c:pt>
                <c:pt idx="47">
                  <c:v>40633</c:v>
                </c:pt>
                <c:pt idx="48">
                  <c:v>40663</c:v>
                </c:pt>
                <c:pt idx="49">
                  <c:v>40694</c:v>
                </c:pt>
                <c:pt idx="50">
                  <c:v>40724</c:v>
                </c:pt>
                <c:pt idx="51">
                  <c:v>40755</c:v>
                </c:pt>
                <c:pt idx="52">
                  <c:v>40786</c:v>
                </c:pt>
                <c:pt idx="53">
                  <c:v>40816</c:v>
                </c:pt>
                <c:pt idx="54">
                  <c:v>40847</c:v>
                </c:pt>
                <c:pt idx="55">
                  <c:v>40877</c:v>
                </c:pt>
                <c:pt idx="56">
                  <c:v>40908</c:v>
                </c:pt>
                <c:pt idx="57">
                  <c:v>40939</c:v>
                </c:pt>
                <c:pt idx="58">
                  <c:v>40968</c:v>
                </c:pt>
                <c:pt idx="59">
                  <c:v>40999</c:v>
                </c:pt>
                <c:pt idx="60">
                  <c:v>41029</c:v>
                </c:pt>
                <c:pt idx="61">
                  <c:v>41060</c:v>
                </c:pt>
                <c:pt idx="62">
                  <c:v>41090</c:v>
                </c:pt>
                <c:pt idx="63">
                  <c:v>41121</c:v>
                </c:pt>
                <c:pt idx="64">
                  <c:v>41152</c:v>
                </c:pt>
                <c:pt idx="65">
                  <c:v>41182</c:v>
                </c:pt>
                <c:pt idx="66">
                  <c:v>41213</c:v>
                </c:pt>
                <c:pt idx="67">
                  <c:v>41243</c:v>
                </c:pt>
                <c:pt idx="68">
                  <c:v>41274</c:v>
                </c:pt>
                <c:pt idx="69">
                  <c:v>41305</c:v>
                </c:pt>
                <c:pt idx="70">
                  <c:v>41333</c:v>
                </c:pt>
                <c:pt idx="71">
                  <c:v>41364</c:v>
                </c:pt>
                <c:pt idx="72">
                  <c:v>41394</c:v>
                </c:pt>
                <c:pt idx="73">
                  <c:v>41425</c:v>
                </c:pt>
                <c:pt idx="74">
                  <c:v>41455</c:v>
                </c:pt>
                <c:pt idx="75">
                  <c:v>41486</c:v>
                </c:pt>
                <c:pt idx="76">
                  <c:v>41517</c:v>
                </c:pt>
                <c:pt idx="77">
                  <c:v>41547</c:v>
                </c:pt>
                <c:pt idx="78">
                  <c:v>41578</c:v>
                </c:pt>
                <c:pt idx="79">
                  <c:v>41608</c:v>
                </c:pt>
                <c:pt idx="80">
                  <c:v>41639</c:v>
                </c:pt>
                <c:pt idx="81">
                  <c:v>41670</c:v>
                </c:pt>
                <c:pt idx="82">
                  <c:v>41698</c:v>
                </c:pt>
                <c:pt idx="83">
                  <c:v>41729</c:v>
                </c:pt>
                <c:pt idx="84">
                  <c:v>41759</c:v>
                </c:pt>
                <c:pt idx="85">
                  <c:v>41790</c:v>
                </c:pt>
                <c:pt idx="86">
                  <c:v>41820</c:v>
                </c:pt>
                <c:pt idx="87">
                  <c:v>41851</c:v>
                </c:pt>
                <c:pt idx="88">
                  <c:v>41882</c:v>
                </c:pt>
                <c:pt idx="89">
                  <c:v>41912</c:v>
                </c:pt>
                <c:pt idx="90">
                  <c:v>41943</c:v>
                </c:pt>
                <c:pt idx="91">
                  <c:v>41973</c:v>
                </c:pt>
                <c:pt idx="92">
                  <c:v>42004</c:v>
                </c:pt>
                <c:pt idx="93">
                  <c:v>42035</c:v>
                </c:pt>
                <c:pt idx="94">
                  <c:v>42063</c:v>
                </c:pt>
                <c:pt idx="95">
                  <c:v>42094</c:v>
                </c:pt>
                <c:pt idx="96">
                  <c:v>42124</c:v>
                </c:pt>
                <c:pt idx="97">
                  <c:v>42155</c:v>
                </c:pt>
                <c:pt idx="98">
                  <c:v>42185</c:v>
                </c:pt>
                <c:pt idx="99">
                  <c:v>42216</c:v>
                </c:pt>
                <c:pt idx="100">
                  <c:v>42247</c:v>
                </c:pt>
                <c:pt idx="101">
                  <c:v>42277</c:v>
                </c:pt>
                <c:pt idx="102">
                  <c:v>42308</c:v>
                </c:pt>
                <c:pt idx="103">
                  <c:v>42338</c:v>
                </c:pt>
                <c:pt idx="104">
                  <c:v>42369</c:v>
                </c:pt>
                <c:pt idx="105">
                  <c:v>42400</c:v>
                </c:pt>
                <c:pt idx="106">
                  <c:v>42429</c:v>
                </c:pt>
                <c:pt idx="107">
                  <c:v>42460</c:v>
                </c:pt>
                <c:pt idx="108">
                  <c:v>42490</c:v>
                </c:pt>
                <c:pt idx="109">
                  <c:v>42521</c:v>
                </c:pt>
                <c:pt idx="110">
                  <c:v>42551</c:v>
                </c:pt>
                <c:pt idx="111">
                  <c:v>42582</c:v>
                </c:pt>
                <c:pt idx="112">
                  <c:v>42613</c:v>
                </c:pt>
                <c:pt idx="113">
                  <c:v>42643</c:v>
                </c:pt>
                <c:pt idx="114">
                  <c:v>42674</c:v>
                </c:pt>
                <c:pt idx="115">
                  <c:v>42704</c:v>
                </c:pt>
                <c:pt idx="116">
                  <c:v>42735</c:v>
                </c:pt>
                <c:pt idx="117">
                  <c:v>42766</c:v>
                </c:pt>
                <c:pt idx="118">
                  <c:v>42794</c:v>
                </c:pt>
                <c:pt idx="119">
                  <c:v>42825</c:v>
                </c:pt>
                <c:pt idx="120">
                  <c:v>42855</c:v>
                </c:pt>
                <c:pt idx="121">
                  <c:v>42886</c:v>
                </c:pt>
                <c:pt idx="122">
                  <c:v>42916</c:v>
                </c:pt>
                <c:pt idx="123">
                  <c:v>42947</c:v>
                </c:pt>
                <c:pt idx="124">
                  <c:v>42978</c:v>
                </c:pt>
                <c:pt idx="125">
                  <c:v>43008</c:v>
                </c:pt>
                <c:pt idx="126">
                  <c:v>43039</c:v>
                </c:pt>
                <c:pt idx="127">
                  <c:v>43069</c:v>
                </c:pt>
                <c:pt idx="128">
                  <c:v>43100</c:v>
                </c:pt>
                <c:pt idx="129">
                  <c:v>43131</c:v>
                </c:pt>
                <c:pt idx="130">
                  <c:v>43159</c:v>
                </c:pt>
                <c:pt idx="131">
                  <c:v>43190</c:v>
                </c:pt>
                <c:pt idx="132">
                  <c:v>43220</c:v>
                </c:pt>
                <c:pt idx="133">
                  <c:v>43251</c:v>
                </c:pt>
                <c:pt idx="134">
                  <c:v>43281</c:v>
                </c:pt>
                <c:pt idx="135">
                  <c:v>43312</c:v>
                </c:pt>
                <c:pt idx="136">
                  <c:v>43343</c:v>
                </c:pt>
                <c:pt idx="137">
                  <c:v>43373</c:v>
                </c:pt>
                <c:pt idx="138">
                  <c:v>43404</c:v>
                </c:pt>
                <c:pt idx="139">
                  <c:v>43434</c:v>
                </c:pt>
                <c:pt idx="140">
                  <c:v>43465</c:v>
                </c:pt>
                <c:pt idx="141">
                  <c:v>43496</c:v>
                </c:pt>
                <c:pt idx="142">
                  <c:v>43524</c:v>
                </c:pt>
                <c:pt idx="143">
                  <c:v>43555</c:v>
                </c:pt>
                <c:pt idx="144">
                  <c:v>43585</c:v>
                </c:pt>
                <c:pt idx="145">
                  <c:v>43616</c:v>
                </c:pt>
                <c:pt idx="146">
                  <c:v>43646</c:v>
                </c:pt>
                <c:pt idx="147">
                  <c:v>43677</c:v>
                </c:pt>
                <c:pt idx="148">
                  <c:v>43708</c:v>
                </c:pt>
                <c:pt idx="149">
                  <c:v>43738</c:v>
                </c:pt>
                <c:pt idx="150">
                  <c:v>43769</c:v>
                </c:pt>
                <c:pt idx="151">
                  <c:v>43799</c:v>
                </c:pt>
                <c:pt idx="152">
                  <c:v>43830</c:v>
                </c:pt>
                <c:pt idx="153">
                  <c:v>43861</c:v>
                </c:pt>
                <c:pt idx="154">
                  <c:v>43890</c:v>
                </c:pt>
                <c:pt idx="155">
                  <c:v>43921</c:v>
                </c:pt>
                <c:pt idx="156">
                  <c:v>43951</c:v>
                </c:pt>
                <c:pt idx="157">
                  <c:v>43982</c:v>
                </c:pt>
                <c:pt idx="158">
                  <c:v>44012</c:v>
                </c:pt>
                <c:pt idx="159">
                  <c:v>44043</c:v>
                </c:pt>
                <c:pt idx="160">
                  <c:v>44074</c:v>
                </c:pt>
                <c:pt idx="161">
                  <c:v>44104</c:v>
                </c:pt>
                <c:pt idx="162">
                  <c:v>44135</c:v>
                </c:pt>
                <c:pt idx="163">
                  <c:v>44165</c:v>
                </c:pt>
                <c:pt idx="164">
                  <c:v>44196</c:v>
                </c:pt>
                <c:pt idx="165">
                  <c:v>44227</c:v>
                </c:pt>
                <c:pt idx="166">
                  <c:v>44255</c:v>
                </c:pt>
                <c:pt idx="167">
                  <c:v>44286</c:v>
                </c:pt>
                <c:pt idx="168">
                  <c:v>44316</c:v>
                </c:pt>
                <c:pt idx="169">
                  <c:v>44347</c:v>
                </c:pt>
                <c:pt idx="170">
                  <c:v>44377</c:v>
                </c:pt>
                <c:pt idx="171">
                  <c:v>44408</c:v>
                </c:pt>
                <c:pt idx="172">
                  <c:v>44439</c:v>
                </c:pt>
                <c:pt idx="173">
                  <c:v>44469</c:v>
                </c:pt>
                <c:pt idx="174">
                  <c:v>44500</c:v>
                </c:pt>
                <c:pt idx="175">
                  <c:v>44530</c:v>
                </c:pt>
                <c:pt idx="176">
                  <c:v>44561</c:v>
                </c:pt>
                <c:pt idx="177">
                  <c:v>44592</c:v>
                </c:pt>
                <c:pt idx="178">
                  <c:v>44620</c:v>
                </c:pt>
                <c:pt idx="179">
                  <c:v>44651</c:v>
                </c:pt>
                <c:pt idx="180">
                  <c:v>44681</c:v>
                </c:pt>
                <c:pt idx="181">
                  <c:v>44712</c:v>
                </c:pt>
                <c:pt idx="182">
                  <c:v>44742</c:v>
                </c:pt>
                <c:pt idx="183">
                  <c:v>44773</c:v>
                </c:pt>
                <c:pt idx="184">
                  <c:v>44804</c:v>
                </c:pt>
                <c:pt idx="185">
                  <c:v>44834</c:v>
                </c:pt>
                <c:pt idx="186">
                  <c:v>44865</c:v>
                </c:pt>
                <c:pt idx="187">
                  <c:v>44895</c:v>
                </c:pt>
                <c:pt idx="188">
                  <c:v>44926</c:v>
                </c:pt>
                <c:pt idx="189">
                  <c:v>44957</c:v>
                </c:pt>
                <c:pt idx="190">
                  <c:v>44985</c:v>
                </c:pt>
                <c:pt idx="191">
                  <c:v>45016</c:v>
                </c:pt>
                <c:pt idx="192">
                  <c:v>45046</c:v>
                </c:pt>
                <c:pt idx="193">
                  <c:v>45077</c:v>
                </c:pt>
                <c:pt idx="194">
                  <c:v>45107</c:v>
                </c:pt>
                <c:pt idx="195">
                  <c:v>45138</c:v>
                </c:pt>
                <c:pt idx="196">
                  <c:v>45169</c:v>
                </c:pt>
                <c:pt idx="197">
                  <c:v>45199</c:v>
                </c:pt>
                <c:pt idx="198">
                  <c:v>45230</c:v>
                </c:pt>
                <c:pt idx="199">
                  <c:v>45260</c:v>
                </c:pt>
                <c:pt idx="200">
                  <c:v>45291</c:v>
                </c:pt>
              </c:numCache>
            </c:numRef>
          </c:cat>
          <c:val>
            <c:numRef>
              <c:f>QT!$D$14:$D$1174</c:f>
              <c:numCache>
                <c:formatCode>General</c:formatCode>
                <c:ptCount val="1161"/>
                <c:pt idx="0">
                  <c:v>-218.94989986845727</c:v>
                </c:pt>
                <c:pt idx="1">
                  <c:v>-208.81129773799012</c:v>
                </c:pt>
                <c:pt idx="2">
                  <c:v>-177.40277391536264</c:v>
                </c:pt>
                <c:pt idx="3">
                  <c:v>-114.4882766134867</c:v>
                </c:pt>
                <c:pt idx="4">
                  <c:v>-27.987349901801405</c:v>
                </c:pt>
                <c:pt idx="5">
                  <c:v>-36.903808339916246</c:v>
                </c:pt>
                <c:pt idx="6">
                  <c:v>-44.799260415628098</c:v>
                </c:pt>
                <c:pt idx="7">
                  <c:v>-6.59433003167198</c:v>
                </c:pt>
                <c:pt idx="8">
                  <c:v>4.7759975756166417</c:v>
                </c:pt>
                <c:pt idx="9">
                  <c:v>96.985959025385426</c:v>
                </c:pt>
                <c:pt idx="10">
                  <c:v>90.716730757227751</c:v>
                </c:pt>
                <c:pt idx="11">
                  <c:v>164.24577339797275</c:v>
                </c:pt>
                <c:pt idx="12">
                  <c:v>152.91423524806359</c:v>
                </c:pt>
                <c:pt idx="13">
                  <c:v>165.05484983239492</c:v>
                </c:pt>
                <c:pt idx="14">
                  <c:v>132.91605883841495</c:v>
                </c:pt>
                <c:pt idx="15">
                  <c:v>126.9629349296446</c:v>
                </c:pt>
                <c:pt idx="16">
                  <c:v>55.691044602331431</c:v>
                </c:pt>
                <c:pt idx="17">
                  <c:v>90.750062676324234</c:v>
                </c:pt>
                <c:pt idx="18">
                  <c:v>241.93335950211124</c:v>
                </c:pt>
                <c:pt idx="19">
                  <c:v>249.41850903107854</c:v>
                </c:pt>
                <c:pt idx="20">
                  <c:v>355.35673153400762</c:v>
                </c:pt>
                <c:pt idx="21">
                  <c:v>277.55633742285357</c:v>
                </c:pt>
                <c:pt idx="22">
                  <c:v>247.38296647931901</c:v>
                </c:pt>
                <c:pt idx="23">
                  <c:v>140.27129803682104</c:v>
                </c:pt>
                <c:pt idx="24">
                  <c:v>116.2771945582608</c:v>
                </c:pt>
                <c:pt idx="25">
                  <c:v>174.01318609614202</c:v>
                </c:pt>
                <c:pt idx="26">
                  <c:v>188.41362760622903</c:v>
                </c:pt>
                <c:pt idx="27">
                  <c:v>201.61782585090404</c:v>
                </c:pt>
                <c:pt idx="28">
                  <c:v>229.99875624670941</c:v>
                </c:pt>
                <c:pt idx="29">
                  <c:v>218.59949936071988</c:v>
                </c:pt>
                <c:pt idx="30">
                  <c:v>64.331456568762263</c:v>
                </c:pt>
                <c:pt idx="31">
                  <c:v>60.715914224065195</c:v>
                </c:pt>
                <c:pt idx="32">
                  <c:v>17.250009378079856</c:v>
                </c:pt>
                <c:pt idx="33">
                  <c:v>17.794331792273521</c:v>
                </c:pt>
                <c:pt idx="34">
                  <c:v>91.520938252554146</c:v>
                </c:pt>
                <c:pt idx="35">
                  <c:v>76.88031749816426</c:v>
                </c:pt>
                <c:pt idx="36">
                  <c:v>61.541205857936767</c:v>
                </c:pt>
                <c:pt idx="37">
                  <c:v>85.919562630018433</c:v>
                </c:pt>
                <c:pt idx="38">
                  <c:v>109.95638923064166</c:v>
                </c:pt>
                <c:pt idx="39">
                  <c:v>125.62097567326202</c:v>
                </c:pt>
                <c:pt idx="40">
                  <c:v>206.45440679528892</c:v>
                </c:pt>
                <c:pt idx="41">
                  <c:v>151.8940815040155</c:v>
                </c:pt>
                <c:pt idx="42">
                  <c:v>252.8779412928086</c:v>
                </c:pt>
                <c:pt idx="43">
                  <c:v>225.62371320541951</c:v>
                </c:pt>
                <c:pt idx="44">
                  <c:v>182.16000276398091</c:v>
                </c:pt>
                <c:pt idx="45">
                  <c:v>205.11544845742847</c:v>
                </c:pt>
                <c:pt idx="46">
                  <c:v>170.08462618711894</c:v>
                </c:pt>
                <c:pt idx="47">
                  <c:v>400.7192196388205</c:v>
                </c:pt>
                <c:pt idx="48">
                  <c:v>396.37573276079951</c:v>
                </c:pt>
                <c:pt idx="49">
                  <c:v>350.27890366824545</c:v>
                </c:pt>
                <c:pt idx="50">
                  <c:v>364.21634277371282</c:v>
                </c:pt>
                <c:pt idx="51">
                  <c:v>355.62373144876335</c:v>
                </c:pt>
                <c:pt idx="52">
                  <c:v>396.88431494061649</c:v>
                </c:pt>
                <c:pt idx="53">
                  <c:v>366.41845587363696</c:v>
                </c:pt>
                <c:pt idx="54">
                  <c:v>249.61302804156537</c:v>
                </c:pt>
                <c:pt idx="55">
                  <c:v>306.81008582913114</c:v>
                </c:pt>
                <c:pt idx="56">
                  <c:v>293.92651559597607</c:v>
                </c:pt>
                <c:pt idx="57">
                  <c:v>229.85996865520053</c:v>
                </c:pt>
                <c:pt idx="58">
                  <c:v>261.78474306698354</c:v>
                </c:pt>
                <c:pt idx="59">
                  <c:v>-52.575888457945254</c:v>
                </c:pt>
                <c:pt idx="60">
                  <c:v>119.49263617363658</c:v>
                </c:pt>
                <c:pt idx="61">
                  <c:v>126.92724662287547</c:v>
                </c:pt>
                <c:pt idx="62">
                  <c:v>199.57729520393741</c:v>
                </c:pt>
                <c:pt idx="63">
                  <c:v>146.30410971248219</c:v>
                </c:pt>
                <c:pt idx="64">
                  <c:v>67.641008383793505</c:v>
                </c:pt>
                <c:pt idx="65">
                  <c:v>125.79234453651544</c:v>
                </c:pt>
                <c:pt idx="66">
                  <c:v>210.5223867040431</c:v>
                </c:pt>
                <c:pt idx="67">
                  <c:v>83.245032353879594</c:v>
                </c:pt>
                <c:pt idx="68">
                  <c:v>51.66746266449573</c:v>
                </c:pt>
                <c:pt idx="69">
                  <c:v>15.257750970752992</c:v>
                </c:pt>
                <c:pt idx="70">
                  <c:v>-79.7955283232683</c:v>
                </c:pt>
                <c:pt idx="71">
                  <c:v>48.079356453849755</c:v>
                </c:pt>
                <c:pt idx="72">
                  <c:v>49.014312602291056</c:v>
                </c:pt>
                <c:pt idx="73">
                  <c:v>33.65882668206077</c:v>
                </c:pt>
                <c:pt idx="74">
                  <c:v>113.0579469920483</c:v>
                </c:pt>
                <c:pt idx="75">
                  <c:v>130.74824546748641</c:v>
                </c:pt>
                <c:pt idx="76">
                  <c:v>197.17567816903215</c:v>
                </c:pt>
                <c:pt idx="77">
                  <c:v>186.63866118997373</c:v>
                </c:pt>
                <c:pt idx="78">
                  <c:v>258.57451571254029</c:v>
                </c:pt>
                <c:pt idx="79">
                  <c:v>309.69070891397865</c:v>
                </c:pt>
                <c:pt idx="80">
                  <c:v>276.9262894009301</c:v>
                </c:pt>
                <c:pt idx="81">
                  <c:v>443.45749947926947</c:v>
                </c:pt>
                <c:pt idx="82">
                  <c:v>595.94027588704694</c:v>
                </c:pt>
                <c:pt idx="83">
                  <c:v>621.47994272835865</c:v>
                </c:pt>
                <c:pt idx="84">
                  <c:v>615.71813202901012</c:v>
                </c:pt>
                <c:pt idx="85">
                  <c:v>669.49737593466079</c:v>
                </c:pt>
                <c:pt idx="86">
                  <c:v>601.8055925354397</c:v>
                </c:pt>
                <c:pt idx="87">
                  <c:v>669.58052175678847</c:v>
                </c:pt>
                <c:pt idx="88">
                  <c:v>577.18523353296541</c:v>
                </c:pt>
                <c:pt idx="89">
                  <c:v>474.0918863602177</c:v>
                </c:pt>
                <c:pt idx="90">
                  <c:v>450.87201835022614</c:v>
                </c:pt>
                <c:pt idx="91">
                  <c:v>317.64169114294117</c:v>
                </c:pt>
                <c:pt idx="92">
                  <c:v>349.10010696608708</c:v>
                </c:pt>
                <c:pt idx="93">
                  <c:v>393.84042504983887</c:v>
                </c:pt>
                <c:pt idx="94">
                  <c:v>343.87578940411555</c:v>
                </c:pt>
                <c:pt idx="95">
                  <c:v>327.3176858293092</c:v>
                </c:pt>
                <c:pt idx="96">
                  <c:v>382.20124588703317</c:v>
                </c:pt>
                <c:pt idx="97">
                  <c:v>345.00595697869585</c:v>
                </c:pt>
                <c:pt idx="98">
                  <c:v>266.52124765238659</c:v>
                </c:pt>
                <c:pt idx="99">
                  <c:v>229.52240599171648</c:v>
                </c:pt>
                <c:pt idx="100">
                  <c:v>258.5335252519032</c:v>
                </c:pt>
                <c:pt idx="101">
                  <c:v>467.90751716735014</c:v>
                </c:pt>
                <c:pt idx="102">
                  <c:v>456.48111853483897</c:v>
                </c:pt>
                <c:pt idx="103">
                  <c:v>551.76418674514639</c:v>
                </c:pt>
                <c:pt idx="104">
                  <c:v>633.49827224379987</c:v>
                </c:pt>
                <c:pt idx="105">
                  <c:v>721.72316416974127</c:v>
                </c:pt>
                <c:pt idx="106">
                  <c:v>824.63594818769172</c:v>
                </c:pt>
                <c:pt idx="107">
                  <c:v>904.15278550972687</c:v>
                </c:pt>
                <c:pt idx="108">
                  <c:v>998.03654997599574</c:v>
                </c:pt>
                <c:pt idx="109">
                  <c:v>1070.0436068531035</c:v>
                </c:pt>
                <c:pt idx="110">
                  <c:v>1315.7105728583813</c:v>
                </c:pt>
                <c:pt idx="111">
                  <c:v>1379.4630408789574</c:v>
                </c:pt>
                <c:pt idx="112">
                  <c:v>1535.6285567901114</c:v>
                </c:pt>
                <c:pt idx="113">
                  <c:v>1440.9126688514973</c:v>
                </c:pt>
                <c:pt idx="114">
                  <c:v>1347.9024809659111</c:v>
                </c:pt>
                <c:pt idx="115">
                  <c:v>1235.8974015168083</c:v>
                </c:pt>
                <c:pt idx="116">
                  <c:v>958.22148453888815</c:v>
                </c:pt>
                <c:pt idx="117">
                  <c:v>842.68024197869227</c:v>
                </c:pt>
                <c:pt idx="118">
                  <c:v>798.28448185523553</c:v>
                </c:pt>
                <c:pt idx="119">
                  <c:v>748.11477429568333</c:v>
                </c:pt>
                <c:pt idx="120">
                  <c:v>738.37075072264554</c:v>
                </c:pt>
                <c:pt idx="121">
                  <c:v>551.26637813648836</c:v>
                </c:pt>
                <c:pt idx="122">
                  <c:v>419.35202694095074</c:v>
                </c:pt>
                <c:pt idx="123">
                  <c:v>244.40487447161274</c:v>
                </c:pt>
                <c:pt idx="124">
                  <c:v>183.64643116244395</c:v>
                </c:pt>
                <c:pt idx="125">
                  <c:v>146.6373227076181</c:v>
                </c:pt>
                <c:pt idx="126">
                  <c:v>128.57956657937387</c:v>
                </c:pt>
                <c:pt idx="127">
                  <c:v>280.97454310215488</c:v>
                </c:pt>
                <c:pt idx="128">
                  <c:v>509.01176395156432</c:v>
                </c:pt>
                <c:pt idx="129">
                  <c:v>554.75289602516841</c:v>
                </c:pt>
                <c:pt idx="130">
                  <c:v>617.06569732994069</c:v>
                </c:pt>
                <c:pt idx="131">
                  <c:v>641.33054080419515</c:v>
                </c:pt>
                <c:pt idx="132">
                  <c:v>448.5545157208204</c:v>
                </c:pt>
                <c:pt idx="133">
                  <c:v>468.41626505644297</c:v>
                </c:pt>
                <c:pt idx="134">
                  <c:v>352.13969026623994</c:v>
                </c:pt>
                <c:pt idx="135">
                  <c:v>401.70336910392024</c:v>
                </c:pt>
                <c:pt idx="136">
                  <c:v>305.42323221883549</c:v>
                </c:pt>
                <c:pt idx="137">
                  <c:v>232.8256573008627</c:v>
                </c:pt>
                <c:pt idx="138">
                  <c:v>307.23070683993825</c:v>
                </c:pt>
                <c:pt idx="139">
                  <c:v>275.59280823142183</c:v>
                </c:pt>
                <c:pt idx="140">
                  <c:v>303.78428989317194</c:v>
                </c:pt>
                <c:pt idx="141">
                  <c:v>360.57383321366922</c:v>
                </c:pt>
                <c:pt idx="142">
                  <c:v>149.85155792501192</c:v>
                </c:pt>
                <c:pt idx="143">
                  <c:v>30.438939991585201</c:v>
                </c:pt>
                <c:pt idx="144">
                  <c:v>64.536096292366452</c:v>
                </c:pt>
                <c:pt idx="145">
                  <c:v>227.08391898260416</c:v>
                </c:pt>
                <c:pt idx="146">
                  <c:v>347.54812473813956</c:v>
                </c:pt>
                <c:pt idx="147">
                  <c:v>349.3067339506153</c:v>
                </c:pt>
                <c:pt idx="148">
                  <c:v>429.95391593684309</c:v>
                </c:pt>
                <c:pt idx="149">
                  <c:v>430.88618188580961</c:v>
                </c:pt>
                <c:pt idx="150">
                  <c:v>428.01522006472936</c:v>
                </c:pt>
                <c:pt idx="151">
                  <c:v>413.26966890222837</c:v>
                </c:pt>
                <c:pt idx="152">
                  <c:v>332.01160442512025</c:v>
                </c:pt>
                <c:pt idx="153">
                  <c:v>181.50199790708223</c:v>
                </c:pt>
                <c:pt idx="154">
                  <c:v>227.94426764449938</c:v>
                </c:pt>
                <c:pt idx="155">
                  <c:v>602.31863229073838</c:v>
                </c:pt>
                <c:pt idx="156">
                  <c:v>711.23905005195627</c:v>
                </c:pt>
                <c:pt idx="157">
                  <c:v>799.64205247971256</c:v>
                </c:pt>
                <c:pt idx="158">
                  <c:v>805.36215114544962</c:v>
                </c:pt>
                <c:pt idx="159">
                  <c:v>993.81705195706354</c:v>
                </c:pt>
                <c:pt idx="160">
                  <c:v>1048.4916698527006</c:v>
                </c:pt>
                <c:pt idx="161">
                  <c:v>1236.4467244400482</c:v>
                </c:pt>
                <c:pt idx="162">
                  <c:v>1313.1660520188379</c:v>
                </c:pt>
                <c:pt idx="163">
                  <c:v>1440.6843257362275</c:v>
                </c:pt>
                <c:pt idx="164">
                  <c:v>1516.0656059650782</c:v>
                </c:pt>
                <c:pt idx="165">
                  <c:v>1543.1389327731474</c:v>
                </c:pt>
                <c:pt idx="166">
                  <c:v>1446.2018958510728</c:v>
                </c:pt>
                <c:pt idx="167">
                  <c:v>959.42353945481875</c:v>
                </c:pt>
                <c:pt idx="168">
                  <c:v>859.60862207202024</c:v>
                </c:pt>
                <c:pt idx="169">
                  <c:v>684.36255090371651</c:v>
                </c:pt>
                <c:pt idx="170">
                  <c:v>478.54767095704085</c:v>
                </c:pt>
                <c:pt idx="171">
                  <c:v>317.79163322759183</c:v>
                </c:pt>
                <c:pt idx="172">
                  <c:v>173.64179339665142</c:v>
                </c:pt>
                <c:pt idx="173">
                  <c:v>37.81964689816153</c:v>
                </c:pt>
                <c:pt idx="174">
                  <c:v>-225.75469405366721</c:v>
                </c:pt>
                <c:pt idx="175">
                  <c:v>-365.58118071404965</c:v>
                </c:pt>
                <c:pt idx="176">
                  <c:v>-410.30927589176167</c:v>
                </c:pt>
                <c:pt idx="177">
                  <c:v>-520.91745060248491</c:v>
                </c:pt>
                <c:pt idx="178">
                  <c:v>-424.98887523017447</c:v>
                </c:pt>
                <c:pt idx="179">
                  <c:v>-364.73974366712628</c:v>
                </c:pt>
                <c:pt idx="180">
                  <c:v>-759.7397332281472</c:v>
                </c:pt>
                <c:pt idx="181">
                  <c:v>-925.49963686506226</c:v>
                </c:pt>
                <c:pt idx="182">
                  <c:v>-1040.9958407997176</c:v>
                </c:pt>
                <c:pt idx="183">
                  <c:v>-1253.8750375485943</c:v>
                </c:pt>
                <c:pt idx="184">
                  <c:v>-1372.6566531911296</c:v>
                </c:pt>
                <c:pt idx="185">
                  <c:v>-1786.4203689106403</c:v>
                </c:pt>
                <c:pt idx="186">
                  <c:v>-1678.0245852304186</c:v>
                </c:pt>
                <c:pt idx="187">
                  <c:v>-1476.3094450754365</c:v>
                </c:pt>
                <c:pt idx="188">
                  <c:v>-1140.4460540370326</c:v>
                </c:pt>
                <c:pt idx="189">
                  <c:v>-689.97808362167223</c:v>
                </c:pt>
                <c:pt idx="190">
                  <c:v>-778.56286026526072</c:v>
                </c:pt>
                <c:pt idx="191">
                  <c:v>-981.57369867759496</c:v>
                </c:pt>
                <c:pt idx="192">
                  <c:v>-549.27264577909534</c:v>
                </c:pt>
                <c:pt idx="193">
                  <c:v>-351.25387145759657</c:v>
                </c:pt>
                <c:pt idx="194">
                  <c:v>-29.917180249666941</c:v>
                </c:pt>
                <c:pt idx="195">
                  <c:v>217.07442164469802</c:v>
                </c:pt>
                <c:pt idx="196">
                  <c:v>342.02557413623504</c:v>
                </c:pt>
                <c:pt idx="197">
                  <c:v>863.98089335474197</c:v>
                </c:pt>
                <c:pt idx="198">
                  <c:v>988.07898488379385</c:v>
                </c:pt>
                <c:pt idx="199">
                  <c:v>878.36551234525734</c:v>
                </c:pt>
                <c:pt idx="200">
                  <c:v>644.92636631223115</c:v>
                </c:pt>
              </c:numCache>
            </c:numRef>
          </c:val>
          <c:extLst>
            <c:ext xmlns:c16="http://schemas.microsoft.com/office/drawing/2014/chart" uri="{C3380CC4-5D6E-409C-BE32-E72D297353CC}">
              <c16:uniqueId val="{00000001-438E-405F-ABD1-FE50161BD664}"/>
            </c:ext>
          </c:extLst>
        </c:ser>
        <c:ser>
          <c:idx val="1"/>
          <c:order val="2"/>
          <c:tx>
            <c:strRef>
              <c:f>QT!$C$13</c:f>
              <c:strCache>
                <c:ptCount val="1"/>
                <c:pt idx="0">
                  <c:v>Eurozone</c:v>
                </c:pt>
              </c:strCache>
            </c:strRef>
          </c:tx>
          <c:spPr>
            <a:solidFill>
              <a:srgbClr val="9FC9CF"/>
            </a:solidFill>
          </c:spPr>
          <c:invertIfNegative val="0"/>
          <c:cat>
            <c:numRef>
              <c:f>QT!$A$14:$A$1174</c:f>
              <c:numCache>
                <c:formatCode>mmm"-"yyyy</c:formatCode>
                <c:ptCount val="1161"/>
                <c:pt idx="0">
                  <c:v>39202</c:v>
                </c:pt>
                <c:pt idx="1">
                  <c:v>39233</c:v>
                </c:pt>
                <c:pt idx="2">
                  <c:v>39263</c:v>
                </c:pt>
                <c:pt idx="3">
                  <c:v>39294</c:v>
                </c:pt>
                <c:pt idx="4">
                  <c:v>39325</c:v>
                </c:pt>
                <c:pt idx="5">
                  <c:v>39355</c:v>
                </c:pt>
                <c:pt idx="6">
                  <c:v>39386</c:v>
                </c:pt>
                <c:pt idx="7">
                  <c:v>39416</c:v>
                </c:pt>
                <c:pt idx="8">
                  <c:v>39447</c:v>
                </c:pt>
                <c:pt idx="9">
                  <c:v>39478</c:v>
                </c:pt>
                <c:pt idx="10">
                  <c:v>39507</c:v>
                </c:pt>
                <c:pt idx="11">
                  <c:v>39538</c:v>
                </c:pt>
                <c:pt idx="12">
                  <c:v>39568</c:v>
                </c:pt>
                <c:pt idx="13">
                  <c:v>39599</c:v>
                </c:pt>
                <c:pt idx="14">
                  <c:v>39629</c:v>
                </c:pt>
                <c:pt idx="15">
                  <c:v>39660</c:v>
                </c:pt>
                <c:pt idx="16">
                  <c:v>39691</c:v>
                </c:pt>
                <c:pt idx="17">
                  <c:v>39721</c:v>
                </c:pt>
                <c:pt idx="18">
                  <c:v>39752</c:v>
                </c:pt>
                <c:pt idx="19">
                  <c:v>39782</c:v>
                </c:pt>
                <c:pt idx="20">
                  <c:v>39813</c:v>
                </c:pt>
                <c:pt idx="21">
                  <c:v>39844</c:v>
                </c:pt>
                <c:pt idx="22">
                  <c:v>39872</c:v>
                </c:pt>
                <c:pt idx="23">
                  <c:v>39903</c:v>
                </c:pt>
                <c:pt idx="24">
                  <c:v>39933</c:v>
                </c:pt>
                <c:pt idx="25">
                  <c:v>39964</c:v>
                </c:pt>
                <c:pt idx="26">
                  <c:v>39994</c:v>
                </c:pt>
                <c:pt idx="27">
                  <c:v>40025</c:v>
                </c:pt>
                <c:pt idx="28">
                  <c:v>40056</c:v>
                </c:pt>
                <c:pt idx="29">
                  <c:v>40086</c:v>
                </c:pt>
                <c:pt idx="30">
                  <c:v>40117</c:v>
                </c:pt>
                <c:pt idx="31">
                  <c:v>40147</c:v>
                </c:pt>
                <c:pt idx="32">
                  <c:v>40178</c:v>
                </c:pt>
                <c:pt idx="33">
                  <c:v>40209</c:v>
                </c:pt>
                <c:pt idx="34">
                  <c:v>40237</c:v>
                </c:pt>
                <c:pt idx="35">
                  <c:v>40268</c:v>
                </c:pt>
                <c:pt idx="36">
                  <c:v>40298</c:v>
                </c:pt>
                <c:pt idx="37">
                  <c:v>40329</c:v>
                </c:pt>
                <c:pt idx="38">
                  <c:v>40359</c:v>
                </c:pt>
                <c:pt idx="39">
                  <c:v>40390</c:v>
                </c:pt>
                <c:pt idx="40">
                  <c:v>40421</c:v>
                </c:pt>
                <c:pt idx="41">
                  <c:v>40451</c:v>
                </c:pt>
                <c:pt idx="42">
                  <c:v>40482</c:v>
                </c:pt>
                <c:pt idx="43">
                  <c:v>40512</c:v>
                </c:pt>
                <c:pt idx="44">
                  <c:v>40543</c:v>
                </c:pt>
                <c:pt idx="45">
                  <c:v>40574</c:v>
                </c:pt>
                <c:pt idx="46">
                  <c:v>40602</c:v>
                </c:pt>
                <c:pt idx="47">
                  <c:v>40633</c:v>
                </c:pt>
                <c:pt idx="48">
                  <c:v>40663</c:v>
                </c:pt>
                <c:pt idx="49">
                  <c:v>40694</c:v>
                </c:pt>
                <c:pt idx="50">
                  <c:v>40724</c:v>
                </c:pt>
                <c:pt idx="51">
                  <c:v>40755</c:v>
                </c:pt>
                <c:pt idx="52">
                  <c:v>40786</c:v>
                </c:pt>
                <c:pt idx="53">
                  <c:v>40816</c:v>
                </c:pt>
                <c:pt idx="54">
                  <c:v>40847</c:v>
                </c:pt>
                <c:pt idx="55">
                  <c:v>40877</c:v>
                </c:pt>
                <c:pt idx="56">
                  <c:v>40908</c:v>
                </c:pt>
                <c:pt idx="57">
                  <c:v>40939</c:v>
                </c:pt>
                <c:pt idx="58">
                  <c:v>40968</c:v>
                </c:pt>
                <c:pt idx="59">
                  <c:v>40999</c:v>
                </c:pt>
                <c:pt idx="60">
                  <c:v>41029</c:v>
                </c:pt>
                <c:pt idx="61">
                  <c:v>41060</c:v>
                </c:pt>
                <c:pt idx="62">
                  <c:v>41090</c:v>
                </c:pt>
                <c:pt idx="63">
                  <c:v>41121</c:v>
                </c:pt>
                <c:pt idx="64">
                  <c:v>41152</c:v>
                </c:pt>
                <c:pt idx="65">
                  <c:v>41182</c:v>
                </c:pt>
                <c:pt idx="66">
                  <c:v>41213</c:v>
                </c:pt>
                <c:pt idx="67">
                  <c:v>41243</c:v>
                </c:pt>
                <c:pt idx="68">
                  <c:v>41274</c:v>
                </c:pt>
                <c:pt idx="69">
                  <c:v>41305</c:v>
                </c:pt>
                <c:pt idx="70">
                  <c:v>41333</c:v>
                </c:pt>
                <c:pt idx="71">
                  <c:v>41364</c:v>
                </c:pt>
                <c:pt idx="72">
                  <c:v>41394</c:v>
                </c:pt>
                <c:pt idx="73">
                  <c:v>41425</c:v>
                </c:pt>
                <c:pt idx="74">
                  <c:v>41455</c:v>
                </c:pt>
                <c:pt idx="75">
                  <c:v>41486</c:v>
                </c:pt>
                <c:pt idx="76">
                  <c:v>41517</c:v>
                </c:pt>
                <c:pt idx="77">
                  <c:v>41547</c:v>
                </c:pt>
                <c:pt idx="78">
                  <c:v>41578</c:v>
                </c:pt>
                <c:pt idx="79">
                  <c:v>41608</c:v>
                </c:pt>
                <c:pt idx="80">
                  <c:v>41639</c:v>
                </c:pt>
                <c:pt idx="81">
                  <c:v>41670</c:v>
                </c:pt>
                <c:pt idx="82">
                  <c:v>41698</c:v>
                </c:pt>
                <c:pt idx="83">
                  <c:v>41729</c:v>
                </c:pt>
                <c:pt idx="84">
                  <c:v>41759</c:v>
                </c:pt>
                <c:pt idx="85">
                  <c:v>41790</c:v>
                </c:pt>
                <c:pt idx="86">
                  <c:v>41820</c:v>
                </c:pt>
                <c:pt idx="87">
                  <c:v>41851</c:v>
                </c:pt>
                <c:pt idx="88">
                  <c:v>41882</c:v>
                </c:pt>
                <c:pt idx="89">
                  <c:v>41912</c:v>
                </c:pt>
                <c:pt idx="90">
                  <c:v>41943</c:v>
                </c:pt>
                <c:pt idx="91">
                  <c:v>41973</c:v>
                </c:pt>
                <c:pt idx="92">
                  <c:v>42004</c:v>
                </c:pt>
                <c:pt idx="93">
                  <c:v>42035</c:v>
                </c:pt>
                <c:pt idx="94">
                  <c:v>42063</c:v>
                </c:pt>
                <c:pt idx="95">
                  <c:v>42094</c:v>
                </c:pt>
                <c:pt idx="96">
                  <c:v>42124</c:v>
                </c:pt>
                <c:pt idx="97">
                  <c:v>42155</c:v>
                </c:pt>
                <c:pt idx="98">
                  <c:v>42185</c:v>
                </c:pt>
                <c:pt idx="99">
                  <c:v>42216</c:v>
                </c:pt>
                <c:pt idx="100">
                  <c:v>42247</c:v>
                </c:pt>
                <c:pt idx="101">
                  <c:v>42277</c:v>
                </c:pt>
                <c:pt idx="102">
                  <c:v>42308</c:v>
                </c:pt>
                <c:pt idx="103">
                  <c:v>42338</c:v>
                </c:pt>
                <c:pt idx="104">
                  <c:v>42369</c:v>
                </c:pt>
                <c:pt idx="105">
                  <c:v>42400</c:v>
                </c:pt>
                <c:pt idx="106">
                  <c:v>42429</c:v>
                </c:pt>
                <c:pt idx="107">
                  <c:v>42460</c:v>
                </c:pt>
                <c:pt idx="108">
                  <c:v>42490</c:v>
                </c:pt>
                <c:pt idx="109">
                  <c:v>42521</c:v>
                </c:pt>
                <c:pt idx="110">
                  <c:v>42551</c:v>
                </c:pt>
                <c:pt idx="111">
                  <c:v>42582</c:v>
                </c:pt>
                <c:pt idx="112">
                  <c:v>42613</c:v>
                </c:pt>
                <c:pt idx="113">
                  <c:v>42643</c:v>
                </c:pt>
                <c:pt idx="114">
                  <c:v>42674</c:v>
                </c:pt>
                <c:pt idx="115">
                  <c:v>42704</c:v>
                </c:pt>
                <c:pt idx="116">
                  <c:v>42735</c:v>
                </c:pt>
                <c:pt idx="117">
                  <c:v>42766</c:v>
                </c:pt>
                <c:pt idx="118">
                  <c:v>42794</c:v>
                </c:pt>
                <c:pt idx="119">
                  <c:v>42825</c:v>
                </c:pt>
                <c:pt idx="120">
                  <c:v>42855</c:v>
                </c:pt>
                <c:pt idx="121">
                  <c:v>42886</c:v>
                </c:pt>
                <c:pt idx="122">
                  <c:v>42916</c:v>
                </c:pt>
                <c:pt idx="123">
                  <c:v>42947</c:v>
                </c:pt>
                <c:pt idx="124">
                  <c:v>42978</c:v>
                </c:pt>
                <c:pt idx="125">
                  <c:v>43008</c:v>
                </c:pt>
                <c:pt idx="126">
                  <c:v>43039</c:v>
                </c:pt>
                <c:pt idx="127">
                  <c:v>43069</c:v>
                </c:pt>
                <c:pt idx="128">
                  <c:v>43100</c:v>
                </c:pt>
                <c:pt idx="129">
                  <c:v>43131</c:v>
                </c:pt>
                <c:pt idx="130">
                  <c:v>43159</c:v>
                </c:pt>
                <c:pt idx="131">
                  <c:v>43190</c:v>
                </c:pt>
                <c:pt idx="132">
                  <c:v>43220</c:v>
                </c:pt>
                <c:pt idx="133">
                  <c:v>43251</c:v>
                </c:pt>
                <c:pt idx="134">
                  <c:v>43281</c:v>
                </c:pt>
                <c:pt idx="135">
                  <c:v>43312</c:v>
                </c:pt>
                <c:pt idx="136">
                  <c:v>43343</c:v>
                </c:pt>
                <c:pt idx="137">
                  <c:v>43373</c:v>
                </c:pt>
                <c:pt idx="138">
                  <c:v>43404</c:v>
                </c:pt>
                <c:pt idx="139">
                  <c:v>43434</c:v>
                </c:pt>
                <c:pt idx="140">
                  <c:v>43465</c:v>
                </c:pt>
                <c:pt idx="141">
                  <c:v>43496</c:v>
                </c:pt>
                <c:pt idx="142">
                  <c:v>43524</c:v>
                </c:pt>
                <c:pt idx="143">
                  <c:v>43555</c:v>
                </c:pt>
                <c:pt idx="144">
                  <c:v>43585</c:v>
                </c:pt>
                <c:pt idx="145">
                  <c:v>43616</c:v>
                </c:pt>
                <c:pt idx="146">
                  <c:v>43646</c:v>
                </c:pt>
                <c:pt idx="147">
                  <c:v>43677</c:v>
                </c:pt>
                <c:pt idx="148">
                  <c:v>43708</c:v>
                </c:pt>
                <c:pt idx="149">
                  <c:v>43738</c:v>
                </c:pt>
                <c:pt idx="150">
                  <c:v>43769</c:v>
                </c:pt>
                <c:pt idx="151">
                  <c:v>43799</c:v>
                </c:pt>
                <c:pt idx="152">
                  <c:v>43830</c:v>
                </c:pt>
                <c:pt idx="153">
                  <c:v>43861</c:v>
                </c:pt>
                <c:pt idx="154">
                  <c:v>43890</c:v>
                </c:pt>
                <c:pt idx="155">
                  <c:v>43921</c:v>
                </c:pt>
                <c:pt idx="156">
                  <c:v>43951</c:v>
                </c:pt>
                <c:pt idx="157">
                  <c:v>43982</c:v>
                </c:pt>
                <c:pt idx="158">
                  <c:v>44012</c:v>
                </c:pt>
                <c:pt idx="159">
                  <c:v>44043</c:v>
                </c:pt>
                <c:pt idx="160">
                  <c:v>44074</c:v>
                </c:pt>
                <c:pt idx="161">
                  <c:v>44104</c:v>
                </c:pt>
                <c:pt idx="162">
                  <c:v>44135</c:v>
                </c:pt>
                <c:pt idx="163">
                  <c:v>44165</c:v>
                </c:pt>
                <c:pt idx="164">
                  <c:v>44196</c:v>
                </c:pt>
                <c:pt idx="165">
                  <c:v>44227</c:v>
                </c:pt>
                <c:pt idx="166">
                  <c:v>44255</c:v>
                </c:pt>
                <c:pt idx="167">
                  <c:v>44286</c:v>
                </c:pt>
                <c:pt idx="168">
                  <c:v>44316</c:v>
                </c:pt>
                <c:pt idx="169">
                  <c:v>44347</c:v>
                </c:pt>
                <c:pt idx="170">
                  <c:v>44377</c:v>
                </c:pt>
                <c:pt idx="171">
                  <c:v>44408</c:v>
                </c:pt>
                <c:pt idx="172">
                  <c:v>44439</c:v>
                </c:pt>
                <c:pt idx="173">
                  <c:v>44469</c:v>
                </c:pt>
                <c:pt idx="174">
                  <c:v>44500</c:v>
                </c:pt>
                <c:pt idx="175">
                  <c:v>44530</c:v>
                </c:pt>
                <c:pt idx="176">
                  <c:v>44561</c:v>
                </c:pt>
                <c:pt idx="177">
                  <c:v>44592</c:v>
                </c:pt>
                <c:pt idx="178">
                  <c:v>44620</c:v>
                </c:pt>
                <c:pt idx="179">
                  <c:v>44651</c:v>
                </c:pt>
                <c:pt idx="180">
                  <c:v>44681</c:v>
                </c:pt>
                <c:pt idx="181">
                  <c:v>44712</c:v>
                </c:pt>
                <c:pt idx="182">
                  <c:v>44742</c:v>
                </c:pt>
                <c:pt idx="183">
                  <c:v>44773</c:v>
                </c:pt>
                <c:pt idx="184">
                  <c:v>44804</c:v>
                </c:pt>
                <c:pt idx="185">
                  <c:v>44834</c:v>
                </c:pt>
                <c:pt idx="186">
                  <c:v>44865</c:v>
                </c:pt>
                <c:pt idx="187">
                  <c:v>44895</c:v>
                </c:pt>
                <c:pt idx="188">
                  <c:v>44926</c:v>
                </c:pt>
                <c:pt idx="189">
                  <c:v>44957</c:v>
                </c:pt>
                <c:pt idx="190">
                  <c:v>44985</c:v>
                </c:pt>
                <c:pt idx="191">
                  <c:v>45016</c:v>
                </c:pt>
                <c:pt idx="192">
                  <c:v>45046</c:v>
                </c:pt>
                <c:pt idx="193">
                  <c:v>45077</c:v>
                </c:pt>
                <c:pt idx="194">
                  <c:v>45107</c:v>
                </c:pt>
                <c:pt idx="195">
                  <c:v>45138</c:v>
                </c:pt>
                <c:pt idx="196">
                  <c:v>45169</c:v>
                </c:pt>
                <c:pt idx="197">
                  <c:v>45199</c:v>
                </c:pt>
                <c:pt idx="198">
                  <c:v>45230</c:v>
                </c:pt>
                <c:pt idx="199">
                  <c:v>45260</c:v>
                </c:pt>
                <c:pt idx="200">
                  <c:v>45291</c:v>
                </c:pt>
              </c:numCache>
            </c:numRef>
          </c:cat>
          <c:val>
            <c:numRef>
              <c:f>QT!$C$14:$C$1174</c:f>
              <c:numCache>
                <c:formatCode>General</c:formatCode>
                <c:ptCount val="1161"/>
                <c:pt idx="0">
                  <c:v>250.16350429999989</c:v>
                </c:pt>
                <c:pt idx="1">
                  <c:v>208.45056400000007</c:v>
                </c:pt>
                <c:pt idx="2">
                  <c:v>212.98667429999995</c:v>
                </c:pt>
                <c:pt idx="3">
                  <c:v>226.96733110000045</c:v>
                </c:pt>
                <c:pt idx="4">
                  <c:v>158.86601640000043</c:v>
                </c:pt>
                <c:pt idx="5">
                  <c:v>316.58049300000005</c:v>
                </c:pt>
                <c:pt idx="6">
                  <c:v>383.54969229999989</c:v>
                </c:pt>
                <c:pt idx="7">
                  <c:v>453.40128060000006</c:v>
                </c:pt>
                <c:pt idx="8">
                  <c:v>676.71806830000025</c:v>
                </c:pt>
                <c:pt idx="9">
                  <c:v>483.29940009999996</c:v>
                </c:pt>
                <c:pt idx="10">
                  <c:v>471.0376002000001</c:v>
                </c:pt>
                <c:pt idx="11">
                  <c:v>579.72547760000009</c:v>
                </c:pt>
                <c:pt idx="12">
                  <c:v>630.45974809999962</c:v>
                </c:pt>
                <c:pt idx="13">
                  <c:v>620.70143279999957</c:v>
                </c:pt>
                <c:pt idx="14">
                  <c:v>564.42815910000002</c:v>
                </c:pt>
                <c:pt idx="15">
                  <c:v>636.05942599999969</c:v>
                </c:pt>
                <c:pt idx="16">
                  <c:v>589.93154609999942</c:v>
                </c:pt>
                <c:pt idx="17">
                  <c:v>783.02240139999981</c:v>
                </c:pt>
                <c:pt idx="18">
                  <c:v>906.88130889999979</c:v>
                </c:pt>
                <c:pt idx="19">
                  <c:v>617.32692659999964</c:v>
                </c:pt>
                <c:pt idx="20">
                  <c:v>608.34438439999963</c:v>
                </c:pt>
                <c:pt idx="21">
                  <c:v>565.42695720000017</c:v>
                </c:pt>
                <c:pt idx="22">
                  <c:v>356.47582740000018</c:v>
                </c:pt>
                <c:pt idx="23">
                  <c:v>276.77038399999975</c:v>
                </c:pt>
                <c:pt idx="24">
                  <c:v>169.59311790000032</c:v>
                </c:pt>
                <c:pt idx="25">
                  <c:v>242.03253300000017</c:v>
                </c:pt>
                <c:pt idx="26">
                  <c:v>492.6625487999998</c:v>
                </c:pt>
                <c:pt idx="27">
                  <c:v>336.30259980000022</c:v>
                </c:pt>
                <c:pt idx="28">
                  <c:v>428.49420630000037</c:v>
                </c:pt>
                <c:pt idx="29">
                  <c:v>166.13316510000021</c:v>
                </c:pt>
                <c:pt idx="30">
                  <c:v>-58.26169020000016</c:v>
                </c:pt>
                <c:pt idx="31">
                  <c:v>100.85415880000026</c:v>
                </c:pt>
                <c:pt idx="32">
                  <c:v>-29.258378100000204</c:v>
                </c:pt>
                <c:pt idx="33">
                  <c:v>153.05963539999999</c:v>
                </c:pt>
                <c:pt idx="34">
                  <c:v>254.77829640000004</c:v>
                </c:pt>
                <c:pt idx="35">
                  <c:v>239.55651600000039</c:v>
                </c:pt>
                <c:pt idx="36">
                  <c:v>250.66697480000011</c:v>
                </c:pt>
                <c:pt idx="37">
                  <c:v>180.60779440000019</c:v>
                </c:pt>
                <c:pt idx="38">
                  <c:v>-173.47149390000016</c:v>
                </c:pt>
                <c:pt idx="39">
                  <c:v>-48.461229599999989</c:v>
                </c:pt>
                <c:pt idx="40">
                  <c:v>-62.534943899999803</c:v>
                </c:pt>
                <c:pt idx="41">
                  <c:v>-243.58728699999998</c:v>
                </c:pt>
                <c:pt idx="42">
                  <c:v>-1.4725220999998179</c:v>
                </c:pt>
                <c:pt idx="43">
                  <c:v>4.250348799999859</c:v>
                </c:pt>
                <c:pt idx="44">
                  <c:v>-127.29684859999946</c:v>
                </c:pt>
                <c:pt idx="45">
                  <c:v>16.39479989999959</c:v>
                </c:pt>
                <c:pt idx="46">
                  <c:v>64.022210399999665</c:v>
                </c:pt>
                <c:pt idx="47">
                  <c:v>11.633755999999718</c:v>
                </c:pt>
                <c:pt idx="48">
                  <c:v>113.40599370000027</c:v>
                </c:pt>
                <c:pt idx="49">
                  <c:v>85.845131100000145</c:v>
                </c:pt>
                <c:pt idx="50">
                  <c:v>295.29890960000006</c:v>
                </c:pt>
                <c:pt idx="51">
                  <c:v>291.34572649999944</c:v>
                </c:pt>
                <c:pt idx="52">
                  <c:v>438.25912569999969</c:v>
                </c:pt>
                <c:pt idx="53">
                  <c:v>701.22943820000035</c:v>
                </c:pt>
                <c:pt idx="54">
                  <c:v>562.38560169999994</c:v>
                </c:pt>
                <c:pt idx="55">
                  <c:v>675.0986883999999</c:v>
                </c:pt>
                <c:pt idx="56">
                  <c:v>948.49484399999938</c:v>
                </c:pt>
                <c:pt idx="57">
                  <c:v>741.74724310000033</c:v>
                </c:pt>
                <c:pt idx="58">
                  <c:v>1353.8604178000001</c:v>
                </c:pt>
                <c:pt idx="59">
                  <c:v>1267.7437896000004</c:v>
                </c:pt>
                <c:pt idx="60">
                  <c:v>1156.9071259999996</c:v>
                </c:pt>
                <c:pt idx="61">
                  <c:v>1122.9198642999995</c:v>
                </c:pt>
                <c:pt idx="62">
                  <c:v>1089.7199857999999</c:v>
                </c:pt>
                <c:pt idx="63">
                  <c:v>932.35339670000042</c:v>
                </c:pt>
                <c:pt idx="64">
                  <c:v>855.55865879999965</c:v>
                </c:pt>
                <c:pt idx="65">
                  <c:v>800.04737279999949</c:v>
                </c:pt>
                <c:pt idx="66">
                  <c:v>747.4261186000009</c:v>
                </c:pt>
                <c:pt idx="67">
                  <c:v>591.53371739999989</c:v>
                </c:pt>
                <c:pt idx="68">
                  <c:v>291.03530970000071</c:v>
                </c:pt>
                <c:pt idx="69">
                  <c:v>247.99756200000056</c:v>
                </c:pt>
                <c:pt idx="70">
                  <c:v>-424.23570489999963</c:v>
                </c:pt>
                <c:pt idx="71">
                  <c:v>-485.29757380000046</c:v>
                </c:pt>
                <c:pt idx="72">
                  <c:v>-498.70087200000012</c:v>
                </c:pt>
                <c:pt idx="73">
                  <c:v>-535.17095909999932</c:v>
                </c:pt>
                <c:pt idx="74">
                  <c:v>-683.07364759999962</c:v>
                </c:pt>
                <c:pt idx="75">
                  <c:v>-658.56715720000022</c:v>
                </c:pt>
                <c:pt idx="76">
                  <c:v>-684.00965679999933</c:v>
                </c:pt>
                <c:pt idx="77">
                  <c:v>-804.83081450000032</c:v>
                </c:pt>
                <c:pt idx="78">
                  <c:v>-786.77441040000053</c:v>
                </c:pt>
                <c:pt idx="79">
                  <c:v>-803.11076819999937</c:v>
                </c:pt>
                <c:pt idx="80">
                  <c:v>-770.4301751000005</c:v>
                </c:pt>
                <c:pt idx="81">
                  <c:v>-665.60855820000063</c:v>
                </c:pt>
                <c:pt idx="82">
                  <c:v>-597.37772580000035</c:v>
                </c:pt>
                <c:pt idx="83">
                  <c:v>-441.90478419999926</c:v>
                </c:pt>
                <c:pt idx="84">
                  <c:v>-335.22253199999955</c:v>
                </c:pt>
                <c:pt idx="85">
                  <c:v>-291.36081620000056</c:v>
                </c:pt>
                <c:pt idx="86">
                  <c:v>-392.86589959999986</c:v>
                </c:pt>
                <c:pt idx="87">
                  <c:v>-342.0895880999999</c:v>
                </c:pt>
                <c:pt idx="88">
                  <c:v>-428.40441060000069</c:v>
                </c:pt>
                <c:pt idx="89">
                  <c:v>-494.34242679999983</c:v>
                </c:pt>
                <c:pt idx="90">
                  <c:v>-556.81154879999985</c:v>
                </c:pt>
                <c:pt idx="91">
                  <c:v>-548.61783530000002</c:v>
                </c:pt>
                <c:pt idx="92">
                  <c:v>-393.68272360000003</c:v>
                </c:pt>
                <c:pt idx="93">
                  <c:v>-484.85409880000009</c:v>
                </c:pt>
                <c:pt idx="94">
                  <c:v>-533.57059350000031</c:v>
                </c:pt>
                <c:pt idx="95">
                  <c:v>-462.92190420000037</c:v>
                </c:pt>
                <c:pt idx="96">
                  <c:v>-494.27691140000007</c:v>
                </c:pt>
                <c:pt idx="97">
                  <c:v>-319.89789829999938</c:v>
                </c:pt>
                <c:pt idx="98">
                  <c:v>-11.427765699999703</c:v>
                </c:pt>
                <c:pt idx="99">
                  <c:v>2.1212184999996886</c:v>
                </c:pt>
                <c:pt idx="100">
                  <c:v>145.52077560000055</c:v>
                </c:pt>
                <c:pt idx="101">
                  <c:v>302.70033630000046</c:v>
                </c:pt>
                <c:pt idx="102">
                  <c:v>390.84836980000006</c:v>
                </c:pt>
                <c:pt idx="103">
                  <c:v>374.18495069999966</c:v>
                </c:pt>
                <c:pt idx="104">
                  <c:v>304.72486080000039</c:v>
                </c:pt>
                <c:pt idx="105">
                  <c:v>514.10372950000033</c:v>
                </c:pt>
                <c:pt idx="106">
                  <c:v>725.26177719999964</c:v>
                </c:pt>
                <c:pt idx="107">
                  <c:v>750.06577799999934</c:v>
                </c:pt>
                <c:pt idx="108">
                  <c:v>837.08430480000027</c:v>
                </c:pt>
                <c:pt idx="109">
                  <c:v>783.83497219999981</c:v>
                </c:pt>
                <c:pt idx="110">
                  <c:v>827.74096979999933</c:v>
                </c:pt>
                <c:pt idx="111">
                  <c:v>841.31337710000048</c:v>
                </c:pt>
                <c:pt idx="112">
                  <c:v>885.05611290000013</c:v>
                </c:pt>
                <c:pt idx="113">
                  <c:v>907.23803949999967</c:v>
                </c:pt>
                <c:pt idx="114">
                  <c:v>882.96882819999928</c:v>
                </c:pt>
                <c:pt idx="115">
                  <c:v>955.20464099999992</c:v>
                </c:pt>
                <c:pt idx="116">
                  <c:v>833.70659669999952</c:v>
                </c:pt>
                <c:pt idx="117">
                  <c:v>939.14888599999949</c:v>
                </c:pt>
                <c:pt idx="118">
                  <c:v>896.52752780000003</c:v>
                </c:pt>
                <c:pt idx="119">
                  <c:v>1108.7337455999996</c:v>
                </c:pt>
                <c:pt idx="120">
                  <c:v>1039.5413947999991</c:v>
                </c:pt>
                <c:pt idx="121">
                  <c:v>1163.4941205999994</c:v>
                </c:pt>
                <c:pt idx="122">
                  <c:v>1097.6660454000005</c:v>
                </c:pt>
                <c:pt idx="123">
                  <c:v>1265.393605499999</c:v>
                </c:pt>
                <c:pt idx="124">
                  <c:v>1315.2394625999998</c:v>
                </c:pt>
                <c:pt idx="125">
                  <c:v>1287.8657101999993</c:v>
                </c:pt>
                <c:pt idx="126">
                  <c:v>1265.4702629999997</c:v>
                </c:pt>
                <c:pt idx="127">
                  <c:v>1343.3203752999998</c:v>
                </c:pt>
                <c:pt idx="128">
                  <c:v>1426.8938260999996</c:v>
                </c:pt>
                <c:pt idx="129">
                  <c:v>1490.2646881999999</c:v>
                </c:pt>
                <c:pt idx="130">
                  <c:v>1508.2270750000007</c:v>
                </c:pt>
                <c:pt idx="131">
                  <c:v>1202.6922956000012</c:v>
                </c:pt>
                <c:pt idx="132">
                  <c:v>1141.7934718000006</c:v>
                </c:pt>
                <c:pt idx="133">
                  <c:v>754.42371619999983</c:v>
                </c:pt>
                <c:pt idx="134">
                  <c:v>635.05918919999976</c:v>
                </c:pt>
                <c:pt idx="135">
                  <c:v>492.93180600000142</c:v>
                </c:pt>
                <c:pt idx="136">
                  <c:v>275.9246151000001</c:v>
                </c:pt>
                <c:pt idx="137">
                  <c:v>245.13455520000173</c:v>
                </c:pt>
                <c:pt idx="138">
                  <c:v>169.24425440000056</c:v>
                </c:pt>
                <c:pt idx="139">
                  <c:v>81.142912300000702</c:v>
                </c:pt>
                <c:pt idx="140">
                  <c:v>63.842360399999798</c:v>
                </c:pt>
                <c:pt idx="141">
                  <c:v>-116.52926569999966</c:v>
                </c:pt>
                <c:pt idx="142">
                  <c:v>-258.40950490000034</c:v>
                </c:pt>
                <c:pt idx="143">
                  <c:v>-282.5177594000001</c:v>
                </c:pt>
                <c:pt idx="144">
                  <c:v>-324.08254680000061</c:v>
                </c:pt>
                <c:pt idx="145">
                  <c:v>-158.25916049999921</c:v>
                </c:pt>
                <c:pt idx="146">
                  <c:v>-63.29425920000098</c:v>
                </c:pt>
                <c:pt idx="147">
                  <c:v>-143.30031300000013</c:v>
                </c:pt>
                <c:pt idx="148">
                  <c:v>-123.78600960000074</c:v>
                </c:pt>
                <c:pt idx="149">
                  <c:v>-220.12460430000135</c:v>
                </c:pt>
                <c:pt idx="150">
                  <c:v>-138.93475800000044</c:v>
                </c:pt>
                <c:pt idx="151">
                  <c:v>-103.88239950000067</c:v>
                </c:pt>
                <c:pt idx="152">
                  <c:v>-159.88499499999875</c:v>
                </c:pt>
                <c:pt idx="153">
                  <c:v>-177.04673200000087</c:v>
                </c:pt>
                <c:pt idx="154">
                  <c:v>-199.20101789999921</c:v>
                </c:pt>
                <c:pt idx="155">
                  <c:v>439.45840200000055</c:v>
                </c:pt>
                <c:pt idx="156">
                  <c:v>603.19104520000087</c:v>
                </c:pt>
                <c:pt idx="157">
                  <c:v>861.44897830000036</c:v>
                </c:pt>
                <c:pt idx="158">
                  <c:v>1780.4483136000008</c:v>
                </c:pt>
                <c:pt idx="159">
                  <c:v>2061.4836156000001</c:v>
                </c:pt>
                <c:pt idx="160">
                  <c:v>2428.9684061000012</c:v>
                </c:pt>
                <c:pt idx="161">
                  <c:v>2732.1877699000011</c:v>
                </c:pt>
                <c:pt idx="162">
                  <c:v>2802.7118020000012</c:v>
                </c:pt>
                <c:pt idx="163">
                  <c:v>2995.200327900001</c:v>
                </c:pt>
                <c:pt idx="164">
                  <c:v>3298.5925094000004</c:v>
                </c:pt>
                <c:pt idx="165">
                  <c:v>3380.8182798000016</c:v>
                </c:pt>
                <c:pt idx="166">
                  <c:v>3480.1432606000012</c:v>
                </c:pt>
                <c:pt idx="167">
                  <c:v>3175.7675309999981</c:v>
                </c:pt>
                <c:pt idx="168">
                  <c:v>3189.9416660999982</c:v>
                </c:pt>
                <c:pt idx="169">
                  <c:v>3224.6608511999984</c:v>
                </c:pt>
                <c:pt idx="170">
                  <c:v>2446.5700470000006</c:v>
                </c:pt>
                <c:pt idx="171">
                  <c:v>2134.5506707999975</c:v>
                </c:pt>
                <c:pt idx="172">
                  <c:v>2016.3315410999996</c:v>
                </c:pt>
                <c:pt idx="173">
                  <c:v>1850.2081299999986</c:v>
                </c:pt>
                <c:pt idx="174">
                  <c:v>1730.9244615999989</c:v>
                </c:pt>
                <c:pt idx="175">
                  <c:v>1481.9652607999992</c:v>
                </c:pt>
                <c:pt idx="176">
                  <c:v>1190.4427428000001</c:v>
                </c:pt>
                <c:pt idx="177">
                  <c:v>1201.5861448999985</c:v>
                </c:pt>
                <c:pt idx="178">
                  <c:v>1243.5386195000006</c:v>
                </c:pt>
                <c:pt idx="179">
                  <c:v>726.53287260000354</c:v>
                </c:pt>
                <c:pt idx="180">
                  <c:v>433.86500420000118</c:v>
                </c:pt>
                <c:pt idx="181">
                  <c:v>-10.400449600000528</c:v>
                </c:pt>
                <c:pt idx="182">
                  <c:v>-240.24212489999996</c:v>
                </c:pt>
                <c:pt idx="183">
                  <c:v>-530.13972039999931</c:v>
                </c:pt>
                <c:pt idx="184">
                  <c:v>-788.01721529999998</c:v>
                </c:pt>
                <c:pt idx="185">
                  <c:v>-1031.0537430999993</c:v>
                </c:pt>
                <c:pt idx="186">
                  <c:v>-1071.7836885000002</c:v>
                </c:pt>
                <c:pt idx="187">
                  <c:v>-1035.6639055999981</c:v>
                </c:pt>
                <c:pt idx="188">
                  <c:v>-1254.8723945000031</c:v>
                </c:pt>
                <c:pt idx="189">
                  <c:v>-1279.4044411999987</c:v>
                </c:pt>
                <c:pt idx="190">
                  <c:v>-1462.4437181000012</c:v>
                </c:pt>
                <c:pt idx="191">
                  <c:v>-1780.0461016000017</c:v>
                </c:pt>
                <c:pt idx="192">
                  <c:v>-1765.1119134999992</c:v>
                </c:pt>
                <c:pt idx="193">
                  <c:v>-1736.2730673999972</c:v>
                </c:pt>
                <c:pt idx="194">
                  <c:v>-1847.6412654999992</c:v>
                </c:pt>
                <c:pt idx="195">
                  <c:v>-1525.5849407999981</c:v>
                </c:pt>
                <c:pt idx="196">
                  <c:v>-1536.9538792999986</c:v>
                </c:pt>
                <c:pt idx="197">
                  <c:v>-1441.5988756999996</c:v>
                </c:pt>
                <c:pt idx="198">
                  <c:v>-1389.0006682999988</c:v>
                </c:pt>
                <c:pt idx="199">
                  <c:v>-1425.3970640000011</c:v>
                </c:pt>
                <c:pt idx="200">
                  <c:v>-1253.4705994999972</c:v>
                </c:pt>
              </c:numCache>
            </c:numRef>
          </c:val>
          <c:extLst>
            <c:ext xmlns:c16="http://schemas.microsoft.com/office/drawing/2014/chart" uri="{C3380CC4-5D6E-409C-BE32-E72D297353CC}">
              <c16:uniqueId val="{00000002-438E-405F-ABD1-FE50161BD664}"/>
            </c:ext>
          </c:extLst>
        </c:ser>
        <c:ser>
          <c:idx val="0"/>
          <c:order val="3"/>
          <c:tx>
            <c:strRef>
              <c:f>QT!$B$13</c:f>
              <c:strCache>
                <c:ptCount val="1"/>
                <c:pt idx="0">
                  <c:v>U.S.</c:v>
                </c:pt>
              </c:strCache>
            </c:strRef>
          </c:tx>
          <c:spPr>
            <a:solidFill>
              <a:srgbClr val="368727"/>
            </a:solidFill>
            <a:ln>
              <a:noFill/>
            </a:ln>
          </c:spPr>
          <c:invertIfNegative val="0"/>
          <c:cat>
            <c:numRef>
              <c:f>QT!$A$14:$A$1174</c:f>
              <c:numCache>
                <c:formatCode>mmm"-"yyyy</c:formatCode>
                <c:ptCount val="1161"/>
                <c:pt idx="0">
                  <c:v>39202</c:v>
                </c:pt>
                <c:pt idx="1">
                  <c:v>39233</c:v>
                </c:pt>
                <c:pt idx="2">
                  <c:v>39263</c:v>
                </c:pt>
                <c:pt idx="3">
                  <c:v>39294</c:v>
                </c:pt>
                <c:pt idx="4">
                  <c:v>39325</c:v>
                </c:pt>
                <c:pt idx="5">
                  <c:v>39355</c:v>
                </c:pt>
                <c:pt idx="6">
                  <c:v>39386</c:v>
                </c:pt>
                <c:pt idx="7">
                  <c:v>39416</c:v>
                </c:pt>
                <c:pt idx="8">
                  <c:v>39447</c:v>
                </c:pt>
                <c:pt idx="9">
                  <c:v>39478</c:v>
                </c:pt>
                <c:pt idx="10">
                  <c:v>39507</c:v>
                </c:pt>
                <c:pt idx="11">
                  <c:v>39538</c:v>
                </c:pt>
                <c:pt idx="12">
                  <c:v>39568</c:v>
                </c:pt>
                <c:pt idx="13">
                  <c:v>39599</c:v>
                </c:pt>
                <c:pt idx="14">
                  <c:v>39629</c:v>
                </c:pt>
                <c:pt idx="15">
                  <c:v>39660</c:v>
                </c:pt>
                <c:pt idx="16">
                  <c:v>39691</c:v>
                </c:pt>
                <c:pt idx="17">
                  <c:v>39721</c:v>
                </c:pt>
                <c:pt idx="18">
                  <c:v>39752</c:v>
                </c:pt>
                <c:pt idx="19">
                  <c:v>39782</c:v>
                </c:pt>
                <c:pt idx="20">
                  <c:v>39813</c:v>
                </c:pt>
                <c:pt idx="21">
                  <c:v>39844</c:v>
                </c:pt>
                <c:pt idx="22">
                  <c:v>39872</c:v>
                </c:pt>
                <c:pt idx="23">
                  <c:v>39903</c:v>
                </c:pt>
                <c:pt idx="24">
                  <c:v>39933</c:v>
                </c:pt>
                <c:pt idx="25">
                  <c:v>39964</c:v>
                </c:pt>
                <c:pt idx="26">
                  <c:v>39994</c:v>
                </c:pt>
                <c:pt idx="27">
                  <c:v>40025</c:v>
                </c:pt>
                <c:pt idx="28">
                  <c:v>40056</c:v>
                </c:pt>
                <c:pt idx="29">
                  <c:v>40086</c:v>
                </c:pt>
                <c:pt idx="30">
                  <c:v>40117</c:v>
                </c:pt>
                <c:pt idx="31">
                  <c:v>40147</c:v>
                </c:pt>
                <c:pt idx="32">
                  <c:v>40178</c:v>
                </c:pt>
                <c:pt idx="33">
                  <c:v>40209</c:v>
                </c:pt>
                <c:pt idx="34">
                  <c:v>40237</c:v>
                </c:pt>
                <c:pt idx="35">
                  <c:v>40268</c:v>
                </c:pt>
                <c:pt idx="36">
                  <c:v>40298</c:v>
                </c:pt>
                <c:pt idx="37">
                  <c:v>40329</c:v>
                </c:pt>
                <c:pt idx="38">
                  <c:v>40359</c:v>
                </c:pt>
                <c:pt idx="39">
                  <c:v>40390</c:v>
                </c:pt>
                <c:pt idx="40">
                  <c:v>40421</c:v>
                </c:pt>
                <c:pt idx="41">
                  <c:v>40451</c:v>
                </c:pt>
                <c:pt idx="42">
                  <c:v>40482</c:v>
                </c:pt>
                <c:pt idx="43">
                  <c:v>40512</c:v>
                </c:pt>
                <c:pt idx="44">
                  <c:v>40543</c:v>
                </c:pt>
                <c:pt idx="45">
                  <c:v>40574</c:v>
                </c:pt>
                <c:pt idx="46">
                  <c:v>40602</c:v>
                </c:pt>
                <c:pt idx="47">
                  <c:v>40633</c:v>
                </c:pt>
                <c:pt idx="48">
                  <c:v>40663</c:v>
                </c:pt>
                <c:pt idx="49">
                  <c:v>40694</c:v>
                </c:pt>
                <c:pt idx="50">
                  <c:v>40724</c:v>
                </c:pt>
                <c:pt idx="51">
                  <c:v>40755</c:v>
                </c:pt>
                <c:pt idx="52">
                  <c:v>40786</c:v>
                </c:pt>
                <c:pt idx="53">
                  <c:v>40816</c:v>
                </c:pt>
                <c:pt idx="54">
                  <c:v>40847</c:v>
                </c:pt>
                <c:pt idx="55">
                  <c:v>40877</c:v>
                </c:pt>
                <c:pt idx="56">
                  <c:v>40908</c:v>
                </c:pt>
                <c:pt idx="57">
                  <c:v>40939</c:v>
                </c:pt>
                <c:pt idx="58">
                  <c:v>40968</c:v>
                </c:pt>
                <c:pt idx="59">
                  <c:v>40999</c:v>
                </c:pt>
                <c:pt idx="60">
                  <c:v>41029</c:v>
                </c:pt>
                <c:pt idx="61">
                  <c:v>41060</c:v>
                </c:pt>
                <c:pt idx="62">
                  <c:v>41090</c:v>
                </c:pt>
                <c:pt idx="63">
                  <c:v>41121</c:v>
                </c:pt>
                <c:pt idx="64">
                  <c:v>41152</c:v>
                </c:pt>
                <c:pt idx="65">
                  <c:v>41182</c:v>
                </c:pt>
                <c:pt idx="66">
                  <c:v>41213</c:v>
                </c:pt>
                <c:pt idx="67">
                  <c:v>41243</c:v>
                </c:pt>
                <c:pt idx="68">
                  <c:v>41274</c:v>
                </c:pt>
                <c:pt idx="69">
                  <c:v>41305</c:v>
                </c:pt>
                <c:pt idx="70">
                  <c:v>41333</c:v>
                </c:pt>
                <c:pt idx="71">
                  <c:v>41364</c:v>
                </c:pt>
                <c:pt idx="72">
                  <c:v>41394</c:v>
                </c:pt>
                <c:pt idx="73">
                  <c:v>41425</c:v>
                </c:pt>
                <c:pt idx="74">
                  <c:v>41455</c:v>
                </c:pt>
                <c:pt idx="75">
                  <c:v>41486</c:v>
                </c:pt>
                <c:pt idx="76">
                  <c:v>41517</c:v>
                </c:pt>
                <c:pt idx="77">
                  <c:v>41547</c:v>
                </c:pt>
                <c:pt idx="78">
                  <c:v>41578</c:v>
                </c:pt>
                <c:pt idx="79">
                  <c:v>41608</c:v>
                </c:pt>
                <c:pt idx="80">
                  <c:v>41639</c:v>
                </c:pt>
                <c:pt idx="81">
                  <c:v>41670</c:v>
                </c:pt>
                <c:pt idx="82">
                  <c:v>41698</c:v>
                </c:pt>
                <c:pt idx="83">
                  <c:v>41729</c:v>
                </c:pt>
                <c:pt idx="84">
                  <c:v>41759</c:v>
                </c:pt>
                <c:pt idx="85">
                  <c:v>41790</c:v>
                </c:pt>
                <c:pt idx="86">
                  <c:v>41820</c:v>
                </c:pt>
                <c:pt idx="87">
                  <c:v>41851</c:v>
                </c:pt>
                <c:pt idx="88">
                  <c:v>41882</c:v>
                </c:pt>
                <c:pt idx="89">
                  <c:v>41912</c:v>
                </c:pt>
                <c:pt idx="90">
                  <c:v>41943</c:v>
                </c:pt>
                <c:pt idx="91">
                  <c:v>41973</c:v>
                </c:pt>
                <c:pt idx="92">
                  <c:v>42004</c:v>
                </c:pt>
                <c:pt idx="93">
                  <c:v>42035</c:v>
                </c:pt>
                <c:pt idx="94">
                  <c:v>42063</c:v>
                </c:pt>
                <c:pt idx="95">
                  <c:v>42094</c:v>
                </c:pt>
                <c:pt idx="96">
                  <c:v>42124</c:v>
                </c:pt>
                <c:pt idx="97">
                  <c:v>42155</c:v>
                </c:pt>
                <c:pt idx="98">
                  <c:v>42185</c:v>
                </c:pt>
                <c:pt idx="99">
                  <c:v>42216</c:v>
                </c:pt>
                <c:pt idx="100">
                  <c:v>42247</c:v>
                </c:pt>
                <c:pt idx="101">
                  <c:v>42277</c:v>
                </c:pt>
                <c:pt idx="102">
                  <c:v>42308</c:v>
                </c:pt>
                <c:pt idx="103">
                  <c:v>42338</c:v>
                </c:pt>
                <c:pt idx="104">
                  <c:v>42369</c:v>
                </c:pt>
                <c:pt idx="105">
                  <c:v>42400</c:v>
                </c:pt>
                <c:pt idx="106">
                  <c:v>42429</c:v>
                </c:pt>
                <c:pt idx="107">
                  <c:v>42460</c:v>
                </c:pt>
                <c:pt idx="108">
                  <c:v>42490</c:v>
                </c:pt>
                <c:pt idx="109">
                  <c:v>42521</c:v>
                </c:pt>
                <c:pt idx="110">
                  <c:v>42551</c:v>
                </c:pt>
                <c:pt idx="111">
                  <c:v>42582</c:v>
                </c:pt>
                <c:pt idx="112">
                  <c:v>42613</c:v>
                </c:pt>
                <c:pt idx="113">
                  <c:v>42643</c:v>
                </c:pt>
                <c:pt idx="114">
                  <c:v>42674</c:v>
                </c:pt>
                <c:pt idx="115">
                  <c:v>42704</c:v>
                </c:pt>
                <c:pt idx="116">
                  <c:v>42735</c:v>
                </c:pt>
                <c:pt idx="117">
                  <c:v>42766</c:v>
                </c:pt>
                <c:pt idx="118">
                  <c:v>42794</c:v>
                </c:pt>
                <c:pt idx="119">
                  <c:v>42825</c:v>
                </c:pt>
                <c:pt idx="120">
                  <c:v>42855</c:v>
                </c:pt>
                <c:pt idx="121">
                  <c:v>42886</c:v>
                </c:pt>
                <c:pt idx="122">
                  <c:v>42916</c:v>
                </c:pt>
                <c:pt idx="123">
                  <c:v>42947</c:v>
                </c:pt>
                <c:pt idx="124">
                  <c:v>42978</c:v>
                </c:pt>
                <c:pt idx="125">
                  <c:v>43008</c:v>
                </c:pt>
                <c:pt idx="126">
                  <c:v>43039</c:v>
                </c:pt>
                <c:pt idx="127">
                  <c:v>43069</c:v>
                </c:pt>
                <c:pt idx="128">
                  <c:v>43100</c:v>
                </c:pt>
                <c:pt idx="129">
                  <c:v>43131</c:v>
                </c:pt>
                <c:pt idx="130">
                  <c:v>43159</c:v>
                </c:pt>
                <c:pt idx="131">
                  <c:v>43190</c:v>
                </c:pt>
                <c:pt idx="132">
                  <c:v>43220</c:v>
                </c:pt>
                <c:pt idx="133">
                  <c:v>43251</c:v>
                </c:pt>
                <c:pt idx="134">
                  <c:v>43281</c:v>
                </c:pt>
                <c:pt idx="135">
                  <c:v>43312</c:v>
                </c:pt>
                <c:pt idx="136">
                  <c:v>43343</c:v>
                </c:pt>
                <c:pt idx="137">
                  <c:v>43373</c:v>
                </c:pt>
                <c:pt idx="138">
                  <c:v>43404</c:v>
                </c:pt>
                <c:pt idx="139">
                  <c:v>43434</c:v>
                </c:pt>
                <c:pt idx="140">
                  <c:v>43465</c:v>
                </c:pt>
                <c:pt idx="141">
                  <c:v>43496</c:v>
                </c:pt>
                <c:pt idx="142">
                  <c:v>43524</c:v>
                </c:pt>
                <c:pt idx="143">
                  <c:v>43555</c:v>
                </c:pt>
                <c:pt idx="144">
                  <c:v>43585</c:v>
                </c:pt>
                <c:pt idx="145">
                  <c:v>43616</c:v>
                </c:pt>
                <c:pt idx="146">
                  <c:v>43646</c:v>
                </c:pt>
                <c:pt idx="147">
                  <c:v>43677</c:v>
                </c:pt>
                <c:pt idx="148">
                  <c:v>43708</c:v>
                </c:pt>
                <c:pt idx="149">
                  <c:v>43738</c:v>
                </c:pt>
                <c:pt idx="150">
                  <c:v>43769</c:v>
                </c:pt>
                <c:pt idx="151">
                  <c:v>43799</c:v>
                </c:pt>
                <c:pt idx="152">
                  <c:v>43830</c:v>
                </c:pt>
                <c:pt idx="153">
                  <c:v>43861</c:v>
                </c:pt>
                <c:pt idx="154">
                  <c:v>43890</c:v>
                </c:pt>
                <c:pt idx="155">
                  <c:v>43921</c:v>
                </c:pt>
                <c:pt idx="156">
                  <c:v>43951</c:v>
                </c:pt>
                <c:pt idx="157">
                  <c:v>43982</c:v>
                </c:pt>
                <c:pt idx="158">
                  <c:v>44012</c:v>
                </c:pt>
                <c:pt idx="159">
                  <c:v>44043</c:v>
                </c:pt>
                <c:pt idx="160">
                  <c:v>44074</c:v>
                </c:pt>
                <c:pt idx="161">
                  <c:v>44104</c:v>
                </c:pt>
                <c:pt idx="162">
                  <c:v>44135</c:v>
                </c:pt>
                <c:pt idx="163">
                  <c:v>44165</c:v>
                </c:pt>
                <c:pt idx="164">
                  <c:v>44196</c:v>
                </c:pt>
                <c:pt idx="165">
                  <c:v>44227</c:v>
                </c:pt>
                <c:pt idx="166">
                  <c:v>44255</c:v>
                </c:pt>
                <c:pt idx="167">
                  <c:v>44286</c:v>
                </c:pt>
                <c:pt idx="168">
                  <c:v>44316</c:v>
                </c:pt>
                <c:pt idx="169">
                  <c:v>44347</c:v>
                </c:pt>
                <c:pt idx="170">
                  <c:v>44377</c:v>
                </c:pt>
                <c:pt idx="171">
                  <c:v>44408</c:v>
                </c:pt>
                <c:pt idx="172">
                  <c:v>44439</c:v>
                </c:pt>
                <c:pt idx="173">
                  <c:v>44469</c:v>
                </c:pt>
                <c:pt idx="174">
                  <c:v>44500</c:v>
                </c:pt>
                <c:pt idx="175">
                  <c:v>44530</c:v>
                </c:pt>
                <c:pt idx="176">
                  <c:v>44561</c:v>
                </c:pt>
                <c:pt idx="177">
                  <c:v>44592</c:v>
                </c:pt>
                <c:pt idx="178">
                  <c:v>44620</c:v>
                </c:pt>
                <c:pt idx="179">
                  <c:v>44651</c:v>
                </c:pt>
                <c:pt idx="180">
                  <c:v>44681</c:v>
                </c:pt>
                <c:pt idx="181">
                  <c:v>44712</c:v>
                </c:pt>
                <c:pt idx="182">
                  <c:v>44742</c:v>
                </c:pt>
                <c:pt idx="183">
                  <c:v>44773</c:v>
                </c:pt>
                <c:pt idx="184">
                  <c:v>44804</c:v>
                </c:pt>
                <c:pt idx="185">
                  <c:v>44834</c:v>
                </c:pt>
                <c:pt idx="186">
                  <c:v>44865</c:v>
                </c:pt>
                <c:pt idx="187">
                  <c:v>44895</c:v>
                </c:pt>
                <c:pt idx="188">
                  <c:v>44926</c:v>
                </c:pt>
                <c:pt idx="189">
                  <c:v>44957</c:v>
                </c:pt>
                <c:pt idx="190">
                  <c:v>44985</c:v>
                </c:pt>
                <c:pt idx="191">
                  <c:v>45016</c:v>
                </c:pt>
                <c:pt idx="192">
                  <c:v>45046</c:v>
                </c:pt>
                <c:pt idx="193">
                  <c:v>45077</c:v>
                </c:pt>
                <c:pt idx="194">
                  <c:v>45107</c:v>
                </c:pt>
                <c:pt idx="195">
                  <c:v>45138</c:v>
                </c:pt>
                <c:pt idx="196">
                  <c:v>45169</c:v>
                </c:pt>
                <c:pt idx="197">
                  <c:v>45199</c:v>
                </c:pt>
                <c:pt idx="198">
                  <c:v>45230</c:v>
                </c:pt>
                <c:pt idx="199">
                  <c:v>45260</c:v>
                </c:pt>
                <c:pt idx="200">
                  <c:v>45291</c:v>
                </c:pt>
              </c:numCache>
            </c:numRef>
          </c:cat>
          <c:val>
            <c:numRef>
              <c:f>QT!$B$14:$B$1174</c:f>
              <c:numCache>
                <c:formatCode>General</c:formatCode>
                <c:ptCount val="1161"/>
                <c:pt idx="0">
                  <c:v>35.113999999999976</c:v>
                </c:pt>
                <c:pt idx="1">
                  <c:v>25.406000000000041</c:v>
                </c:pt>
                <c:pt idx="2">
                  <c:v>20.669000000000047</c:v>
                </c:pt>
                <c:pt idx="3">
                  <c:v>22.338000000000079</c:v>
                </c:pt>
                <c:pt idx="4">
                  <c:v>21.947999999999968</c:v>
                </c:pt>
                <c:pt idx="5">
                  <c:v>39.928999999999995</c:v>
                </c:pt>
                <c:pt idx="6">
                  <c:v>30.737000000000016</c:v>
                </c:pt>
                <c:pt idx="7">
                  <c:v>22.746000000000045</c:v>
                </c:pt>
                <c:pt idx="8">
                  <c:v>20.673999999999971</c:v>
                </c:pt>
                <c:pt idx="9">
                  <c:v>34.533999999999956</c:v>
                </c:pt>
                <c:pt idx="10">
                  <c:v>16.415999999999986</c:v>
                </c:pt>
                <c:pt idx="11">
                  <c:v>24.162000000000017</c:v>
                </c:pt>
                <c:pt idx="12">
                  <c:v>8.4450000000000358</c:v>
                </c:pt>
                <c:pt idx="13">
                  <c:v>27.06799999999998</c:v>
                </c:pt>
                <c:pt idx="14">
                  <c:v>27.607999999999965</c:v>
                </c:pt>
                <c:pt idx="15">
                  <c:v>54.734999999999978</c:v>
                </c:pt>
                <c:pt idx="16">
                  <c:v>37.108999999999945</c:v>
                </c:pt>
                <c:pt idx="17">
                  <c:v>321.9249999999999</c:v>
                </c:pt>
                <c:pt idx="18">
                  <c:v>1085.7009999999998</c:v>
                </c:pt>
                <c:pt idx="19">
                  <c:v>1226.6999999999996</c:v>
                </c:pt>
                <c:pt idx="20">
                  <c:v>1348.7950000000001</c:v>
                </c:pt>
                <c:pt idx="21">
                  <c:v>1026.818</c:v>
                </c:pt>
                <c:pt idx="22">
                  <c:v>1022.29</c:v>
                </c:pt>
                <c:pt idx="23">
                  <c:v>1177.5910000000001</c:v>
                </c:pt>
                <c:pt idx="24">
                  <c:v>1178.5809999999999</c:v>
                </c:pt>
                <c:pt idx="25">
                  <c:v>1176.0610000000001</c:v>
                </c:pt>
                <c:pt idx="26">
                  <c:v>1132.8579999999997</c:v>
                </c:pt>
                <c:pt idx="27">
                  <c:v>1081.922</c:v>
                </c:pt>
                <c:pt idx="28">
                  <c:v>1164.9199999999998</c:v>
                </c:pt>
                <c:pt idx="29">
                  <c:v>929.19500000000016</c:v>
                </c:pt>
                <c:pt idx="30">
                  <c:v>192.45100000000014</c:v>
                </c:pt>
                <c:pt idx="31">
                  <c:v>100.24200000000016</c:v>
                </c:pt>
                <c:pt idx="32">
                  <c:v>-5.3899999999997839</c:v>
                </c:pt>
                <c:pt idx="33">
                  <c:v>319.80399999999997</c:v>
                </c:pt>
                <c:pt idx="34">
                  <c:v>370.012</c:v>
                </c:pt>
                <c:pt idx="35">
                  <c:v>235.59399999999985</c:v>
                </c:pt>
                <c:pt idx="36">
                  <c:v>263.76</c:v>
                </c:pt>
                <c:pt idx="37">
                  <c:v>253.92599999999987</c:v>
                </c:pt>
                <c:pt idx="38">
                  <c:v>305.2800000000002</c:v>
                </c:pt>
                <c:pt idx="39">
                  <c:v>324.75100000000003</c:v>
                </c:pt>
                <c:pt idx="40">
                  <c:v>226.11300000000023</c:v>
                </c:pt>
                <c:pt idx="41">
                  <c:v>157.67099999999968</c:v>
                </c:pt>
                <c:pt idx="42">
                  <c:v>133.85500000000005</c:v>
                </c:pt>
                <c:pt idx="43">
                  <c:v>139.64199999999983</c:v>
                </c:pt>
                <c:pt idx="44">
                  <c:v>186.5030000000001</c:v>
                </c:pt>
                <c:pt idx="45">
                  <c:v>196.64100000000008</c:v>
                </c:pt>
                <c:pt idx="46">
                  <c:v>247.09400000000014</c:v>
                </c:pt>
                <c:pt idx="47">
                  <c:v>315.3730000000001</c:v>
                </c:pt>
                <c:pt idx="48">
                  <c:v>360.51300000000009</c:v>
                </c:pt>
                <c:pt idx="49">
                  <c:v>440.95499999999976</c:v>
                </c:pt>
                <c:pt idx="50">
                  <c:v>534.4000000000002</c:v>
                </c:pt>
                <c:pt idx="51">
                  <c:v>538.27800000000002</c:v>
                </c:pt>
                <c:pt idx="52">
                  <c:v>552.87299999999993</c:v>
                </c:pt>
                <c:pt idx="53">
                  <c:v>552.23000000000025</c:v>
                </c:pt>
                <c:pt idx="54">
                  <c:v>550.29299999999989</c:v>
                </c:pt>
                <c:pt idx="55">
                  <c:v>468.23400000000026</c:v>
                </c:pt>
                <c:pt idx="56">
                  <c:v>505.52499999999998</c:v>
                </c:pt>
                <c:pt idx="57">
                  <c:v>476.0179999999998</c:v>
                </c:pt>
                <c:pt idx="58">
                  <c:v>392.50099999999975</c:v>
                </c:pt>
                <c:pt idx="59">
                  <c:v>255.614</c:v>
                </c:pt>
                <c:pt idx="60">
                  <c:v>175.57599999999996</c:v>
                </c:pt>
                <c:pt idx="61">
                  <c:v>67.658000000000214</c:v>
                </c:pt>
                <c:pt idx="62">
                  <c:v>-1.7040000000001498</c:v>
                </c:pt>
                <c:pt idx="63">
                  <c:v>-16.818999999999917</c:v>
                </c:pt>
                <c:pt idx="64">
                  <c:v>-41.081999999999837</c:v>
                </c:pt>
                <c:pt idx="65">
                  <c:v>-46.463999999999842</c:v>
                </c:pt>
                <c:pt idx="66">
                  <c:v>-22.548000000000012</c:v>
                </c:pt>
                <c:pt idx="67">
                  <c:v>37.12699999999991</c:v>
                </c:pt>
                <c:pt idx="68">
                  <c:v>-18.794999999999895</c:v>
                </c:pt>
                <c:pt idx="69">
                  <c:v>89.158999999999992</c:v>
                </c:pt>
                <c:pt idx="70">
                  <c:v>164.87799999999987</c:v>
                </c:pt>
                <c:pt idx="71">
                  <c:v>324.11900000000003</c:v>
                </c:pt>
                <c:pt idx="72">
                  <c:v>452.08800000000025</c:v>
                </c:pt>
                <c:pt idx="73">
                  <c:v>542.47399999999993</c:v>
                </c:pt>
                <c:pt idx="74">
                  <c:v>615.12499999999989</c:v>
                </c:pt>
                <c:pt idx="75">
                  <c:v>725.04</c:v>
                </c:pt>
                <c:pt idx="76">
                  <c:v>831.64999999999975</c:v>
                </c:pt>
                <c:pt idx="77">
                  <c:v>929.56099999999969</c:v>
                </c:pt>
                <c:pt idx="78">
                  <c:v>1020.2589999999998</c:v>
                </c:pt>
                <c:pt idx="79">
                  <c:v>1074.5140000000001</c:v>
                </c:pt>
                <c:pt idx="80">
                  <c:v>1125.2749999999994</c:v>
                </c:pt>
                <c:pt idx="81">
                  <c:v>1093.4340000000002</c:v>
                </c:pt>
                <c:pt idx="82">
                  <c:v>1069.3720000000001</c:v>
                </c:pt>
                <c:pt idx="83">
                  <c:v>1024.7149999999997</c:v>
                </c:pt>
                <c:pt idx="84">
                  <c:v>977.39999999999986</c:v>
                </c:pt>
                <c:pt idx="85">
                  <c:v>937.52600000000007</c:v>
                </c:pt>
                <c:pt idx="86">
                  <c:v>889.67600000000016</c:v>
                </c:pt>
                <c:pt idx="87">
                  <c:v>834.8399999999998</c:v>
                </c:pt>
                <c:pt idx="88">
                  <c:v>769.2800000000002</c:v>
                </c:pt>
                <c:pt idx="89">
                  <c:v>725.03200000000061</c:v>
                </c:pt>
                <c:pt idx="90">
                  <c:v>643.35800000000052</c:v>
                </c:pt>
                <c:pt idx="91">
                  <c:v>560.05499999999972</c:v>
                </c:pt>
                <c:pt idx="92">
                  <c:v>465.08500000000021</c:v>
                </c:pt>
                <c:pt idx="93">
                  <c:v>397.92599999999999</c:v>
                </c:pt>
                <c:pt idx="94">
                  <c:v>326.75300000000004</c:v>
                </c:pt>
                <c:pt idx="95">
                  <c:v>253.63200000000052</c:v>
                </c:pt>
                <c:pt idx="96">
                  <c:v>175.44999999999965</c:v>
                </c:pt>
                <c:pt idx="97">
                  <c:v>141.32700000000042</c:v>
                </c:pt>
                <c:pt idx="98">
                  <c:v>126.70699999999968</c:v>
                </c:pt>
                <c:pt idx="99">
                  <c:v>78.842999999999989</c:v>
                </c:pt>
                <c:pt idx="100">
                  <c:v>61.369000000000007</c:v>
                </c:pt>
                <c:pt idx="101">
                  <c:v>25.061</c:v>
                </c:pt>
                <c:pt idx="102">
                  <c:v>2.5849999999998374</c:v>
                </c:pt>
                <c:pt idx="103">
                  <c:v>-8.8429999999997122</c:v>
                </c:pt>
                <c:pt idx="104">
                  <c:v>-11.072999999999666</c:v>
                </c:pt>
                <c:pt idx="105">
                  <c:v>-17.714999999999925</c:v>
                </c:pt>
                <c:pt idx="106">
                  <c:v>3.071000000000268</c:v>
                </c:pt>
                <c:pt idx="107">
                  <c:v>2.2370000000000445</c:v>
                </c:pt>
                <c:pt idx="108">
                  <c:v>3.1660000000002242</c:v>
                </c:pt>
                <c:pt idx="109">
                  <c:v>-2.8700000000005943</c:v>
                </c:pt>
                <c:pt idx="110">
                  <c:v>-28.572999999999737</c:v>
                </c:pt>
                <c:pt idx="111">
                  <c:v>-20.982000000000056</c:v>
                </c:pt>
                <c:pt idx="112">
                  <c:v>-17.198000000000491</c:v>
                </c:pt>
                <c:pt idx="113">
                  <c:v>-32.109000000000165</c:v>
                </c:pt>
                <c:pt idx="114">
                  <c:v>-35.013000000000183</c:v>
                </c:pt>
                <c:pt idx="115">
                  <c:v>-30.781000000000169</c:v>
                </c:pt>
                <c:pt idx="116">
                  <c:v>-35.1360000000005</c:v>
                </c:pt>
                <c:pt idx="117">
                  <c:v>-29.511000000000287</c:v>
                </c:pt>
                <c:pt idx="118">
                  <c:v>-21.093999999999724</c:v>
                </c:pt>
                <c:pt idx="119">
                  <c:v>-13.222000000000733</c:v>
                </c:pt>
                <c:pt idx="120">
                  <c:v>-4.5229999999998327</c:v>
                </c:pt>
                <c:pt idx="121">
                  <c:v>-1.1969999999994485</c:v>
                </c:pt>
                <c:pt idx="122">
                  <c:v>-3.135000000000332</c:v>
                </c:pt>
                <c:pt idx="123">
                  <c:v>0.78599999999973136</c:v>
                </c:pt>
                <c:pt idx="124">
                  <c:v>-5.5469999999999686</c:v>
                </c:pt>
                <c:pt idx="125">
                  <c:v>3.6589999999998568</c:v>
                </c:pt>
                <c:pt idx="126">
                  <c:v>6.7909999999997694</c:v>
                </c:pt>
                <c:pt idx="127">
                  <c:v>-7.7150000000001384</c:v>
                </c:pt>
                <c:pt idx="128">
                  <c:v>-2.7709999999991908</c:v>
                </c:pt>
                <c:pt idx="129">
                  <c:v>-33.612999999999893</c:v>
                </c:pt>
                <c:pt idx="130">
                  <c:v>-75.301000000000499</c:v>
                </c:pt>
                <c:pt idx="131">
                  <c:v>-77.420000000000044</c:v>
                </c:pt>
                <c:pt idx="132">
                  <c:v>-97.255999999999787</c:v>
                </c:pt>
                <c:pt idx="133">
                  <c:v>-132.39500000000072</c:v>
                </c:pt>
                <c:pt idx="134">
                  <c:v>-157.85599999999977</c:v>
                </c:pt>
                <c:pt idx="135">
                  <c:v>-187.6029999999993</c:v>
                </c:pt>
                <c:pt idx="136">
                  <c:v>-233.44599999999983</c:v>
                </c:pt>
                <c:pt idx="137">
                  <c:v>-262.7519999999999</c:v>
                </c:pt>
                <c:pt idx="138">
                  <c:v>-321.38599999999951</c:v>
                </c:pt>
                <c:pt idx="139">
                  <c:v>-341.42199999999968</c:v>
                </c:pt>
                <c:pt idx="140">
                  <c:v>-373.04400000000015</c:v>
                </c:pt>
                <c:pt idx="141">
                  <c:v>-379.54699999999963</c:v>
                </c:pt>
                <c:pt idx="142">
                  <c:v>-418.81099999999981</c:v>
                </c:pt>
                <c:pt idx="143">
                  <c:v>-436.58099999999945</c:v>
                </c:pt>
                <c:pt idx="144">
                  <c:v>-444.6130000000004</c:v>
                </c:pt>
                <c:pt idx="145">
                  <c:v>-476.07499999999982</c:v>
                </c:pt>
                <c:pt idx="146">
                  <c:v>-478.67399999999981</c:v>
                </c:pt>
                <c:pt idx="147">
                  <c:v>-498.57900000000035</c:v>
                </c:pt>
                <c:pt idx="148">
                  <c:v>-458.96800000000002</c:v>
                </c:pt>
                <c:pt idx="149">
                  <c:v>-335.19400000000041</c:v>
                </c:pt>
                <c:pt idx="150">
                  <c:v>-119.90800000000057</c:v>
                </c:pt>
                <c:pt idx="151">
                  <c:v>-44.294999999999973</c:v>
                </c:pt>
                <c:pt idx="152">
                  <c:v>89.954999999999785</c:v>
                </c:pt>
                <c:pt idx="153">
                  <c:v>111.9519999999996</c:v>
                </c:pt>
                <c:pt idx="154">
                  <c:v>184.04699999999963</c:v>
                </c:pt>
                <c:pt idx="155">
                  <c:v>1298.6610000000001</c:v>
                </c:pt>
                <c:pt idx="156">
                  <c:v>2727.6560000000004</c:v>
                </c:pt>
                <c:pt idx="157">
                  <c:v>3245.8720000000003</c:v>
                </c:pt>
                <c:pt idx="158">
                  <c:v>3255.4850000000001</c:v>
                </c:pt>
                <c:pt idx="159">
                  <c:v>3169.93</c:v>
                </c:pt>
                <c:pt idx="160">
                  <c:v>3230.4720000000002</c:v>
                </c:pt>
                <c:pt idx="161">
                  <c:v>3198.4140000000007</c:v>
                </c:pt>
                <c:pt idx="162">
                  <c:v>3126.4830000000002</c:v>
                </c:pt>
                <c:pt idx="163">
                  <c:v>3163.6049999999996</c:v>
                </c:pt>
                <c:pt idx="164">
                  <c:v>3197.7599999999998</c:v>
                </c:pt>
                <c:pt idx="165">
                  <c:v>3253.2959999999998</c:v>
                </c:pt>
                <c:pt idx="166">
                  <c:v>3431.4740000000006</c:v>
                </c:pt>
                <c:pt idx="167">
                  <c:v>2434.71</c:v>
                </c:pt>
                <c:pt idx="168">
                  <c:v>1125.0329999999992</c:v>
                </c:pt>
                <c:pt idx="169">
                  <c:v>806.22499999999957</c:v>
                </c:pt>
                <c:pt idx="170">
                  <c:v>996.24200000000053</c:v>
                </c:pt>
                <c:pt idx="171">
                  <c:v>1272.4409999999998</c:v>
                </c:pt>
                <c:pt idx="172">
                  <c:v>1342.3250000000007</c:v>
                </c:pt>
                <c:pt idx="173">
                  <c:v>1391.8520000000001</c:v>
                </c:pt>
                <c:pt idx="174">
                  <c:v>1409.8750000000005</c:v>
                </c:pt>
                <c:pt idx="175">
                  <c:v>1465.2909999999997</c:v>
                </c:pt>
                <c:pt idx="176">
                  <c:v>1394.1090000000004</c:v>
                </c:pt>
                <c:pt idx="177">
                  <c:v>1455.5590000000009</c:v>
                </c:pt>
                <c:pt idx="178">
                  <c:v>1338.018</c:v>
                </c:pt>
                <c:pt idx="179">
                  <c:v>1248.1539999999995</c:v>
                </c:pt>
                <c:pt idx="180">
                  <c:v>1158.2370000000005</c:v>
                </c:pt>
                <c:pt idx="181">
                  <c:v>1010.740000000001</c:v>
                </c:pt>
                <c:pt idx="182">
                  <c:v>835.00899999999945</c:v>
                </c:pt>
                <c:pt idx="183">
                  <c:v>668.53099999999972</c:v>
                </c:pt>
                <c:pt idx="184">
                  <c:v>493.34999999999951</c:v>
                </c:pt>
                <c:pt idx="185">
                  <c:v>347.58599999999973</c:v>
                </c:pt>
                <c:pt idx="186">
                  <c:v>166.90899999999863</c:v>
                </c:pt>
                <c:pt idx="187">
                  <c:v>-97.194999999999254</c:v>
                </c:pt>
                <c:pt idx="188">
                  <c:v>-206.29100000000022</c:v>
                </c:pt>
                <c:pt idx="189">
                  <c:v>-389.92800000000113</c:v>
                </c:pt>
                <c:pt idx="190">
                  <c:v>-545.93900000000065</c:v>
                </c:pt>
                <c:pt idx="191">
                  <c:v>-639.9519999999992</c:v>
                </c:pt>
                <c:pt idx="192">
                  <c:v>-727.0090000000007</c:v>
                </c:pt>
                <c:pt idx="193">
                  <c:v>-787.09100000000024</c:v>
                </c:pt>
                <c:pt idx="194">
                  <c:v>-871.36300000000051</c:v>
                </c:pt>
                <c:pt idx="195">
                  <c:v>-932.81399999999962</c:v>
                </c:pt>
                <c:pt idx="196">
                  <c:v>-953.90300000000036</c:v>
                </c:pt>
                <c:pt idx="197">
                  <c:v>-1008.3770000000003</c:v>
                </c:pt>
                <c:pt idx="198">
                  <c:v>-1020.8999999999993</c:v>
                </c:pt>
                <c:pt idx="199">
                  <c:v>-967.38600000000031</c:v>
                </c:pt>
                <c:pt idx="200">
                  <c:v>-1018.9789999999998</c:v>
                </c:pt>
              </c:numCache>
            </c:numRef>
          </c:val>
          <c:extLst>
            <c:ext xmlns:c16="http://schemas.microsoft.com/office/drawing/2014/chart" uri="{C3380CC4-5D6E-409C-BE32-E72D297353CC}">
              <c16:uniqueId val="{00000003-438E-405F-ABD1-FE50161BD664}"/>
            </c:ext>
          </c:extLst>
        </c:ser>
        <c:dLbls>
          <c:showLegendKey val="0"/>
          <c:showVal val="0"/>
          <c:showCatName val="0"/>
          <c:showSerName val="0"/>
          <c:showPercent val="0"/>
          <c:showBubbleSize val="0"/>
        </c:dLbls>
        <c:gapWidth val="0"/>
        <c:overlap val="100"/>
        <c:axId val="310090752"/>
        <c:axId val="310100736"/>
        <c:extLst>
          <c:ext xmlns:c15="http://schemas.microsoft.com/office/drawing/2012/chart" uri="{02D57815-91ED-43cb-92C2-25804820EDAC}">
            <c15:filteredBarSeries>
              <c15:ser>
                <c:idx val="3"/>
                <c:order val="0"/>
                <c:tx>
                  <c:strRef>
                    <c:extLst>
                      <c:ext uri="{02D57815-91ED-43cb-92C2-25804820EDAC}">
                        <c15:formulaRef>
                          <c15:sqref>QT!#REF!</c15:sqref>
                        </c15:formulaRef>
                      </c:ext>
                    </c:extLst>
                    <c:strCache>
                      <c:ptCount val="1"/>
                      <c:pt idx="0">
                        <c:v>#REF!</c:v>
                      </c:pt>
                    </c:strCache>
                  </c:strRef>
                </c:tx>
                <c:spPr>
                  <a:solidFill>
                    <a:srgbClr val="7A9A3D"/>
                  </a:solidFill>
                </c:spPr>
                <c:invertIfNegative val="0"/>
                <c:cat>
                  <c:numRef>
                    <c:extLst>
                      <c:ext uri="{02D57815-91ED-43cb-92C2-25804820EDAC}">
                        <c15:formulaRef>
                          <c15:sqref>QT!$A$14:$A$1174</c15:sqref>
                        </c15:formulaRef>
                      </c:ext>
                    </c:extLst>
                    <c:numCache>
                      <c:formatCode>mmm"-"yyyy</c:formatCode>
                      <c:ptCount val="1161"/>
                      <c:pt idx="0">
                        <c:v>39202</c:v>
                      </c:pt>
                      <c:pt idx="1">
                        <c:v>39233</c:v>
                      </c:pt>
                      <c:pt idx="2">
                        <c:v>39263</c:v>
                      </c:pt>
                      <c:pt idx="3">
                        <c:v>39294</c:v>
                      </c:pt>
                      <c:pt idx="4">
                        <c:v>39325</c:v>
                      </c:pt>
                      <c:pt idx="5">
                        <c:v>39355</c:v>
                      </c:pt>
                      <c:pt idx="6">
                        <c:v>39386</c:v>
                      </c:pt>
                      <c:pt idx="7">
                        <c:v>39416</c:v>
                      </c:pt>
                      <c:pt idx="8">
                        <c:v>39447</c:v>
                      </c:pt>
                      <c:pt idx="9">
                        <c:v>39478</c:v>
                      </c:pt>
                      <c:pt idx="10">
                        <c:v>39507</c:v>
                      </c:pt>
                      <c:pt idx="11">
                        <c:v>39538</c:v>
                      </c:pt>
                      <c:pt idx="12">
                        <c:v>39568</c:v>
                      </c:pt>
                      <c:pt idx="13">
                        <c:v>39599</c:v>
                      </c:pt>
                      <c:pt idx="14">
                        <c:v>39629</c:v>
                      </c:pt>
                      <c:pt idx="15">
                        <c:v>39660</c:v>
                      </c:pt>
                      <c:pt idx="16">
                        <c:v>39691</c:v>
                      </c:pt>
                      <c:pt idx="17">
                        <c:v>39721</c:v>
                      </c:pt>
                      <c:pt idx="18">
                        <c:v>39752</c:v>
                      </c:pt>
                      <c:pt idx="19">
                        <c:v>39782</c:v>
                      </c:pt>
                      <c:pt idx="20">
                        <c:v>39813</c:v>
                      </c:pt>
                      <c:pt idx="21">
                        <c:v>39844</c:v>
                      </c:pt>
                      <c:pt idx="22">
                        <c:v>39872</c:v>
                      </c:pt>
                      <c:pt idx="23">
                        <c:v>39903</c:v>
                      </c:pt>
                      <c:pt idx="24">
                        <c:v>39933</c:v>
                      </c:pt>
                      <c:pt idx="25">
                        <c:v>39964</c:v>
                      </c:pt>
                      <c:pt idx="26">
                        <c:v>39994</c:v>
                      </c:pt>
                      <c:pt idx="27">
                        <c:v>40025</c:v>
                      </c:pt>
                      <c:pt idx="28">
                        <c:v>40056</c:v>
                      </c:pt>
                      <c:pt idx="29">
                        <c:v>40086</c:v>
                      </c:pt>
                      <c:pt idx="30">
                        <c:v>40117</c:v>
                      </c:pt>
                      <c:pt idx="31">
                        <c:v>40147</c:v>
                      </c:pt>
                      <c:pt idx="32">
                        <c:v>40178</c:v>
                      </c:pt>
                      <c:pt idx="33">
                        <c:v>40209</c:v>
                      </c:pt>
                      <c:pt idx="34">
                        <c:v>40237</c:v>
                      </c:pt>
                      <c:pt idx="35">
                        <c:v>40268</c:v>
                      </c:pt>
                      <c:pt idx="36">
                        <c:v>40298</c:v>
                      </c:pt>
                      <c:pt idx="37">
                        <c:v>40329</c:v>
                      </c:pt>
                      <c:pt idx="38">
                        <c:v>40359</c:v>
                      </c:pt>
                      <c:pt idx="39">
                        <c:v>40390</c:v>
                      </c:pt>
                      <c:pt idx="40">
                        <c:v>40421</c:v>
                      </c:pt>
                      <c:pt idx="41">
                        <c:v>40451</c:v>
                      </c:pt>
                      <c:pt idx="42">
                        <c:v>40482</c:v>
                      </c:pt>
                      <c:pt idx="43">
                        <c:v>40512</c:v>
                      </c:pt>
                      <c:pt idx="44">
                        <c:v>40543</c:v>
                      </c:pt>
                      <c:pt idx="45">
                        <c:v>40574</c:v>
                      </c:pt>
                      <c:pt idx="46">
                        <c:v>40602</c:v>
                      </c:pt>
                      <c:pt idx="47">
                        <c:v>40633</c:v>
                      </c:pt>
                      <c:pt idx="48">
                        <c:v>40663</c:v>
                      </c:pt>
                      <c:pt idx="49">
                        <c:v>40694</c:v>
                      </c:pt>
                      <c:pt idx="50">
                        <c:v>40724</c:v>
                      </c:pt>
                      <c:pt idx="51">
                        <c:v>40755</c:v>
                      </c:pt>
                      <c:pt idx="52">
                        <c:v>40786</c:v>
                      </c:pt>
                      <c:pt idx="53">
                        <c:v>40816</c:v>
                      </c:pt>
                      <c:pt idx="54">
                        <c:v>40847</c:v>
                      </c:pt>
                      <c:pt idx="55">
                        <c:v>40877</c:v>
                      </c:pt>
                      <c:pt idx="56">
                        <c:v>40908</c:v>
                      </c:pt>
                      <c:pt idx="57">
                        <c:v>40939</c:v>
                      </c:pt>
                      <c:pt idx="58">
                        <c:v>40968</c:v>
                      </c:pt>
                      <c:pt idx="59">
                        <c:v>40999</c:v>
                      </c:pt>
                      <c:pt idx="60">
                        <c:v>41029</c:v>
                      </c:pt>
                      <c:pt idx="61">
                        <c:v>41060</c:v>
                      </c:pt>
                      <c:pt idx="62">
                        <c:v>41090</c:v>
                      </c:pt>
                      <c:pt idx="63">
                        <c:v>41121</c:v>
                      </c:pt>
                      <c:pt idx="64">
                        <c:v>41152</c:v>
                      </c:pt>
                      <c:pt idx="65">
                        <c:v>41182</c:v>
                      </c:pt>
                      <c:pt idx="66">
                        <c:v>41213</c:v>
                      </c:pt>
                      <c:pt idx="67">
                        <c:v>41243</c:v>
                      </c:pt>
                      <c:pt idx="68">
                        <c:v>41274</c:v>
                      </c:pt>
                      <c:pt idx="69">
                        <c:v>41305</c:v>
                      </c:pt>
                      <c:pt idx="70">
                        <c:v>41333</c:v>
                      </c:pt>
                      <c:pt idx="71">
                        <c:v>41364</c:v>
                      </c:pt>
                      <c:pt idx="72">
                        <c:v>41394</c:v>
                      </c:pt>
                      <c:pt idx="73">
                        <c:v>41425</c:v>
                      </c:pt>
                      <c:pt idx="74">
                        <c:v>41455</c:v>
                      </c:pt>
                      <c:pt idx="75">
                        <c:v>41486</c:v>
                      </c:pt>
                      <c:pt idx="76">
                        <c:v>41517</c:v>
                      </c:pt>
                      <c:pt idx="77">
                        <c:v>41547</c:v>
                      </c:pt>
                      <c:pt idx="78">
                        <c:v>41578</c:v>
                      </c:pt>
                      <c:pt idx="79">
                        <c:v>41608</c:v>
                      </c:pt>
                      <c:pt idx="80">
                        <c:v>41639</c:v>
                      </c:pt>
                      <c:pt idx="81">
                        <c:v>41670</c:v>
                      </c:pt>
                      <c:pt idx="82">
                        <c:v>41698</c:v>
                      </c:pt>
                      <c:pt idx="83">
                        <c:v>41729</c:v>
                      </c:pt>
                      <c:pt idx="84">
                        <c:v>41759</c:v>
                      </c:pt>
                      <c:pt idx="85">
                        <c:v>41790</c:v>
                      </c:pt>
                      <c:pt idx="86">
                        <c:v>41820</c:v>
                      </c:pt>
                      <c:pt idx="87">
                        <c:v>41851</c:v>
                      </c:pt>
                      <c:pt idx="88">
                        <c:v>41882</c:v>
                      </c:pt>
                      <c:pt idx="89">
                        <c:v>41912</c:v>
                      </c:pt>
                      <c:pt idx="90">
                        <c:v>41943</c:v>
                      </c:pt>
                      <c:pt idx="91">
                        <c:v>41973</c:v>
                      </c:pt>
                      <c:pt idx="92">
                        <c:v>42004</c:v>
                      </c:pt>
                      <c:pt idx="93">
                        <c:v>42035</c:v>
                      </c:pt>
                      <c:pt idx="94">
                        <c:v>42063</c:v>
                      </c:pt>
                      <c:pt idx="95">
                        <c:v>42094</c:v>
                      </c:pt>
                      <c:pt idx="96">
                        <c:v>42124</c:v>
                      </c:pt>
                      <c:pt idx="97">
                        <c:v>42155</c:v>
                      </c:pt>
                      <c:pt idx="98">
                        <c:v>42185</c:v>
                      </c:pt>
                      <c:pt idx="99">
                        <c:v>42216</c:v>
                      </c:pt>
                      <c:pt idx="100">
                        <c:v>42247</c:v>
                      </c:pt>
                      <c:pt idx="101">
                        <c:v>42277</c:v>
                      </c:pt>
                      <c:pt idx="102">
                        <c:v>42308</c:v>
                      </c:pt>
                      <c:pt idx="103">
                        <c:v>42338</c:v>
                      </c:pt>
                      <c:pt idx="104">
                        <c:v>42369</c:v>
                      </c:pt>
                      <c:pt idx="105">
                        <c:v>42400</c:v>
                      </c:pt>
                      <c:pt idx="106">
                        <c:v>42429</c:v>
                      </c:pt>
                      <c:pt idx="107">
                        <c:v>42460</c:v>
                      </c:pt>
                      <c:pt idx="108">
                        <c:v>42490</c:v>
                      </c:pt>
                      <c:pt idx="109">
                        <c:v>42521</c:v>
                      </c:pt>
                      <c:pt idx="110">
                        <c:v>42551</c:v>
                      </c:pt>
                      <c:pt idx="111">
                        <c:v>42582</c:v>
                      </c:pt>
                      <c:pt idx="112">
                        <c:v>42613</c:v>
                      </c:pt>
                      <c:pt idx="113">
                        <c:v>42643</c:v>
                      </c:pt>
                      <c:pt idx="114">
                        <c:v>42674</c:v>
                      </c:pt>
                      <c:pt idx="115">
                        <c:v>42704</c:v>
                      </c:pt>
                      <c:pt idx="116">
                        <c:v>42735</c:v>
                      </c:pt>
                      <c:pt idx="117">
                        <c:v>42766</c:v>
                      </c:pt>
                      <c:pt idx="118">
                        <c:v>42794</c:v>
                      </c:pt>
                      <c:pt idx="119">
                        <c:v>42825</c:v>
                      </c:pt>
                      <c:pt idx="120">
                        <c:v>42855</c:v>
                      </c:pt>
                      <c:pt idx="121">
                        <c:v>42886</c:v>
                      </c:pt>
                      <c:pt idx="122">
                        <c:v>42916</c:v>
                      </c:pt>
                      <c:pt idx="123">
                        <c:v>42947</c:v>
                      </c:pt>
                      <c:pt idx="124">
                        <c:v>42978</c:v>
                      </c:pt>
                      <c:pt idx="125">
                        <c:v>43008</c:v>
                      </c:pt>
                      <c:pt idx="126">
                        <c:v>43039</c:v>
                      </c:pt>
                      <c:pt idx="127">
                        <c:v>43069</c:v>
                      </c:pt>
                      <c:pt idx="128">
                        <c:v>43100</c:v>
                      </c:pt>
                      <c:pt idx="129">
                        <c:v>43131</c:v>
                      </c:pt>
                      <c:pt idx="130">
                        <c:v>43159</c:v>
                      </c:pt>
                      <c:pt idx="131">
                        <c:v>43190</c:v>
                      </c:pt>
                      <c:pt idx="132">
                        <c:v>43220</c:v>
                      </c:pt>
                      <c:pt idx="133">
                        <c:v>43251</c:v>
                      </c:pt>
                      <c:pt idx="134">
                        <c:v>43281</c:v>
                      </c:pt>
                      <c:pt idx="135">
                        <c:v>43312</c:v>
                      </c:pt>
                      <c:pt idx="136">
                        <c:v>43343</c:v>
                      </c:pt>
                      <c:pt idx="137">
                        <c:v>43373</c:v>
                      </c:pt>
                      <c:pt idx="138">
                        <c:v>43404</c:v>
                      </c:pt>
                      <c:pt idx="139">
                        <c:v>43434</c:v>
                      </c:pt>
                      <c:pt idx="140">
                        <c:v>43465</c:v>
                      </c:pt>
                      <c:pt idx="141">
                        <c:v>43496</c:v>
                      </c:pt>
                      <c:pt idx="142">
                        <c:v>43524</c:v>
                      </c:pt>
                      <c:pt idx="143">
                        <c:v>43555</c:v>
                      </c:pt>
                      <c:pt idx="144">
                        <c:v>43585</c:v>
                      </c:pt>
                      <c:pt idx="145">
                        <c:v>43616</c:v>
                      </c:pt>
                      <c:pt idx="146">
                        <c:v>43646</c:v>
                      </c:pt>
                      <c:pt idx="147">
                        <c:v>43677</c:v>
                      </c:pt>
                      <c:pt idx="148">
                        <c:v>43708</c:v>
                      </c:pt>
                      <c:pt idx="149">
                        <c:v>43738</c:v>
                      </c:pt>
                      <c:pt idx="150">
                        <c:v>43769</c:v>
                      </c:pt>
                      <c:pt idx="151">
                        <c:v>43799</c:v>
                      </c:pt>
                      <c:pt idx="152">
                        <c:v>43830</c:v>
                      </c:pt>
                      <c:pt idx="153">
                        <c:v>43861</c:v>
                      </c:pt>
                      <c:pt idx="154">
                        <c:v>43890</c:v>
                      </c:pt>
                      <c:pt idx="155">
                        <c:v>43921</c:v>
                      </c:pt>
                      <c:pt idx="156">
                        <c:v>43951</c:v>
                      </c:pt>
                      <c:pt idx="157">
                        <c:v>43982</c:v>
                      </c:pt>
                      <c:pt idx="158">
                        <c:v>44012</c:v>
                      </c:pt>
                      <c:pt idx="159">
                        <c:v>44043</c:v>
                      </c:pt>
                      <c:pt idx="160">
                        <c:v>44074</c:v>
                      </c:pt>
                      <c:pt idx="161">
                        <c:v>44104</c:v>
                      </c:pt>
                      <c:pt idx="162">
                        <c:v>44135</c:v>
                      </c:pt>
                      <c:pt idx="163">
                        <c:v>44165</c:v>
                      </c:pt>
                      <c:pt idx="164">
                        <c:v>44196</c:v>
                      </c:pt>
                      <c:pt idx="165">
                        <c:v>44227</c:v>
                      </c:pt>
                      <c:pt idx="166">
                        <c:v>44255</c:v>
                      </c:pt>
                      <c:pt idx="167">
                        <c:v>44286</c:v>
                      </c:pt>
                      <c:pt idx="168">
                        <c:v>44316</c:v>
                      </c:pt>
                      <c:pt idx="169">
                        <c:v>44347</c:v>
                      </c:pt>
                      <c:pt idx="170">
                        <c:v>44377</c:v>
                      </c:pt>
                      <c:pt idx="171">
                        <c:v>44408</c:v>
                      </c:pt>
                      <c:pt idx="172">
                        <c:v>44439</c:v>
                      </c:pt>
                      <c:pt idx="173">
                        <c:v>44469</c:v>
                      </c:pt>
                      <c:pt idx="174">
                        <c:v>44500</c:v>
                      </c:pt>
                      <c:pt idx="175">
                        <c:v>44530</c:v>
                      </c:pt>
                      <c:pt idx="176">
                        <c:v>44561</c:v>
                      </c:pt>
                      <c:pt idx="177">
                        <c:v>44592</c:v>
                      </c:pt>
                      <c:pt idx="178">
                        <c:v>44620</c:v>
                      </c:pt>
                      <c:pt idx="179">
                        <c:v>44651</c:v>
                      </c:pt>
                      <c:pt idx="180">
                        <c:v>44681</c:v>
                      </c:pt>
                      <c:pt idx="181">
                        <c:v>44712</c:v>
                      </c:pt>
                      <c:pt idx="182">
                        <c:v>44742</c:v>
                      </c:pt>
                      <c:pt idx="183">
                        <c:v>44773</c:v>
                      </c:pt>
                      <c:pt idx="184">
                        <c:v>44804</c:v>
                      </c:pt>
                      <c:pt idx="185">
                        <c:v>44834</c:v>
                      </c:pt>
                      <c:pt idx="186">
                        <c:v>44865</c:v>
                      </c:pt>
                      <c:pt idx="187">
                        <c:v>44895</c:v>
                      </c:pt>
                      <c:pt idx="188">
                        <c:v>44926</c:v>
                      </c:pt>
                      <c:pt idx="189">
                        <c:v>44957</c:v>
                      </c:pt>
                      <c:pt idx="190">
                        <c:v>44985</c:v>
                      </c:pt>
                      <c:pt idx="191">
                        <c:v>45016</c:v>
                      </c:pt>
                      <c:pt idx="192">
                        <c:v>45046</c:v>
                      </c:pt>
                      <c:pt idx="193">
                        <c:v>45077</c:v>
                      </c:pt>
                      <c:pt idx="194">
                        <c:v>45107</c:v>
                      </c:pt>
                      <c:pt idx="195">
                        <c:v>45138</c:v>
                      </c:pt>
                      <c:pt idx="196">
                        <c:v>45169</c:v>
                      </c:pt>
                      <c:pt idx="197">
                        <c:v>45199</c:v>
                      </c:pt>
                      <c:pt idx="198">
                        <c:v>45230</c:v>
                      </c:pt>
                      <c:pt idx="199">
                        <c:v>45260</c:v>
                      </c:pt>
                      <c:pt idx="200">
                        <c:v>45291</c:v>
                      </c:pt>
                    </c:numCache>
                  </c:numRef>
                </c:cat>
                <c:val>
                  <c:numRef>
                    <c:extLst>
                      <c:ext uri="{02D57815-91ED-43cb-92C2-25804820EDAC}">
                        <c15:formulaRef>
                          <c15:sqref>QT!#REF!</c15:sqref>
                        </c15:formulaRef>
                      </c:ext>
                    </c:extLst>
                    <c:numCache>
                      <c:formatCode>General</c:formatCode>
                      <c:ptCount val="1"/>
                      <c:pt idx="0">
                        <c:v>1</c:v>
                      </c:pt>
                    </c:numCache>
                  </c:numRef>
                </c:val>
                <c:extLst>
                  <c:ext xmlns:c16="http://schemas.microsoft.com/office/drawing/2014/chart" uri="{C3380CC4-5D6E-409C-BE32-E72D297353CC}">
                    <c16:uniqueId val="{00000000-438E-405F-ABD1-FE50161BD664}"/>
                  </c:ext>
                </c:extLst>
              </c15:ser>
            </c15:filteredBarSeries>
          </c:ext>
        </c:extLst>
      </c:barChart>
      <c:lineChart>
        <c:grouping val="standard"/>
        <c:varyColors val="0"/>
        <c:ser>
          <c:idx val="4"/>
          <c:order val="4"/>
          <c:tx>
            <c:strRef>
              <c:f>QT!$E$13</c:f>
              <c:strCache>
                <c:ptCount val="1"/>
                <c:pt idx="0">
                  <c:v>Total</c:v>
                </c:pt>
              </c:strCache>
            </c:strRef>
          </c:tx>
          <c:spPr>
            <a:ln w="28575">
              <a:solidFill>
                <a:srgbClr val="333F48"/>
              </a:solidFill>
            </a:ln>
          </c:spPr>
          <c:marker>
            <c:symbol val="none"/>
          </c:marker>
          <c:cat>
            <c:numRef>
              <c:f>QT!$A$14:$A$1174</c:f>
              <c:numCache>
                <c:formatCode>mmm"-"yyyy</c:formatCode>
                <c:ptCount val="1161"/>
                <c:pt idx="0">
                  <c:v>39202</c:v>
                </c:pt>
                <c:pt idx="1">
                  <c:v>39233</c:v>
                </c:pt>
                <c:pt idx="2">
                  <c:v>39263</c:v>
                </c:pt>
                <c:pt idx="3">
                  <c:v>39294</c:v>
                </c:pt>
                <c:pt idx="4">
                  <c:v>39325</c:v>
                </c:pt>
                <c:pt idx="5">
                  <c:v>39355</c:v>
                </c:pt>
                <c:pt idx="6">
                  <c:v>39386</c:v>
                </c:pt>
                <c:pt idx="7">
                  <c:v>39416</c:v>
                </c:pt>
                <c:pt idx="8">
                  <c:v>39447</c:v>
                </c:pt>
                <c:pt idx="9">
                  <c:v>39478</c:v>
                </c:pt>
                <c:pt idx="10">
                  <c:v>39507</c:v>
                </c:pt>
                <c:pt idx="11">
                  <c:v>39538</c:v>
                </c:pt>
                <c:pt idx="12">
                  <c:v>39568</c:v>
                </c:pt>
                <c:pt idx="13">
                  <c:v>39599</c:v>
                </c:pt>
                <c:pt idx="14">
                  <c:v>39629</c:v>
                </c:pt>
                <c:pt idx="15">
                  <c:v>39660</c:v>
                </c:pt>
                <c:pt idx="16">
                  <c:v>39691</c:v>
                </c:pt>
                <c:pt idx="17">
                  <c:v>39721</c:v>
                </c:pt>
                <c:pt idx="18">
                  <c:v>39752</c:v>
                </c:pt>
                <c:pt idx="19">
                  <c:v>39782</c:v>
                </c:pt>
                <c:pt idx="20">
                  <c:v>39813</c:v>
                </c:pt>
                <c:pt idx="21">
                  <c:v>39844</c:v>
                </c:pt>
                <c:pt idx="22">
                  <c:v>39872</c:v>
                </c:pt>
                <c:pt idx="23">
                  <c:v>39903</c:v>
                </c:pt>
                <c:pt idx="24">
                  <c:v>39933</c:v>
                </c:pt>
                <c:pt idx="25">
                  <c:v>39964</c:v>
                </c:pt>
                <c:pt idx="26">
                  <c:v>39994</c:v>
                </c:pt>
                <c:pt idx="27">
                  <c:v>40025</c:v>
                </c:pt>
                <c:pt idx="28">
                  <c:v>40056</c:v>
                </c:pt>
                <c:pt idx="29">
                  <c:v>40086</c:v>
                </c:pt>
                <c:pt idx="30">
                  <c:v>40117</c:v>
                </c:pt>
                <c:pt idx="31">
                  <c:v>40147</c:v>
                </c:pt>
                <c:pt idx="32">
                  <c:v>40178</c:v>
                </c:pt>
                <c:pt idx="33">
                  <c:v>40209</c:v>
                </c:pt>
                <c:pt idx="34">
                  <c:v>40237</c:v>
                </c:pt>
                <c:pt idx="35">
                  <c:v>40268</c:v>
                </c:pt>
                <c:pt idx="36">
                  <c:v>40298</c:v>
                </c:pt>
                <c:pt idx="37">
                  <c:v>40329</c:v>
                </c:pt>
                <c:pt idx="38">
                  <c:v>40359</c:v>
                </c:pt>
                <c:pt idx="39">
                  <c:v>40390</c:v>
                </c:pt>
                <c:pt idx="40">
                  <c:v>40421</c:v>
                </c:pt>
                <c:pt idx="41">
                  <c:v>40451</c:v>
                </c:pt>
                <c:pt idx="42">
                  <c:v>40482</c:v>
                </c:pt>
                <c:pt idx="43">
                  <c:v>40512</c:v>
                </c:pt>
                <c:pt idx="44">
                  <c:v>40543</c:v>
                </c:pt>
                <c:pt idx="45">
                  <c:v>40574</c:v>
                </c:pt>
                <c:pt idx="46">
                  <c:v>40602</c:v>
                </c:pt>
                <c:pt idx="47">
                  <c:v>40633</c:v>
                </c:pt>
                <c:pt idx="48">
                  <c:v>40663</c:v>
                </c:pt>
                <c:pt idx="49">
                  <c:v>40694</c:v>
                </c:pt>
                <c:pt idx="50">
                  <c:v>40724</c:v>
                </c:pt>
                <c:pt idx="51">
                  <c:v>40755</c:v>
                </c:pt>
                <c:pt idx="52">
                  <c:v>40786</c:v>
                </c:pt>
                <c:pt idx="53">
                  <c:v>40816</c:v>
                </c:pt>
                <c:pt idx="54">
                  <c:v>40847</c:v>
                </c:pt>
                <c:pt idx="55">
                  <c:v>40877</c:v>
                </c:pt>
                <c:pt idx="56">
                  <c:v>40908</c:v>
                </c:pt>
                <c:pt idx="57">
                  <c:v>40939</c:v>
                </c:pt>
                <c:pt idx="58">
                  <c:v>40968</c:v>
                </c:pt>
                <c:pt idx="59">
                  <c:v>40999</c:v>
                </c:pt>
                <c:pt idx="60">
                  <c:v>41029</c:v>
                </c:pt>
                <c:pt idx="61">
                  <c:v>41060</c:v>
                </c:pt>
                <c:pt idx="62">
                  <c:v>41090</c:v>
                </c:pt>
                <c:pt idx="63">
                  <c:v>41121</c:v>
                </c:pt>
                <c:pt idx="64">
                  <c:v>41152</c:v>
                </c:pt>
                <c:pt idx="65">
                  <c:v>41182</c:v>
                </c:pt>
                <c:pt idx="66">
                  <c:v>41213</c:v>
                </c:pt>
                <c:pt idx="67">
                  <c:v>41243</c:v>
                </c:pt>
                <c:pt idx="68">
                  <c:v>41274</c:v>
                </c:pt>
                <c:pt idx="69">
                  <c:v>41305</c:v>
                </c:pt>
                <c:pt idx="70">
                  <c:v>41333</c:v>
                </c:pt>
                <c:pt idx="71">
                  <c:v>41364</c:v>
                </c:pt>
                <c:pt idx="72">
                  <c:v>41394</c:v>
                </c:pt>
                <c:pt idx="73">
                  <c:v>41425</c:v>
                </c:pt>
                <c:pt idx="74">
                  <c:v>41455</c:v>
                </c:pt>
                <c:pt idx="75">
                  <c:v>41486</c:v>
                </c:pt>
                <c:pt idx="76">
                  <c:v>41517</c:v>
                </c:pt>
                <c:pt idx="77">
                  <c:v>41547</c:v>
                </c:pt>
                <c:pt idx="78">
                  <c:v>41578</c:v>
                </c:pt>
                <c:pt idx="79">
                  <c:v>41608</c:v>
                </c:pt>
                <c:pt idx="80">
                  <c:v>41639</c:v>
                </c:pt>
                <c:pt idx="81">
                  <c:v>41670</c:v>
                </c:pt>
                <c:pt idx="82">
                  <c:v>41698</c:v>
                </c:pt>
                <c:pt idx="83">
                  <c:v>41729</c:v>
                </c:pt>
                <c:pt idx="84">
                  <c:v>41759</c:v>
                </c:pt>
                <c:pt idx="85">
                  <c:v>41790</c:v>
                </c:pt>
                <c:pt idx="86">
                  <c:v>41820</c:v>
                </c:pt>
                <c:pt idx="87">
                  <c:v>41851</c:v>
                </c:pt>
                <c:pt idx="88">
                  <c:v>41882</c:v>
                </c:pt>
                <c:pt idx="89">
                  <c:v>41912</c:v>
                </c:pt>
                <c:pt idx="90">
                  <c:v>41943</c:v>
                </c:pt>
                <c:pt idx="91">
                  <c:v>41973</c:v>
                </c:pt>
                <c:pt idx="92">
                  <c:v>42004</c:v>
                </c:pt>
                <c:pt idx="93">
                  <c:v>42035</c:v>
                </c:pt>
                <c:pt idx="94">
                  <c:v>42063</c:v>
                </c:pt>
                <c:pt idx="95">
                  <c:v>42094</c:v>
                </c:pt>
                <c:pt idx="96">
                  <c:v>42124</c:v>
                </c:pt>
                <c:pt idx="97">
                  <c:v>42155</c:v>
                </c:pt>
                <c:pt idx="98">
                  <c:v>42185</c:v>
                </c:pt>
                <c:pt idx="99">
                  <c:v>42216</c:v>
                </c:pt>
                <c:pt idx="100">
                  <c:v>42247</c:v>
                </c:pt>
                <c:pt idx="101">
                  <c:v>42277</c:v>
                </c:pt>
                <c:pt idx="102">
                  <c:v>42308</c:v>
                </c:pt>
                <c:pt idx="103">
                  <c:v>42338</c:v>
                </c:pt>
                <c:pt idx="104">
                  <c:v>42369</c:v>
                </c:pt>
                <c:pt idx="105">
                  <c:v>42400</c:v>
                </c:pt>
                <c:pt idx="106">
                  <c:v>42429</c:v>
                </c:pt>
                <c:pt idx="107">
                  <c:v>42460</c:v>
                </c:pt>
                <c:pt idx="108">
                  <c:v>42490</c:v>
                </c:pt>
                <c:pt idx="109">
                  <c:v>42521</c:v>
                </c:pt>
                <c:pt idx="110">
                  <c:v>42551</c:v>
                </c:pt>
                <c:pt idx="111">
                  <c:v>42582</c:v>
                </c:pt>
                <c:pt idx="112">
                  <c:v>42613</c:v>
                </c:pt>
                <c:pt idx="113">
                  <c:v>42643</c:v>
                </c:pt>
                <c:pt idx="114">
                  <c:v>42674</c:v>
                </c:pt>
                <c:pt idx="115">
                  <c:v>42704</c:v>
                </c:pt>
                <c:pt idx="116">
                  <c:v>42735</c:v>
                </c:pt>
                <c:pt idx="117">
                  <c:v>42766</c:v>
                </c:pt>
                <c:pt idx="118">
                  <c:v>42794</c:v>
                </c:pt>
                <c:pt idx="119">
                  <c:v>42825</c:v>
                </c:pt>
                <c:pt idx="120">
                  <c:v>42855</c:v>
                </c:pt>
                <c:pt idx="121">
                  <c:v>42886</c:v>
                </c:pt>
                <c:pt idx="122">
                  <c:v>42916</c:v>
                </c:pt>
                <c:pt idx="123">
                  <c:v>42947</c:v>
                </c:pt>
                <c:pt idx="124">
                  <c:v>42978</c:v>
                </c:pt>
                <c:pt idx="125">
                  <c:v>43008</c:v>
                </c:pt>
                <c:pt idx="126">
                  <c:v>43039</c:v>
                </c:pt>
                <c:pt idx="127">
                  <c:v>43069</c:v>
                </c:pt>
                <c:pt idx="128">
                  <c:v>43100</c:v>
                </c:pt>
                <c:pt idx="129">
                  <c:v>43131</c:v>
                </c:pt>
                <c:pt idx="130">
                  <c:v>43159</c:v>
                </c:pt>
                <c:pt idx="131">
                  <c:v>43190</c:v>
                </c:pt>
                <c:pt idx="132">
                  <c:v>43220</c:v>
                </c:pt>
                <c:pt idx="133">
                  <c:v>43251</c:v>
                </c:pt>
                <c:pt idx="134">
                  <c:v>43281</c:v>
                </c:pt>
                <c:pt idx="135">
                  <c:v>43312</c:v>
                </c:pt>
                <c:pt idx="136">
                  <c:v>43343</c:v>
                </c:pt>
                <c:pt idx="137">
                  <c:v>43373</c:v>
                </c:pt>
                <c:pt idx="138">
                  <c:v>43404</c:v>
                </c:pt>
                <c:pt idx="139">
                  <c:v>43434</c:v>
                </c:pt>
                <c:pt idx="140">
                  <c:v>43465</c:v>
                </c:pt>
                <c:pt idx="141">
                  <c:v>43496</c:v>
                </c:pt>
                <c:pt idx="142">
                  <c:v>43524</c:v>
                </c:pt>
                <c:pt idx="143">
                  <c:v>43555</c:v>
                </c:pt>
                <c:pt idx="144">
                  <c:v>43585</c:v>
                </c:pt>
                <c:pt idx="145">
                  <c:v>43616</c:v>
                </c:pt>
                <c:pt idx="146">
                  <c:v>43646</c:v>
                </c:pt>
                <c:pt idx="147">
                  <c:v>43677</c:v>
                </c:pt>
                <c:pt idx="148">
                  <c:v>43708</c:v>
                </c:pt>
                <c:pt idx="149">
                  <c:v>43738</c:v>
                </c:pt>
                <c:pt idx="150">
                  <c:v>43769</c:v>
                </c:pt>
                <c:pt idx="151">
                  <c:v>43799</c:v>
                </c:pt>
                <c:pt idx="152">
                  <c:v>43830</c:v>
                </c:pt>
                <c:pt idx="153">
                  <c:v>43861</c:v>
                </c:pt>
                <c:pt idx="154">
                  <c:v>43890</c:v>
                </c:pt>
                <c:pt idx="155">
                  <c:v>43921</c:v>
                </c:pt>
                <c:pt idx="156">
                  <c:v>43951</c:v>
                </c:pt>
                <c:pt idx="157">
                  <c:v>43982</c:v>
                </c:pt>
                <c:pt idx="158">
                  <c:v>44012</c:v>
                </c:pt>
                <c:pt idx="159">
                  <c:v>44043</c:v>
                </c:pt>
                <c:pt idx="160">
                  <c:v>44074</c:v>
                </c:pt>
                <c:pt idx="161">
                  <c:v>44104</c:v>
                </c:pt>
                <c:pt idx="162">
                  <c:v>44135</c:v>
                </c:pt>
                <c:pt idx="163">
                  <c:v>44165</c:v>
                </c:pt>
                <c:pt idx="164">
                  <c:v>44196</c:v>
                </c:pt>
                <c:pt idx="165">
                  <c:v>44227</c:v>
                </c:pt>
                <c:pt idx="166">
                  <c:v>44255</c:v>
                </c:pt>
                <c:pt idx="167">
                  <c:v>44286</c:v>
                </c:pt>
                <c:pt idx="168">
                  <c:v>44316</c:v>
                </c:pt>
                <c:pt idx="169">
                  <c:v>44347</c:v>
                </c:pt>
                <c:pt idx="170">
                  <c:v>44377</c:v>
                </c:pt>
                <c:pt idx="171">
                  <c:v>44408</c:v>
                </c:pt>
                <c:pt idx="172">
                  <c:v>44439</c:v>
                </c:pt>
                <c:pt idx="173">
                  <c:v>44469</c:v>
                </c:pt>
                <c:pt idx="174">
                  <c:v>44500</c:v>
                </c:pt>
                <c:pt idx="175">
                  <c:v>44530</c:v>
                </c:pt>
                <c:pt idx="176">
                  <c:v>44561</c:v>
                </c:pt>
                <c:pt idx="177">
                  <c:v>44592</c:v>
                </c:pt>
                <c:pt idx="178">
                  <c:v>44620</c:v>
                </c:pt>
                <c:pt idx="179">
                  <c:v>44651</c:v>
                </c:pt>
                <c:pt idx="180">
                  <c:v>44681</c:v>
                </c:pt>
                <c:pt idx="181">
                  <c:v>44712</c:v>
                </c:pt>
                <c:pt idx="182">
                  <c:v>44742</c:v>
                </c:pt>
                <c:pt idx="183">
                  <c:v>44773</c:v>
                </c:pt>
                <c:pt idx="184">
                  <c:v>44804</c:v>
                </c:pt>
                <c:pt idx="185">
                  <c:v>44834</c:v>
                </c:pt>
                <c:pt idx="186">
                  <c:v>44865</c:v>
                </c:pt>
                <c:pt idx="187">
                  <c:v>44895</c:v>
                </c:pt>
                <c:pt idx="188">
                  <c:v>44926</c:v>
                </c:pt>
                <c:pt idx="189">
                  <c:v>44957</c:v>
                </c:pt>
                <c:pt idx="190">
                  <c:v>44985</c:v>
                </c:pt>
                <c:pt idx="191">
                  <c:v>45016</c:v>
                </c:pt>
                <c:pt idx="192">
                  <c:v>45046</c:v>
                </c:pt>
                <c:pt idx="193">
                  <c:v>45077</c:v>
                </c:pt>
                <c:pt idx="194">
                  <c:v>45107</c:v>
                </c:pt>
                <c:pt idx="195">
                  <c:v>45138</c:v>
                </c:pt>
                <c:pt idx="196">
                  <c:v>45169</c:v>
                </c:pt>
                <c:pt idx="197">
                  <c:v>45199</c:v>
                </c:pt>
                <c:pt idx="198">
                  <c:v>45230</c:v>
                </c:pt>
                <c:pt idx="199">
                  <c:v>45260</c:v>
                </c:pt>
                <c:pt idx="200">
                  <c:v>45291</c:v>
                </c:pt>
              </c:numCache>
            </c:numRef>
          </c:cat>
          <c:val>
            <c:numRef>
              <c:f>QT!$E$14:$E$1174</c:f>
              <c:numCache>
                <c:formatCode>General</c:formatCode>
                <c:ptCount val="1161"/>
                <c:pt idx="0">
                  <c:v>66.327604431542596</c:v>
                </c:pt>
                <c:pt idx="1">
                  <c:v>25.045266262009989</c:v>
                </c:pt>
                <c:pt idx="2">
                  <c:v>56.252900384637343</c:v>
                </c:pt>
                <c:pt idx="3">
                  <c:v>134.81705448651383</c:v>
                </c:pt>
                <c:pt idx="4">
                  <c:v>152.82666649819902</c:v>
                </c:pt>
                <c:pt idx="5">
                  <c:v>319.6056846600838</c:v>
                </c:pt>
                <c:pt idx="6">
                  <c:v>369.4874318843718</c:v>
                </c:pt>
                <c:pt idx="7">
                  <c:v>469.55295056832813</c:v>
                </c:pt>
                <c:pt idx="8">
                  <c:v>702.16806587561689</c:v>
                </c:pt>
                <c:pt idx="9">
                  <c:v>614.8193591253854</c:v>
                </c:pt>
                <c:pt idx="10">
                  <c:v>578.17033095722786</c:v>
                </c:pt>
                <c:pt idx="11">
                  <c:v>768.13325099797294</c:v>
                </c:pt>
                <c:pt idx="12">
                  <c:v>791.81898334806328</c:v>
                </c:pt>
                <c:pt idx="13">
                  <c:v>812.82428263239444</c:v>
                </c:pt>
                <c:pt idx="14">
                  <c:v>724.95221793841495</c:v>
                </c:pt>
                <c:pt idx="15">
                  <c:v>817.75736092964428</c:v>
                </c:pt>
                <c:pt idx="16">
                  <c:v>682.73159070233078</c:v>
                </c:pt>
                <c:pt idx="17">
                  <c:v>1195.697464076324</c:v>
                </c:pt>
                <c:pt idx="18">
                  <c:v>2234.5156684021108</c:v>
                </c:pt>
                <c:pt idx="19">
                  <c:v>2093.4454356310775</c:v>
                </c:pt>
                <c:pt idx="20">
                  <c:v>2312.4961159340073</c:v>
                </c:pt>
                <c:pt idx="21">
                  <c:v>1869.8012946228537</c:v>
                </c:pt>
                <c:pt idx="22">
                  <c:v>1626.1487938793191</c:v>
                </c:pt>
                <c:pt idx="23">
                  <c:v>1594.6326820368208</c:v>
                </c:pt>
                <c:pt idx="24">
                  <c:v>1464.4513124582611</c:v>
                </c:pt>
                <c:pt idx="25">
                  <c:v>1592.1067190961421</c:v>
                </c:pt>
                <c:pt idx="26">
                  <c:v>1813.9341764062285</c:v>
                </c:pt>
                <c:pt idx="27">
                  <c:v>1619.8424256509043</c:v>
                </c:pt>
                <c:pt idx="28">
                  <c:v>1823.4129625467097</c:v>
                </c:pt>
                <c:pt idx="29">
                  <c:v>1313.9276644607203</c:v>
                </c:pt>
                <c:pt idx="30">
                  <c:v>198.52076636876225</c:v>
                </c:pt>
                <c:pt idx="31">
                  <c:v>261.81207302406563</c:v>
                </c:pt>
                <c:pt idx="32">
                  <c:v>-17.398368721920132</c:v>
                </c:pt>
                <c:pt idx="33">
                  <c:v>490.65796719227347</c:v>
                </c:pt>
                <c:pt idx="34">
                  <c:v>716.31123465255416</c:v>
                </c:pt>
                <c:pt idx="35">
                  <c:v>552.0308334981645</c:v>
                </c:pt>
                <c:pt idx="36">
                  <c:v>575.96818065793695</c:v>
                </c:pt>
                <c:pt idx="37">
                  <c:v>520.45335703001842</c:v>
                </c:pt>
                <c:pt idx="38">
                  <c:v>241.76489533064171</c:v>
                </c:pt>
                <c:pt idx="39">
                  <c:v>401.91074607326209</c:v>
                </c:pt>
                <c:pt idx="40">
                  <c:v>370.03246289528931</c:v>
                </c:pt>
                <c:pt idx="41">
                  <c:v>65.977794504015208</c:v>
                </c:pt>
                <c:pt idx="42">
                  <c:v>385.26041919280885</c:v>
                </c:pt>
                <c:pt idx="43">
                  <c:v>369.5160620054192</c:v>
                </c:pt>
                <c:pt idx="44">
                  <c:v>241.36615416398155</c:v>
                </c:pt>
                <c:pt idx="45">
                  <c:v>418.15124835742813</c:v>
                </c:pt>
                <c:pt idx="46">
                  <c:v>481.20083658711872</c:v>
                </c:pt>
                <c:pt idx="47">
                  <c:v>727.72597563882027</c:v>
                </c:pt>
                <c:pt idx="48">
                  <c:v>870.29472646079989</c:v>
                </c:pt>
                <c:pt idx="49">
                  <c:v>877.07903476824538</c:v>
                </c:pt>
                <c:pt idx="50">
                  <c:v>1193.915252373713</c:v>
                </c:pt>
                <c:pt idx="51">
                  <c:v>1185.247457948763</c:v>
                </c:pt>
                <c:pt idx="52">
                  <c:v>1388.0164406406161</c:v>
                </c:pt>
                <c:pt idx="53">
                  <c:v>1619.8778940736374</c:v>
                </c:pt>
                <c:pt idx="54">
                  <c:v>1362.2916297415654</c:v>
                </c:pt>
                <c:pt idx="55">
                  <c:v>1450.1427742291314</c:v>
                </c:pt>
                <c:pt idx="56">
                  <c:v>1747.9463595959755</c:v>
                </c:pt>
                <c:pt idx="57">
                  <c:v>1447.6252117552008</c:v>
                </c:pt>
                <c:pt idx="58">
                  <c:v>2008.1461608669833</c:v>
                </c:pt>
                <c:pt idx="59">
                  <c:v>1470.7819011420552</c:v>
                </c:pt>
                <c:pt idx="60">
                  <c:v>1451.9757621736362</c:v>
                </c:pt>
                <c:pt idx="61">
                  <c:v>1317.505110922875</c:v>
                </c:pt>
                <c:pt idx="62">
                  <c:v>1287.5932810039371</c:v>
                </c:pt>
                <c:pt idx="63">
                  <c:v>1061.8385064124827</c:v>
                </c:pt>
                <c:pt idx="64">
                  <c:v>882.11766718379329</c:v>
                </c:pt>
                <c:pt idx="65">
                  <c:v>879.37571733651509</c:v>
                </c:pt>
                <c:pt idx="66">
                  <c:v>935.40050530404403</c:v>
                </c:pt>
                <c:pt idx="67">
                  <c:v>711.90574975387949</c:v>
                </c:pt>
                <c:pt idx="68">
                  <c:v>323.90777236449651</c:v>
                </c:pt>
                <c:pt idx="69">
                  <c:v>352.41431297075354</c:v>
                </c:pt>
                <c:pt idx="70">
                  <c:v>-339.15323322326805</c:v>
                </c:pt>
                <c:pt idx="71">
                  <c:v>-113.09921734615068</c:v>
                </c:pt>
                <c:pt idx="72">
                  <c:v>2.4014406022911885</c:v>
                </c:pt>
                <c:pt idx="73">
                  <c:v>40.96186758206138</c:v>
                </c:pt>
                <c:pt idx="74">
                  <c:v>45.10929939204857</c:v>
                </c:pt>
                <c:pt idx="75">
                  <c:v>197.22108826748615</c:v>
                </c:pt>
                <c:pt idx="76">
                  <c:v>344.81602136903257</c:v>
                </c:pt>
                <c:pt idx="77">
                  <c:v>311.36884668997311</c:v>
                </c:pt>
                <c:pt idx="78">
                  <c:v>492.05910531253954</c:v>
                </c:pt>
                <c:pt idx="79">
                  <c:v>581.09394071397946</c:v>
                </c:pt>
                <c:pt idx="80">
                  <c:v>631.77111430092896</c:v>
                </c:pt>
                <c:pt idx="81">
                  <c:v>871.28294127926904</c:v>
                </c:pt>
                <c:pt idx="82">
                  <c:v>1067.9345500870468</c:v>
                </c:pt>
                <c:pt idx="83">
                  <c:v>1204.2901585283589</c:v>
                </c:pt>
                <c:pt idx="84">
                  <c:v>1257.8956000290104</c:v>
                </c:pt>
                <c:pt idx="85">
                  <c:v>1315.6625597346604</c:v>
                </c:pt>
                <c:pt idx="86">
                  <c:v>1098.6156929354399</c:v>
                </c:pt>
                <c:pt idx="87">
                  <c:v>1162.3309336567884</c:v>
                </c:pt>
                <c:pt idx="88">
                  <c:v>918.06082293296492</c:v>
                </c:pt>
                <c:pt idx="89">
                  <c:v>704.78145956021854</c:v>
                </c:pt>
                <c:pt idx="90">
                  <c:v>537.41846955022675</c:v>
                </c:pt>
                <c:pt idx="91">
                  <c:v>329.07885584294087</c:v>
                </c:pt>
                <c:pt idx="92">
                  <c:v>420.50238336608726</c:v>
                </c:pt>
                <c:pt idx="93">
                  <c:v>306.91232624983877</c:v>
                </c:pt>
                <c:pt idx="94">
                  <c:v>137.05819590411528</c:v>
                </c:pt>
                <c:pt idx="95">
                  <c:v>118.02778162930935</c:v>
                </c:pt>
                <c:pt idx="96">
                  <c:v>63.374334487032741</c:v>
                </c:pt>
                <c:pt idx="97">
                  <c:v>166.43505867869689</c:v>
                </c:pt>
                <c:pt idx="98">
                  <c:v>381.80048195238658</c:v>
                </c:pt>
                <c:pt idx="99">
                  <c:v>310.48662449171616</c:v>
                </c:pt>
                <c:pt idx="100">
                  <c:v>465.42330085190372</c:v>
                </c:pt>
                <c:pt idx="101">
                  <c:v>795.66885346735057</c:v>
                </c:pt>
                <c:pt idx="102">
                  <c:v>849.91448833483889</c:v>
                </c:pt>
                <c:pt idx="103">
                  <c:v>917.10613744514626</c:v>
                </c:pt>
                <c:pt idx="104">
                  <c:v>927.15013304380057</c:v>
                </c:pt>
                <c:pt idx="105">
                  <c:v>1218.1118936697417</c:v>
                </c:pt>
                <c:pt idx="106">
                  <c:v>1552.9687253876916</c:v>
                </c:pt>
                <c:pt idx="107">
                  <c:v>1656.4555635097263</c:v>
                </c:pt>
                <c:pt idx="108">
                  <c:v>1838.2868547759963</c:v>
                </c:pt>
                <c:pt idx="109">
                  <c:v>1851.0085790531027</c:v>
                </c:pt>
                <c:pt idx="110">
                  <c:v>2114.8785426583809</c:v>
                </c:pt>
                <c:pt idx="111">
                  <c:v>2199.7944179789579</c:v>
                </c:pt>
                <c:pt idx="112">
                  <c:v>2403.4866696901108</c:v>
                </c:pt>
                <c:pt idx="113">
                  <c:v>2316.0417083514967</c:v>
                </c:pt>
                <c:pt idx="114">
                  <c:v>2195.8583091659102</c:v>
                </c:pt>
                <c:pt idx="115">
                  <c:v>2160.3210425168081</c:v>
                </c:pt>
                <c:pt idx="116">
                  <c:v>1756.792081238887</c:v>
                </c:pt>
                <c:pt idx="117">
                  <c:v>1752.3181279786913</c:v>
                </c:pt>
                <c:pt idx="118">
                  <c:v>1673.7180096552358</c:v>
                </c:pt>
                <c:pt idx="119">
                  <c:v>1843.6265198956821</c:v>
                </c:pt>
                <c:pt idx="120">
                  <c:v>1773.3891455226449</c:v>
                </c:pt>
                <c:pt idx="121">
                  <c:v>1713.5634987364883</c:v>
                </c:pt>
                <c:pt idx="122">
                  <c:v>1513.8830723409508</c:v>
                </c:pt>
                <c:pt idx="123">
                  <c:v>1510.5844799716115</c:v>
                </c:pt>
                <c:pt idx="124">
                  <c:v>1493.3388937624436</c:v>
                </c:pt>
                <c:pt idx="125">
                  <c:v>1438.1620329076172</c:v>
                </c:pt>
                <c:pt idx="126">
                  <c:v>1400.8408295793733</c:v>
                </c:pt>
                <c:pt idx="127">
                  <c:v>1616.5799184021546</c:v>
                </c:pt>
                <c:pt idx="128">
                  <c:v>1933.1345900515646</c:v>
                </c:pt>
                <c:pt idx="129">
                  <c:v>2011.4045842251685</c:v>
                </c:pt>
                <c:pt idx="130">
                  <c:v>2049.9917723299409</c:v>
                </c:pt>
                <c:pt idx="131">
                  <c:v>1766.6028364041963</c:v>
                </c:pt>
                <c:pt idx="132">
                  <c:v>1493.091987520821</c:v>
                </c:pt>
                <c:pt idx="133">
                  <c:v>1090.4449812564421</c:v>
                </c:pt>
                <c:pt idx="134">
                  <c:v>829.34287946623999</c:v>
                </c:pt>
                <c:pt idx="135">
                  <c:v>707.03217510392233</c:v>
                </c:pt>
                <c:pt idx="136">
                  <c:v>347.90184731883573</c:v>
                </c:pt>
                <c:pt idx="137">
                  <c:v>215.20821250086453</c:v>
                </c:pt>
                <c:pt idx="138">
                  <c:v>155.08896123993929</c:v>
                </c:pt>
                <c:pt idx="139">
                  <c:v>15.313720531422859</c:v>
                </c:pt>
                <c:pt idx="140">
                  <c:v>-5.4173497068284178</c:v>
                </c:pt>
                <c:pt idx="141">
                  <c:v>-135.50243248633006</c:v>
                </c:pt>
                <c:pt idx="142">
                  <c:v>-527.36894697498826</c:v>
                </c:pt>
                <c:pt idx="143">
                  <c:v>-688.65981940841436</c:v>
                </c:pt>
                <c:pt idx="144">
                  <c:v>-704.15945050763457</c:v>
                </c:pt>
                <c:pt idx="145">
                  <c:v>-407.2502415173949</c:v>
                </c:pt>
                <c:pt idx="146">
                  <c:v>-194.42013446186127</c:v>
                </c:pt>
                <c:pt idx="147">
                  <c:v>-292.57257904938518</c:v>
                </c:pt>
                <c:pt idx="148">
                  <c:v>-152.80009366315761</c:v>
                </c:pt>
                <c:pt idx="149">
                  <c:v>-124.43242241419216</c:v>
                </c:pt>
                <c:pt idx="150">
                  <c:v>169.17246206472834</c:v>
                </c:pt>
                <c:pt idx="151">
                  <c:v>265.09226940222771</c:v>
                </c:pt>
                <c:pt idx="152">
                  <c:v>262.08160942512131</c:v>
                </c:pt>
                <c:pt idx="153">
                  <c:v>116.40726590708096</c:v>
                </c:pt>
                <c:pt idx="154">
                  <c:v>212.79024974449979</c:v>
                </c:pt>
                <c:pt idx="155">
                  <c:v>2340.4380342907389</c:v>
                </c:pt>
                <c:pt idx="156">
                  <c:v>4042.0860952519574</c:v>
                </c:pt>
                <c:pt idx="157">
                  <c:v>4906.9630307797124</c:v>
                </c:pt>
                <c:pt idx="158">
                  <c:v>5841.2954647454499</c:v>
                </c:pt>
                <c:pt idx="159">
                  <c:v>6225.2306675570635</c:v>
                </c:pt>
                <c:pt idx="160">
                  <c:v>6707.9320759527018</c:v>
                </c:pt>
                <c:pt idx="161">
                  <c:v>7167.0484943400506</c:v>
                </c:pt>
                <c:pt idx="162">
                  <c:v>7242.3608540188397</c:v>
                </c:pt>
                <c:pt idx="163">
                  <c:v>7599.4896536362285</c:v>
                </c:pt>
                <c:pt idx="164">
                  <c:v>8012.4181153650779</c:v>
                </c:pt>
                <c:pt idx="165">
                  <c:v>8177.2532125731495</c:v>
                </c:pt>
                <c:pt idx="166">
                  <c:v>8357.8191564510744</c:v>
                </c:pt>
                <c:pt idx="167">
                  <c:v>6569.9010704548173</c:v>
                </c:pt>
                <c:pt idx="168">
                  <c:v>5174.5832881720171</c:v>
                </c:pt>
                <c:pt idx="169">
                  <c:v>4715.2484021037144</c:v>
                </c:pt>
                <c:pt idx="170">
                  <c:v>3921.359717957042</c:v>
                </c:pt>
                <c:pt idx="171">
                  <c:v>3724.7833040275891</c:v>
                </c:pt>
                <c:pt idx="172">
                  <c:v>3532.2983344966515</c:v>
                </c:pt>
                <c:pt idx="173">
                  <c:v>3279.8797768981603</c:v>
                </c:pt>
                <c:pt idx="174">
                  <c:v>2915.0447675463324</c:v>
                </c:pt>
                <c:pt idx="175">
                  <c:v>2581.675080085949</c:v>
                </c:pt>
                <c:pt idx="176">
                  <c:v>2174.2424669082384</c:v>
                </c:pt>
                <c:pt idx="177">
                  <c:v>2136.227694297515</c:v>
                </c:pt>
                <c:pt idx="178">
                  <c:v>2156.5677442698261</c:v>
                </c:pt>
                <c:pt idx="179">
                  <c:v>1609.9471289328767</c:v>
                </c:pt>
                <c:pt idx="180">
                  <c:v>832.36227097185463</c:v>
                </c:pt>
                <c:pt idx="181">
                  <c:v>74.839913534938205</c:v>
                </c:pt>
                <c:pt idx="182">
                  <c:v>-446.22896569971817</c:v>
                </c:pt>
                <c:pt idx="183">
                  <c:v>-1115.4837579485938</c:v>
                </c:pt>
                <c:pt idx="184">
                  <c:v>-1667.32386849113</c:v>
                </c:pt>
                <c:pt idx="185">
                  <c:v>-2469.8881120106398</c:v>
                </c:pt>
                <c:pt idx="186">
                  <c:v>-2582.8992737304202</c:v>
                </c:pt>
                <c:pt idx="187">
                  <c:v>-2609.1683506754339</c:v>
                </c:pt>
                <c:pt idx="188">
                  <c:v>-2601.6094485370359</c:v>
                </c:pt>
                <c:pt idx="189">
                  <c:v>-2359.3105248216721</c:v>
                </c:pt>
                <c:pt idx="190">
                  <c:v>-2786.9455783652629</c:v>
                </c:pt>
              </c:numCache>
            </c:numRef>
          </c:val>
          <c:smooth val="0"/>
          <c:extLst>
            <c:ext xmlns:c16="http://schemas.microsoft.com/office/drawing/2014/chart" uri="{C3380CC4-5D6E-409C-BE32-E72D297353CC}">
              <c16:uniqueId val="{00000004-438E-405F-ABD1-FE50161BD664}"/>
            </c:ext>
          </c:extLst>
        </c:ser>
        <c:ser>
          <c:idx val="5"/>
          <c:order val="5"/>
          <c:tx>
            <c:strRef>
              <c:f>QT!$F$13</c:f>
              <c:strCache>
                <c:ptCount val="1"/>
              </c:strCache>
            </c:strRef>
          </c:tx>
          <c:spPr>
            <a:ln w="34925">
              <a:solidFill>
                <a:srgbClr val="000000"/>
              </a:solidFill>
              <a:prstDash val="sysDot"/>
            </a:ln>
          </c:spPr>
          <c:marker>
            <c:symbol val="none"/>
          </c:marker>
          <c:dPt>
            <c:idx val="178"/>
            <c:bubble3D val="0"/>
            <c:spPr>
              <a:ln w="34925">
                <a:solidFill>
                  <a:srgbClr val="333F48"/>
                </a:solidFill>
                <a:prstDash val="sysDot"/>
              </a:ln>
            </c:spPr>
            <c:extLst>
              <c:ext xmlns:c16="http://schemas.microsoft.com/office/drawing/2014/chart" uri="{C3380CC4-5D6E-409C-BE32-E72D297353CC}">
                <c16:uniqueId val="{00000000-0B76-4BDD-8589-742AE9F7EDD0}"/>
              </c:ext>
            </c:extLst>
          </c:dPt>
          <c:dPt>
            <c:idx val="179"/>
            <c:bubble3D val="0"/>
            <c:spPr>
              <a:ln w="34925">
                <a:solidFill>
                  <a:srgbClr val="333F48"/>
                </a:solidFill>
                <a:prstDash val="sysDot"/>
              </a:ln>
            </c:spPr>
            <c:extLst>
              <c:ext xmlns:c16="http://schemas.microsoft.com/office/drawing/2014/chart" uri="{C3380CC4-5D6E-409C-BE32-E72D297353CC}">
                <c16:uniqueId val="{00000002-0B76-4BDD-8589-742AE9F7EDD0}"/>
              </c:ext>
            </c:extLst>
          </c:dPt>
          <c:dPt>
            <c:idx val="180"/>
            <c:bubble3D val="0"/>
            <c:spPr>
              <a:ln w="34925">
                <a:solidFill>
                  <a:srgbClr val="333F48"/>
                </a:solidFill>
                <a:prstDash val="sysDot"/>
              </a:ln>
            </c:spPr>
            <c:extLst>
              <c:ext xmlns:c16="http://schemas.microsoft.com/office/drawing/2014/chart" uri="{C3380CC4-5D6E-409C-BE32-E72D297353CC}">
                <c16:uniqueId val="{00000001-0B76-4BDD-8589-742AE9F7EDD0}"/>
              </c:ext>
            </c:extLst>
          </c:dPt>
          <c:dPt>
            <c:idx val="181"/>
            <c:bubble3D val="0"/>
            <c:spPr>
              <a:ln w="34925">
                <a:solidFill>
                  <a:srgbClr val="333F48"/>
                </a:solidFill>
                <a:prstDash val="sysDot"/>
              </a:ln>
            </c:spPr>
            <c:extLst>
              <c:ext xmlns:c16="http://schemas.microsoft.com/office/drawing/2014/chart" uri="{C3380CC4-5D6E-409C-BE32-E72D297353CC}">
                <c16:uniqueId val="{00000003-0B76-4BDD-8589-742AE9F7EDD0}"/>
              </c:ext>
            </c:extLst>
          </c:dPt>
          <c:dPt>
            <c:idx val="182"/>
            <c:bubble3D val="0"/>
            <c:spPr>
              <a:ln w="34925">
                <a:solidFill>
                  <a:srgbClr val="333F48"/>
                </a:solidFill>
                <a:prstDash val="sysDot"/>
              </a:ln>
            </c:spPr>
            <c:extLst>
              <c:ext xmlns:c16="http://schemas.microsoft.com/office/drawing/2014/chart" uri="{C3380CC4-5D6E-409C-BE32-E72D297353CC}">
                <c16:uniqueId val="{00000007-0B76-4BDD-8589-742AE9F7EDD0}"/>
              </c:ext>
            </c:extLst>
          </c:dPt>
          <c:dPt>
            <c:idx val="183"/>
            <c:bubble3D val="0"/>
            <c:spPr>
              <a:ln w="34925">
                <a:solidFill>
                  <a:srgbClr val="333F48"/>
                </a:solidFill>
                <a:prstDash val="sysDot"/>
              </a:ln>
            </c:spPr>
            <c:extLst>
              <c:ext xmlns:c16="http://schemas.microsoft.com/office/drawing/2014/chart" uri="{C3380CC4-5D6E-409C-BE32-E72D297353CC}">
                <c16:uniqueId val="{00000004-0B76-4BDD-8589-742AE9F7EDD0}"/>
              </c:ext>
            </c:extLst>
          </c:dPt>
          <c:dPt>
            <c:idx val="184"/>
            <c:bubble3D val="0"/>
            <c:spPr>
              <a:ln w="34925">
                <a:solidFill>
                  <a:srgbClr val="333F48"/>
                </a:solidFill>
                <a:prstDash val="sysDot"/>
              </a:ln>
            </c:spPr>
            <c:extLst>
              <c:ext xmlns:c16="http://schemas.microsoft.com/office/drawing/2014/chart" uri="{C3380CC4-5D6E-409C-BE32-E72D297353CC}">
                <c16:uniqueId val="{00000006-0B76-4BDD-8589-742AE9F7EDD0}"/>
              </c:ext>
            </c:extLst>
          </c:dPt>
          <c:dPt>
            <c:idx val="185"/>
            <c:bubble3D val="0"/>
            <c:spPr>
              <a:ln w="34925">
                <a:solidFill>
                  <a:srgbClr val="333F48"/>
                </a:solidFill>
                <a:prstDash val="sysDot"/>
              </a:ln>
            </c:spPr>
            <c:extLst>
              <c:ext xmlns:c16="http://schemas.microsoft.com/office/drawing/2014/chart" uri="{C3380CC4-5D6E-409C-BE32-E72D297353CC}">
                <c16:uniqueId val="{00000008-0B76-4BDD-8589-742AE9F7EDD0}"/>
              </c:ext>
            </c:extLst>
          </c:dPt>
          <c:dPt>
            <c:idx val="186"/>
            <c:bubble3D val="0"/>
            <c:spPr>
              <a:ln w="34925">
                <a:solidFill>
                  <a:srgbClr val="333F48"/>
                </a:solidFill>
                <a:prstDash val="sysDot"/>
              </a:ln>
            </c:spPr>
            <c:extLst>
              <c:ext xmlns:c16="http://schemas.microsoft.com/office/drawing/2014/chart" uri="{C3380CC4-5D6E-409C-BE32-E72D297353CC}">
                <c16:uniqueId val="{00000005-0B76-4BDD-8589-742AE9F7EDD0}"/>
              </c:ext>
            </c:extLst>
          </c:dPt>
          <c:dPt>
            <c:idx val="187"/>
            <c:bubble3D val="0"/>
            <c:spPr>
              <a:ln w="34925">
                <a:solidFill>
                  <a:srgbClr val="333F48"/>
                </a:solidFill>
                <a:prstDash val="sysDot"/>
              </a:ln>
            </c:spPr>
            <c:extLst>
              <c:ext xmlns:c16="http://schemas.microsoft.com/office/drawing/2014/chart" uri="{C3380CC4-5D6E-409C-BE32-E72D297353CC}">
                <c16:uniqueId val="{0000000B-0B76-4BDD-8589-742AE9F7EDD0}"/>
              </c:ext>
            </c:extLst>
          </c:dPt>
          <c:dPt>
            <c:idx val="188"/>
            <c:bubble3D val="0"/>
            <c:spPr>
              <a:ln w="34925">
                <a:solidFill>
                  <a:srgbClr val="333F48"/>
                </a:solidFill>
                <a:prstDash val="sysDot"/>
              </a:ln>
            </c:spPr>
            <c:extLst>
              <c:ext xmlns:c16="http://schemas.microsoft.com/office/drawing/2014/chart" uri="{C3380CC4-5D6E-409C-BE32-E72D297353CC}">
                <c16:uniqueId val="{0000000C-0B76-4BDD-8589-742AE9F7EDD0}"/>
              </c:ext>
            </c:extLst>
          </c:dPt>
          <c:dPt>
            <c:idx val="189"/>
            <c:bubble3D val="0"/>
            <c:spPr>
              <a:ln w="34925">
                <a:solidFill>
                  <a:srgbClr val="333F48"/>
                </a:solidFill>
                <a:prstDash val="sysDot"/>
              </a:ln>
            </c:spPr>
            <c:extLst>
              <c:ext xmlns:c16="http://schemas.microsoft.com/office/drawing/2014/chart" uri="{C3380CC4-5D6E-409C-BE32-E72D297353CC}">
                <c16:uniqueId val="{00000017-D86E-4A46-B6E9-BBE242F648BB}"/>
              </c:ext>
            </c:extLst>
          </c:dPt>
          <c:dPt>
            <c:idx val="190"/>
            <c:bubble3D val="0"/>
            <c:spPr>
              <a:ln w="34925">
                <a:solidFill>
                  <a:srgbClr val="333F48"/>
                </a:solidFill>
                <a:prstDash val="sysDot"/>
              </a:ln>
            </c:spPr>
            <c:extLst>
              <c:ext xmlns:c16="http://schemas.microsoft.com/office/drawing/2014/chart" uri="{C3380CC4-5D6E-409C-BE32-E72D297353CC}">
                <c16:uniqueId val="{00000016-D86E-4A46-B6E9-BBE242F648BB}"/>
              </c:ext>
            </c:extLst>
          </c:dPt>
          <c:dPt>
            <c:idx val="191"/>
            <c:bubble3D val="0"/>
            <c:spPr>
              <a:ln w="34925">
                <a:solidFill>
                  <a:srgbClr val="333F48"/>
                </a:solidFill>
                <a:prstDash val="sysDot"/>
              </a:ln>
            </c:spPr>
            <c:extLst>
              <c:ext xmlns:c16="http://schemas.microsoft.com/office/drawing/2014/chart" uri="{C3380CC4-5D6E-409C-BE32-E72D297353CC}">
                <c16:uniqueId val="{00000018-D86E-4A46-B6E9-BBE242F648BB}"/>
              </c:ext>
            </c:extLst>
          </c:dPt>
          <c:dPt>
            <c:idx val="192"/>
            <c:bubble3D val="0"/>
            <c:spPr>
              <a:ln w="34925">
                <a:solidFill>
                  <a:srgbClr val="333F48"/>
                </a:solidFill>
                <a:prstDash val="sysDot"/>
              </a:ln>
            </c:spPr>
            <c:extLst>
              <c:ext xmlns:c16="http://schemas.microsoft.com/office/drawing/2014/chart" uri="{C3380CC4-5D6E-409C-BE32-E72D297353CC}">
                <c16:uniqueId val="{00000019-D86E-4A46-B6E9-BBE242F648BB}"/>
              </c:ext>
            </c:extLst>
          </c:dPt>
          <c:dPt>
            <c:idx val="193"/>
            <c:bubble3D val="0"/>
            <c:spPr>
              <a:ln w="34925">
                <a:solidFill>
                  <a:srgbClr val="333F48"/>
                </a:solidFill>
                <a:prstDash val="sysDot"/>
              </a:ln>
            </c:spPr>
            <c:extLst>
              <c:ext xmlns:c16="http://schemas.microsoft.com/office/drawing/2014/chart" uri="{C3380CC4-5D6E-409C-BE32-E72D297353CC}">
                <c16:uniqueId val="{0000001B-D86E-4A46-B6E9-BBE242F648BB}"/>
              </c:ext>
            </c:extLst>
          </c:dPt>
          <c:dPt>
            <c:idx val="194"/>
            <c:bubble3D val="0"/>
            <c:spPr>
              <a:ln w="34925">
                <a:solidFill>
                  <a:srgbClr val="333F48"/>
                </a:solidFill>
                <a:prstDash val="sysDot"/>
              </a:ln>
            </c:spPr>
            <c:extLst>
              <c:ext xmlns:c16="http://schemas.microsoft.com/office/drawing/2014/chart" uri="{C3380CC4-5D6E-409C-BE32-E72D297353CC}">
                <c16:uniqueId val="{0000001A-D86E-4A46-B6E9-BBE242F648BB}"/>
              </c:ext>
            </c:extLst>
          </c:dPt>
          <c:cat>
            <c:numRef>
              <c:f>QT!$A$14:$A$1174</c:f>
              <c:numCache>
                <c:formatCode>mmm"-"yyyy</c:formatCode>
                <c:ptCount val="1161"/>
                <c:pt idx="0">
                  <c:v>39202</c:v>
                </c:pt>
                <c:pt idx="1">
                  <c:v>39233</c:v>
                </c:pt>
                <c:pt idx="2">
                  <c:v>39263</c:v>
                </c:pt>
                <c:pt idx="3">
                  <c:v>39294</c:v>
                </c:pt>
                <c:pt idx="4">
                  <c:v>39325</c:v>
                </c:pt>
                <c:pt idx="5">
                  <c:v>39355</c:v>
                </c:pt>
                <c:pt idx="6">
                  <c:v>39386</c:v>
                </c:pt>
                <c:pt idx="7">
                  <c:v>39416</c:v>
                </c:pt>
                <c:pt idx="8">
                  <c:v>39447</c:v>
                </c:pt>
                <c:pt idx="9">
                  <c:v>39478</c:v>
                </c:pt>
                <c:pt idx="10">
                  <c:v>39507</c:v>
                </c:pt>
                <c:pt idx="11">
                  <c:v>39538</c:v>
                </c:pt>
                <c:pt idx="12">
                  <c:v>39568</c:v>
                </c:pt>
                <c:pt idx="13">
                  <c:v>39599</c:v>
                </c:pt>
                <c:pt idx="14">
                  <c:v>39629</c:v>
                </c:pt>
                <c:pt idx="15">
                  <c:v>39660</c:v>
                </c:pt>
                <c:pt idx="16">
                  <c:v>39691</c:v>
                </c:pt>
                <c:pt idx="17">
                  <c:v>39721</c:v>
                </c:pt>
                <c:pt idx="18">
                  <c:v>39752</c:v>
                </c:pt>
                <c:pt idx="19">
                  <c:v>39782</c:v>
                </c:pt>
                <c:pt idx="20">
                  <c:v>39813</c:v>
                </c:pt>
                <c:pt idx="21">
                  <c:v>39844</c:v>
                </c:pt>
                <c:pt idx="22">
                  <c:v>39872</c:v>
                </c:pt>
                <c:pt idx="23">
                  <c:v>39903</c:v>
                </c:pt>
                <c:pt idx="24">
                  <c:v>39933</c:v>
                </c:pt>
                <c:pt idx="25">
                  <c:v>39964</c:v>
                </c:pt>
                <c:pt idx="26">
                  <c:v>39994</c:v>
                </c:pt>
                <c:pt idx="27">
                  <c:v>40025</c:v>
                </c:pt>
                <c:pt idx="28">
                  <c:v>40056</c:v>
                </c:pt>
                <c:pt idx="29">
                  <c:v>40086</c:v>
                </c:pt>
                <c:pt idx="30">
                  <c:v>40117</c:v>
                </c:pt>
                <c:pt idx="31">
                  <c:v>40147</c:v>
                </c:pt>
                <c:pt idx="32">
                  <c:v>40178</c:v>
                </c:pt>
                <c:pt idx="33">
                  <c:v>40209</c:v>
                </c:pt>
                <c:pt idx="34">
                  <c:v>40237</c:v>
                </c:pt>
                <c:pt idx="35">
                  <c:v>40268</c:v>
                </c:pt>
                <c:pt idx="36">
                  <c:v>40298</c:v>
                </c:pt>
                <c:pt idx="37">
                  <c:v>40329</c:v>
                </c:pt>
                <c:pt idx="38">
                  <c:v>40359</c:v>
                </c:pt>
                <c:pt idx="39">
                  <c:v>40390</c:v>
                </c:pt>
                <c:pt idx="40">
                  <c:v>40421</c:v>
                </c:pt>
                <c:pt idx="41">
                  <c:v>40451</c:v>
                </c:pt>
                <c:pt idx="42">
                  <c:v>40482</c:v>
                </c:pt>
                <c:pt idx="43">
                  <c:v>40512</c:v>
                </c:pt>
                <c:pt idx="44">
                  <c:v>40543</c:v>
                </c:pt>
                <c:pt idx="45">
                  <c:v>40574</c:v>
                </c:pt>
                <c:pt idx="46">
                  <c:v>40602</c:v>
                </c:pt>
                <c:pt idx="47">
                  <c:v>40633</c:v>
                </c:pt>
                <c:pt idx="48">
                  <c:v>40663</c:v>
                </c:pt>
                <c:pt idx="49">
                  <c:v>40694</c:v>
                </c:pt>
                <c:pt idx="50">
                  <c:v>40724</c:v>
                </c:pt>
                <c:pt idx="51">
                  <c:v>40755</c:v>
                </c:pt>
                <c:pt idx="52">
                  <c:v>40786</c:v>
                </c:pt>
                <c:pt idx="53">
                  <c:v>40816</c:v>
                </c:pt>
                <c:pt idx="54">
                  <c:v>40847</c:v>
                </c:pt>
                <c:pt idx="55">
                  <c:v>40877</c:v>
                </c:pt>
                <c:pt idx="56">
                  <c:v>40908</c:v>
                </c:pt>
                <c:pt idx="57">
                  <c:v>40939</c:v>
                </c:pt>
                <c:pt idx="58">
                  <c:v>40968</c:v>
                </c:pt>
                <c:pt idx="59">
                  <c:v>40999</c:v>
                </c:pt>
                <c:pt idx="60">
                  <c:v>41029</c:v>
                </c:pt>
                <c:pt idx="61">
                  <c:v>41060</c:v>
                </c:pt>
                <c:pt idx="62">
                  <c:v>41090</c:v>
                </c:pt>
                <c:pt idx="63">
                  <c:v>41121</c:v>
                </c:pt>
                <c:pt idx="64">
                  <c:v>41152</c:v>
                </c:pt>
                <c:pt idx="65">
                  <c:v>41182</c:v>
                </c:pt>
                <c:pt idx="66">
                  <c:v>41213</c:v>
                </c:pt>
                <c:pt idx="67">
                  <c:v>41243</c:v>
                </c:pt>
                <c:pt idx="68">
                  <c:v>41274</c:v>
                </c:pt>
                <c:pt idx="69">
                  <c:v>41305</c:v>
                </c:pt>
                <c:pt idx="70">
                  <c:v>41333</c:v>
                </c:pt>
                <c:pt idx="71">
                  <c:v>41364</c:v>
                </c:pt>
                <c:pt idx="72">
                  <c:v>41394</c:v>
                </c:pt>
                <c:pt idx="73">
                  <c:v>41425</c:v>
                </c:pt>
                <c:pt idx="74">
                  <c:v>41455</c:v>
                </c:pt>
                <c:pt idx="75">
                  <c:v>41486</c:v>
                </c:pt>
                <c:pt idx="76">
                  <c:v>41517</c:v>
                </c:pt>
                <c:pt idx="77">
                  <c:v>41547</c:v>
                </c:pt>
                <c:pt idx="78">
                  <c:v>41578</c:v>
                </c:pt>
                <c:pt idx="79">
                  <c:v>41608</c:v>
                </c:pt>
                <c:pt idx="80">
                  <c:v>41639</c:v>
                </c:pt>
                <c:pt idx="81">
                  <c:v>41670</c:v>
                </c:pt>
                <c:pt idx="82">
                  <c:v>41698</c:v>
                </c:pt>
                <c:pt idx="83">
                  <c:v>41729</c:v>
                </c:pt>
                <c:pt idx="84">
                  <c:v>41759</c:v>
                </c:pt>
                <c:pt idx="85">
                  <c:v>41790</c:v>
                </c:pt>
                <c:pt idx="86">
                  <c:v>41820</c:v>
                </c:pt>
                <c:pt idx="87">
                  <c:v>41851</c:v>
                </c:pt>
                <c:pt idx="88">
                  <c:v>41882</c:v>
                </c:pt>
                <c:pt idx="89">
                  <c:v>41912</c:v>
                </c:pt>
                <c:pt idx="90">
                  <c:v>41943</c:v>
                </c:pt>
                <c:pt idx="91">
                  <c:v>41973</c:v>
                </c:pt>
                <c:pt idx="92">
                  <c:v>42004</c:v>
                </c:pt>
                <c:pt idx="93">
                  <c:v>42035</c:v>
                </c:pt>
                <c:pt idx="94">
                  <c:v>42063</c:v>
                </c:pt>
                <c:pt idx="95">
                  <c:v>42094</c:v>
                </c:pt>
                <c:pt idx="96">
                  <c:v>42124</c:v>
                </c:pt>
                <c:pt idx="97">
                  <c:v>42155</c:v>
                </c:pt>
                <c:pt idx="98">
                  <c:v>42185</c:v>
                </c:pt>
                <c:pt idx="99">
                  <c:v>42216</c:v>
                </c:pt>
                <c:pt idx="100">
                  <c:v>42247</c:v>
                </c:pt>
                <c:pt idx="101">
                  <c:v>42277</c:v>
                </c:pt>
                <c:pt idx="102">
                  <c:v>42308</c:v>
                </c:pt>
                <c:pt idx="103">
                  <c:v>42338</c:v>
                </c:pt>
                <c:pt idx="104">
                  <c:v>42369</c:v>
                </c:pt>
                <c:pt idx="105">
                  <c:v>42400</c:v>
                </c:pt>
                <c:pt idx="106">
                  <c:v>42429</c:v>
                </c:pt>
                <c:pt idx="107">
                  <c:v>42460</c:v>
                </c:pt>
                <c:pt idx="108">
                  <c:v>42490</c:v>
                </c:pt>
                <c:pt idx="109">
                  <c:v>42521</c:v>
                </c:pt>
                <c:pt idx="110">
                  <c:v>42551</c:v>
                </c:pt>
                <c:pt idx="111">
                  <c:v>42582</c:v>
                </c:pt>
                <c:pt idx="112">
                  <c:v>42613</c:v>
                </c:pt>
                <c:pt idx="113">
                  <c:v>42643</c:v>
                </c:pt>
                <c:pt idx="114">
                  <c:v>42674</c:v>
                </c:pt>
                <c:pt idx="115">
                  <c:v>42704</c:v>
                </c:pt>
                <c:pt idx="116">
                  <c:v>42735</c:v>
                </c:pt>
                <c:pt idx="117">
                  <c:v>42766</c:v>
                </c:pt>
                <c:pt idx="118">
                  <c:v>42794</c:v>
                </c:pt>
                <c:pt idx="119">
                  <c:v>42825</c:v>
                </c:pt>
                <c:pt idx="120">
                  <c:v>42855</c:v>
                </c:pt>
                <c:pt idx="121">
                  <c:v>42886</c:v>
                </c:pt>
                <c:pt idx="122">
                  <c:v>42916</c:v>
                </c:pt>
                <c:pt idx="123">
                  <c:v>42947</c:v>
                </c:pt>
                <c:pt idx="124">
                  <c:v>42978</c:v>
                </c:pt>
                <c:pt idx="125">
                  <c:v>43008</c:v>
                </c:pt>
                <c:pt idx="126">
                  <c:v>43039</c:v>
                </c:pt>
                <c:pt idx="127">
                  <c:v>43069</c:v>
                </c:pt>
                <c:pt idx="128">
                  <c:v>43100</c:v>
                </c:pt>
                <c:pt idx="129">
                  <c:v>43131</c:v>
                </c:pt>
                <c:pt idx="130">
                  <c:v>43159</c:v>
                </c:pt>
                <c:pt idx="131">
                  <c:v>43190</c:v>
                </c:pt>
                <c:pt idx="132">
                  <c:v>43220</c:v>
                </c:pt>
                <c:pt idx="133">
                  <c:v>43251</c:v>
                </c:pt>
                <c:pt idx="134">
                  <c:v>43281</c:v>
                </c:pt>
                <c:pt idx="135">
                  <c:v>43312</c:v>
                </c:pt>
                <c:pt idx="136">
                  <c:v>43343</c:v>
                </c:pt>
                <c:pt idx="137">
                  <c:v>43373</c:v>
                </c:pt>
                <c:pt idx="138">
                  <c:v>43404</c:v>
                </c:pt>
                <c:pt idx="139">
                  <c:v>43434</c:v>
                </c:pt>
                <c:pt idx="140">
                  <c:v>43465</c:v>
                </c:pt>
                <c:pt idx="141">
                  <c:v>43496</c:v>
                </c:pt>
                <c:pt idx="142">
                  <c:v>43524</c:v>
                </c:pt>
                <c:pt idx="143">
                  <c:v>43555</c:v>
                </c:pt>
                <c:pt idx="144">
                  <c:v>43585</c:v>
                </c:pt>
                <c:pt idx="145">
                  <c:v>43616</c:v>
                </c:pt>
                <c:pt idx="146">
                  <c:v>43646</c:v>
                </c:pt>
                <c:pt idx="147">
                  <c:v>43677</c:v>
                </c:pt>
                <c:pt idx="148">
                  <c:v>43708</c:v>
                </c:pt>
                <c:pt idx="149">
                  <c:v>43738</c:v>
                </c:pt>
                <c:pt idx="150">
                  <c:v>43769</c:v>
                </c:pt>
                <c:pt idx="151">
                  <c:v>43799</c:v>
                </c:pt>
                <c:pt idx="152">
                  <c:v>43830</c:v>
                </c:pt>
                <c:pt idx="153">
                  <c:v>43861</c:v>
                </c:pt>
                <c:pt idx="154">
                  <c:v>43890</c:v>
                </c:pt>
                <c:pt idx="155">
                  <c:v>43921</c:v>
                </c:pt>
                <c:pt idx="156">
                  <c:v>43951</c:v>
                </c:pt>
                <c:pt idx="157">
                  <c:v>43982</c:v>
                </c:pt>
                <c:pt idx="158">
                  <c:v>44012</c:v>
                </c:pt>
                <c:pt idx="159">
                  <c:v>44043</c:v>
                </c:pt>
                <c:pt idx="160">
                  <c:v>44074</c:v>
                </c:pt>
                <c:pt idx="161">
                  <c:v>44104</c:v>
                </c:pt>
                <c:pt idx="162">
                  <c:v>44135</c:v>
                </c:pt>
                <c:pt idx="163">
                  <c:v>44165</c:v>
                </c:pt>
                <c:pt idx="164">
                  <c:v>44196</c:v>
                </c:pt>
                <c:pt idx="165">
                  <c:v>44227</c:v>
                </c:pt>
                <c:pt idx="166">
                  <c:v>44255</c:v>
                </c:pt>
                <c:pt idx="167">
                  <c:v>44286</c:v>
                </c:pt>
                <c:pt idx="168">
                  <c:v>44316</c:v>
                </c:pt>
                <c:pt idx="169">
                  <c:v>44347</c:v>
                </c:pt>
                <c:pt idx="170">
                  <c:v>44377</c:v>
                </c:pt>
                <c:pt idx="171">
                  <c:v>44408</c:v>
                </c:pt>
                <c:pt idx="172">
                  <c:v>44439</c:v>
                </c:pt>
                <c:pt idx="173">
                  <c:v>44469</c:v>
                </c:pt>
                <c:pt idx="174">
                  <c:v>44500</c:v>
                </c:pt>
                <c:pt idx="175">
                  <c:v>44530</c:v>
                </c:pt>
                <c:pt idx="176">
                  <c:v>44561</c:v>
                </c:pt>
                <c:pt idx="177">
                  <c:v>44592</c:v>
                </c:pt>
                <c:pt idx="178">
                  <c:v>44620</c:v>
                </c:pt>
                <c:pt idx="179">
                  <c:v>44651</c:v>
                </c:pt>
                <c:pt idx="180">
                  <c:v>44681</c:v>
                </c:pt>
                <c:pt idx="181">
                  <c:v>44712</c:v>
                </c:pt>
                <c:pt idx="182">
                  <c:v>44742</c:v>
                </c:pt>
                <c:pt idx="183">
                  <c:v>44773</c:v>
                </c:pt>
                <c:pt idx="184">
                  <c:v>44804</c:v>
                </c:pt>
                <c:pt idx="185">
                  <c:v>44834</c:v>
                </c:pt>
                <c:pt idx="186">
                  <c:v>44865</c:v>
                </c:pt>
                <c:pt idx="187">
                  <c:v>44895</c:v>
                </c:pt>
                <c:pt idx="188">
                  <c:v>44926</c:v>
                </c:pt>
                <c:pt idx="189">
                  <c:v>44957</c:v>
                </c:pt>
                <c:pt idx="190">
                  <c:v>44985</c:v>
                </c:pt>
                <c:pt idx="191">
                  <c:v>45016</c:v>
                </c:pt>
                <c:pt idx="192">
                  <c:v>45046</c:v>
                </c:pt>
                <c:pt idx="193">
                  <c:v>45077</c:v>
                </c:pt>
                <c:pt idx="194">
                  <c:v>45107</c:v>
                </c:pt>
                <c:pt idx="195">
                  <c:v>45138</c:v>
                </c:pt>
                <c:pt idx="196">
                  <c:v>45169</c:v>
                </c:pt>
                <c:pt idx="197">
                  <c:v>45199</c:v>
                </c:pt>
                <c:pt idx="198">
                  <c:v>45230</c:v>
                </c:pt>
                <c:pt idx="199">
                  <c:v>45260</c:v>
                </c:pt>
                <c:pt idx="200">
                  <c:v>45291</c:v>
                </c:pt>
              </c:numCache>
            </c:numRef>
          </c:cat>
          <c:val>
            <c:numRef>
              <c:f>QT!$F$14:$F$1174</c:f>
              <c:numCache>
                <c:formatCode>General</c:formatCode>
                <c:ptCount val="1161"/>
                <c:pt idx="190">
                  <c:v>-2786.9455783652629</c:v>
                </c:pt>
                <c:pt idx="191">
                  <c:v>-3401.5718002775961</c:v>
                </c:pt>
                <c:pt idx="192">
                  <c:v>-3041.3935592790954</c:v>
                </c:pt>
                <c:pt idx="193">
                  <c:v>-2874.6179388575943</c:v>
                </c:pt>
                <c:pt idx="194">
                  <c:v>-2748.9214457496669</c:v>
                </c:pt>
                <c:pt idx="195">
                  <c:v>-2241.3245191553001</c:v>
                </c:pt>
                <c:pt idx="196">
                  <c:v>-2148.8313051637642</c:v>
                </c:pt>
                <c:pt idx="197">
                  <c:v>-1585.994982345258</c:v>
                </c:pt>
                <c:pt idx="198">
                  <c:v>-1421.821683416204</c:v>
                </c:pt>
                <c:pt idx="199">
                  <c:v>-1514.4175516547443</c:v>
                </c:pt>
                <c:pt idx="200">
                  <c:v>-1627.523233187766</c:v>
                </c:pt>
              </c:numCache>
            </c:numRef>
          </c:val>
          <c:smooth val="0"/>
          <c:extLst>
            <c:ext xmlns:c16="http://schemas.microsoft.com/office/drawing/2014/chart" uri="{C3380CC4-5D6E-409C-BE32-E72D297353CC}">
              <c16:uniqueId val="{00000002-87A0-4283-B2F1-BD0AAB9F3951}"/>
            </c:ext>
          </c:extLst>
        </c:ser>
        <c:dLbls>
          <c:showLegendKey val="0"/>
          <c:showVal val="0"/>
          <c:showCatName val="0"/>
          <c:showSerName val="0"/>
          <c:showPercent val="0"/>
          <c:showBubbleSize val="0"/>
        </c:dLbls>
        <c:marker val="1"/>
        <c:smooth val="0"/>
        <c:axId val="310090752"/>
        <c:axId val="310100736"/>
      </c:lineChart>
      <c:dateAx>
        <c:axId val="310090752"/>
        <c:scaling>
          <c:orientation val="minMax"/>
          <c:max val="45290"/>
          <c:min val="39446"/>
        </c:scaling>
        <c:delete val="0"/>
        <c:axPos val="b"/>
        <c:numFmt formatCode="[$-409]mmm\-yy;@" sourceLinked="0"/>
        <c:majorTickMark val="out"/>
        <c:minorTickMark val="none"/>
        <c:tickLblPos val="low"/>
        <c:spPr>
          <a:ln>
            <a:solidFill>
              <a:srgbClr val="FFFFFF">
                <a:lumMod val="50000"/>
              </a:srgbClr>
            </a:solidFill>
          </a:ln>
        </c:spPr>
        <c:txPr>
          <a:bodyPr rot="-5400000"/>
          <a:lstStyle/>
          <a:p>
            <a:pPr>
              <a:defRPr/>
            </a:pPr>
            <a:endParaRPr lang="en-US"/>
          </a:p>
        </c:txPr>
        <c:crossAx val="310100736"/>
        <c:crosses val="autoZero"/>
        <c:auto val="1"/>
        <c:lblOffset val="100"/>
        <c:baseTimeUnit val="months"/>
        <c:majorUnit val="6"/>
        <c:majorTimeUnit val="months"/>
      </c:dateAx>
      <c:valAx>
        <c:axId val="310100736"/>
        <c:scaling>
          <c:orientation val="minMax"/>
          <c:min val="-4000"/>
        </c:scaling>
        <c:delete val="0"/>
        <c:axPos val="l"/>
        <c:numFmt formatCode="&quot;$&quot;#,##0" sourceLinked="0"/>
        <c:majorTickMark val="out"/>
        <c:minorTickMark val="none"/>
        <c:tickLblPos val="nextTo"/>
        <c:spPr>
          <a:ln>
            <a:solidFill>
              <a:srgbClr val="FFFFFF">
                <a:lumMod val="50000"/>
              </a:srgbClr>
            </a:solidFill>
          </a:ln>
        </c:spPr>
        <c:crossAx val="310090752"/>
        <c:crosses val="autoZero"/>
        <c:crossBetween val="between"/>
      </c:valAx>
    </c:plotArea>
    <c:legend>
      <c:legendPos val="r"/>
      <c:legendEntry>
        <c:idx val="4"/>
        <c:delete val="1"/>
      </c:legendEntry>
      <c:layout>
        <c:manualLayout>
          <c:xMode val="edge"/>
          <c:yMode val="edge"/>
          <c:x val="0"/>
          <c:y val="0.10186133843135643"/>
          <c:w val="0.37474215960397383"/>
          <c:h val="5.0137168786380699E-2"/>
        </c:manualLayout>
      </c:layout>
      <c:overlay val="0"/>
    </c:legend>
    <c:plotVisOnly val="1"/>
    <c:dispBlanksAs val="gap"/>
    <c:showDLblsOverMax val="0"/>
  </c:chart>
  <c:txPr>
    <a:bodyPr/>
    <a:lstStyle/>
    <a:p>
      <a:pPr>
        <a:defRPr sz="1000" spc="-50" baseline="0">
          <a:latin typeface="Arial" panose="020B0604020202020204" pitchFamily="34" charset="0"/>
          <a:cs typeface="Arial" panose="020B0604020202020204" pitchFamily="34" charset="0"/>
        </a:defRPr>
      </a:pPr>
      <a:endParaRPr lang="en-US"/>
    </a:p>
  </c:txPr>
  <c:externalData r:id="rId2">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4849542846187004E-2"/>
          <c:y val="9.6284729628839591E-2"/>
          <c:w val="0.90809126223788605"/>
          <c:h val="0.84245442390906877"/>
        </c:manualLayout>
      </c:layout>
      <c:lineChart>
        <c:grouping val="standard"/>
        <c:varyColors val="0"/>
        <c:ser>
          <c:idx val="0"/>
          <c:order val="0"/>
          <c:tx>
            <c:strRef>
              <c:f>Sheet1!$G$6</c:f>
              <c:strCache>
                <c:ptCount val="1"/>
                <c:pt idx="0">
                  <c:v>Actual Fund Rate</c:v>
                </c:pt>
              </c:strCache>
            </c:strRef>
          </c:tx>
          <c:spPr>
            <a:ln>
              <a:solidFill>
                <a:srgbClr val="7A9A3D"/>
              </a:solidFill>
            </a:ln>
          </c:spPr>
          <c:marker>
            <c:symbol val="none"/>
          </c:marker>
          <c:cat>
            <c:numRef>
              <c:f>Sheet1!$F$7:$F$235</c:f>
              <c:numCache>
                <c:formatCode>m/d/yyyy</c:formatCode>
                <c:ptCount val="229"/>
                <c:pt idx="0">
                  <c:v>39813</c:v>
                </c:pt>
                <c:pt idx="1">
                  <c:v>39844</c:v>
                </c:pt>
                <c:pt idx="2">
                  <c:v>39872</c:v>
                </c:pt>
                <c:pt idx="3">
                  <c:v>39903</c:v>
                </c:pt>
                <c:pt idx="4">
                  <c:v>39933</c:v>
                </c:pt>
                <c:pt idx="5">
                  <c:v>39964</c:v>
                </c:pt>
                <c:pt idx="6">
                  <c:v>39994</c:v>
                </c:pt>
                <c:pt idx="7">
                  <c:v>40025</c:v>
                </c:pt>
                <c:pt idx="8">
                  <c:v>40056</c:v>
                </c:pt>
                <c:pt idx="9">
                  <c:v>40086</c:v>
                </c:pt>
                <c:pt idx="10">
                  <c:v>40117</c:v>
                </c:pt>
                <c:pt idx="11">
                  <c:v>40147</c:v>
                </c:pt>
                <c:pt idx="12">
                  <c:v>40178</c:v>
                </c:pt>
                <c:pt idx="13">
                  <c:v>40209</c:v>
                </c:pt>
                <c:pt idx="14">
                  <c:v>40237</c:v>
                </c:pt>
                <c:pt idx="15">
                  <c:v>40268</c:v>
                </c:pt>
                <c:pt idx="16">
                  <c:v>40298</c:v>
                </c:pt>
                <c:pt idx="17">
                  <c:v>40329</c:v>
                </c:pt>
                <c:pt idx="18">
                  <c:v>40359</c:v>
                </c:pt>
                <c:pt idx="19">
                  <c:v>40390</c:v>
                </c:pt>
                <c:pt idx="20">
                  <c:v>40421</c:v>
                </c:pt>
                <c:pt idx="21">
                  <c:v>40451</c:v>
                </c:pt>
                <c:pt idx="22">
                  <c:v>40482</c:v>
                </c:pt>
                <c:pt idx="23">
                  <c:v>40512</c:v>
                </c:pt>
                <c:pt idx="24">
                  <c:v>40543</c:v>
                </c:pt>
                <c:pt idx="25">
                  <c:v>40574</c:v>
                </c:pt>
                <c:pt idx="26">
                  <c:v>40602</c:v>
                </c:pt>
                <c:pt idx="27">
                  <c:v>40633</c:v>
                </c:pt>
                <c:pt idx="28">
                  <c:v>40663</c:v>
                </c:pt>
                <c:pt idx="29">
                  <c:v>40694</c:v>
                </c:pt>
                <c:pt idx="30">
                  <c:v>40724</c:v>
                </c:pt>
                <c:pt idx="31">
                  <c:v>40755</c:v>
                </c:pt>
                <c:pt idx="32">
                  <c:v>40786</c:v>
                </c:pt>
                <c:pt idx="33">
                  <c:v>40816</c:v>
                </c:pt>
                <c:pt idx="34">
                  <c:v>40847</c:v>
                </c:pt>
                <c:pt idx="35">
                  <c:v>40877</c:v>
                </c:pt>
                <c:pt idx="36">
                  <c:v>40908</c:v>
                </c:pt>
                <c:pt idx="37">
                  <c:v>40939</c:v>
                </c:pt>
                <c:pt idx="38">
                  <c:v>40968</c:v>
                </c:pt>
                <c:pt idx="39">
                  <c:v>40999</c:v>
                </c:pt>
                <c:pt idx="40">
                  <c:v>41029</c:v>
                </c:pt>
                <c:pt idx="41">
                  <c:v>41060</c:v>
                </c:pt>
                <c:pt idx="42">
                  <c:v>41090</c:v>
                </c:pt>
                <c:pt idx="43">
                  <c:v>41121</c:v>
                </c:pt>
                <c:pt idx="44">
                  <c:v>41152</c:v>
                </c:pt>
                <c:pt idx="45">
                  <c:v>41182</c:v>
                </c:pt>
                <c:pt idx="46">
                  <c:v>41213</c:v>
                </c:pt>
                <c:pt idx="47">
                  <c:v>41243</c:v>
                </c:pt>
                <c:pt idx="48">
                  <c:v>41274</c:v>
                </c:pt>
                <c:pt idx="49">
                  <c:v>41305</c:v>
                </c:pt>
                <c:pt idx="50">
                  <c:v>41333</c:v>
                </c:pt>
                <c:pt idx="51">
                  <c:v>41364</c:v>
                </c:pt>
                <c:pt idx="52">
                  <c:v>41394</c:v>
                </c:pt>
                <c:pt idx="53">
                  <c:v>41425</c:v>
                </c:pt>
                <c:pt idx="54">
                  <c:v>41455</c:v>
                </c:pt>
                <c:pt idx="55">
                  <c:v>41486</c:v>
                </c:pt>
                <c:pt idx="56">
                  <c:v>41517</c:v>
                </c:pt>
                <c:pt idx="57">
                  <c:v>41547</c:v>
                </c:pt>
                <c:pt idx="58">
                  <c:v>41578</c:v>
                </c:pt>
                <c:pt idx="59">
                  <c:v>41608</c:v>
                </c:pt>
                <c:pt idx="60">
                  <c:v>41639</c:v>
                </c:pt>
                <c:pt idx="61">
                  <c:v>41670</c:v>
                </c:pt>
                <c:pt idx="62">
                  <c:v>41698</c:v>
                </c:pt>
                <c:pt idx="63">
                  <c:v>41729</c:v>
                </c:pt>
                <c:pt idx="64">
                  <c:v>41759</c:v>
                </c:pt>
                <c:pt idx="65">
                  <c:v>41790</c:v>
                </c:pt>
                <c:pt idx="66">
                  <c:v>41820</c:v>
                </c:pt>
                <c:pt idx="67">
                  <c:v>41851</c:v>
                </c:pt>
                <c:pt idx="68">
                  <c:v>41882</c:v>
                </c:pt>
                <c:pt idx="69">
                  <c:v>41912</c:v>
                </c:pt>
                <c:pt idx="70">
                  <c:v>41943</c:v>
                </c:pt>
                <c:pt idx="71">
                  <c:v>41973</c:v>
                </c:pt>
                <c:pt idx="72">
                  <c:v>42004</c:v>
                </c:pt>
                <c:pt idx="73">
                  <c:v>42035</c:v>
                </c:pt>
                <c:pt idx="74">
                  <c:v>42063</c:v>
                </c:pt>
                <c:pt idx="75">
                  <c:v>42094</c:v>
                </c:pt>
                <c:pt idx="76">
                  <c:v>42124</c:v>
                </c:pt>
                <c:pt idx="77">
                  <c:v>42155</c:v>
                </c:pt>
                <c:pt idx="78">
                  <c:v>42185</c:v>
                </c:pt>
                <c:pt idx="79">
                  <c:v>42216</c:v>
                </c:pt>
                <c:pt idx="80">
                  <c:v>42247</c:v>
                </c:pt>
                <c:pt idx="81">
                  <c:v>42277</c:v>
                </c:pt>
                <c:pt idx="82">
                  <c:v>42308</c:v>
                </c:pt>
                <c:pt idx="83">
                  <c:v>42338</c:v>
                </c:pt>
                <c:pt idx="84">
                  <c:v>42369</c:v>
                </c:pt>
                <c:pt idx="85">
                  <c:v>42400</c:v>
                </c:pt>
                <c:pt idx="86">
                  <c:v>42429</c:v>
                </c:pt>
                <c:pt idx="87">
                  <c:v>42460</c:v>
                </c:pt>
                <c:pt idx="88">
                  <c:v>42490</c:v>
                </c:pt>
                <c:pt idx="89">
                  <c:v>42521</c:v>
                </c:pt>
                <c:pt idx="90">
                  <c:v>42551</c:v>
                </c:pt>
                <c:pt idx="91">
                  <c:v>42582</c:v>
                </c:pt>
                <c:pt idx="92">
                  <c:v>42613</c:v>
                </c:pt>
                <c:pt idx="93">
                  <c:v>42643</c:v>
                </c:pt>
                <c:pt idx="94">
                  <c:v>42674</c:v>
                </c:pt>
                <c:pt idx="95">
                  <c:v>42704</c:v>
                </c:pt>
                <c:pt idx="96">
                  <c:v>42735</c:v>
                </c:pt>
                <c:pt idx="97">
                  <c:v>42766</c:v>
                </c:pt>
                <c:pt idx="98">
                  <c:v>42794</c:v>
                </c:pt>
                <c:pt idx="99">
                  <c:v>42825</c:v>
                </c:pt>
                <c:pt idx="100">
                  <c:v>42855</c:v>
                </c:pt>
                <c:pt idx="101">
                  <c:v>42886</c:v>
                </c:pt>
                <c:pt idx="102">
                  <c:v>42916</c:v>
                </c:pt>
                <c:pt idx="103">
                  <c:v>42947</c:v>
                </c:pt>
                <c:pt idx="104">
                  <c:v>42978</c:v>
                </c:pt>
                <c:pt idx="105">
                  <c:v>43008</c:v>
                </c:pt>
                <c:pt idx="106">
                  <c:v>43039</c:v>
                </c:pt>
                <c:pt idx="107">
                  <c:v>43069</c:v>
                </c:pt>
                <c:pt idx="108">
                  <c:v>43100</c:v>
                </c:pt>
                <c:pt idx="109">
                  <c:v>43131</c:v>
                </c:pt>
                <c:pt idx="110">
                  <c:v>43159</c:v>
                </c:pt>
                <c:pt idx="111">
                  <c:v>43190</c:v>
                </c:pt>
                <c:pt idx="112">
                  <c:v>43220</c:v>
                </c:pt>
                <c:pt idx="113">
                  <c:v>43251</c:v>
                </c:pt>
                <c:pt idx="114">
                  <c:v>43281</c:v>
                </c:pt>
                <c:pt idx="115">
                  <c:v>43312</c:v>
                </c:pt>
                <c:pt idx="116">
                  <c:v>43343</c:v>
                </c:pt>
                <c:pt idx="117">
                  <c:v>43373</c:v>
                </c:pt>
                <c:pt idx="118">
                  <c:v>43404</c:v>
                </c:pt>
                <c:pt idx="119">
                  <c:v>43434</c:v>
                </c:pt>
                <c:pt idx="120">
                  <c:v>43465</c:v>
                </c:pt>
                <c:pt idx="121">
                  <c:v>43496</c:v>
                </c:pt>
                <c:pt idx="122">
                  <c:v>43524</c:v>
                </c:pt>
                <c:pt idx="123">
                  <c:v>43555</c:v>
                </c:pt>
                <c:pt idx="124">
                  <c:v>43585</c:v>
                </c:pt>
                <c:pt idx="125">
                  <c:v>43616</c:v>
                </c:pt>
                <c:pt idx="126">
                  <c:v>43646</c:v>
                </c:pt>
                <c:pt idx="127">
                  <c:v>43677</c:v>
                </c:pt>
                <c:pt idx="128">
                  <c:v>43708</c:v>
                </c:pt>
                <c:pt idx="129">
                  <c:v>43738</c:v>
                </c:pt>
                <c:pt idx="130">
                  <c:v>43769</c:v>
                </c:pt>
                <c:pt idx="131">
                  <c:v>43799</c:v>
                </c:pt>
                <c:pt idx="132">
                  <c:v>43830</c:v>
                </c:pt>
                <c:pt idx="133">
                  <c:v>43861</c:v>
                </c:pt>
                <c:pt idx="134">
                  <c:v>43890</c:v>
                </c:pt>
                <c:pt idx="135">
                  <c:v>43921</c:v>
                </c:pt>
                <c:pt idx="136">
                  <c:v>43951</c:v>
                </c:pt>
                <c:pt idx="137">
                  <c:v>43982</c:v>
                </c:pt>
                <c:pt idx="138">
                  <c:v>44012</c:v>
                </c:pt>
                <c:pt idx="139">
                  <c:v>44043</c:v>
                </c:pt>
                <c:pt idx="140">
                  <c:v>44074</c:v>
                </c:pt>
                <c:pt idx="141">
                  <c:v>44104</c:v>
                </c:pt>
                <c:pt idx="142">
                  <c:v>44135</c:v>
                </c:pt>
                <c:pt idx="143">
                  <c:v>44165</c:v>
                </c:pt>
                <c:pt idx="144">
                  <c:v>44196</c:v>
                </c:pt>
                <c:pt idx="145">
                  <c:v>44227</c:v>
                </c:pt>
                <c:pt idx="146">
                  <c:v>44255</c:v>
                </c:pt>
                <c:pt idx="147">
                  <c:v>44286</c:v>
                </c:pt>
                <c:pt idx="148">
                  <c:v>44316</c:v>
                </c:pt>
                <c:pt idx="149">
                  <c:v>44347</c:v>
                </c:pt>
                <c:pt idx="150">
                  <c:v>44377</c:v>
                </c:pt>
                <c:pt idx="151">
                  <c:v>44408</c:v>
                </c:pt>
                <c:pt idx="152">
                  <c:v>44439</c:v>
                </c:pt>
                <c:pt idx="153">
                  <c:v>44469</c:v>
                </c:pt>
                <c:pt idx="154">
                  <c:v>44500</c:v>
                </c:pt>
                <c:pt idx="155">
                  <c:v>44530</c:v>
                </c:pt>
                <c:pt idx="156">
                  <c:v>44561</c:v>
                </c:pt>
                <c:pt idx="157">
                  <c:v>44592</c:v>
                </c:pt>
                <c:pt idx="158">
                  <c:v>44620</c:v>
                </c:pt>
                <c:pt idx="159">
                  <c:v>44651</c:v>
                </c:pt>
                <c:pt idx="160">
                  <c:v>44680</c:v>
                </c:pt>
                <c:pt idx="161">
                  <c:v>44712</c:v>
                </c:pt>
                <c:pt idx="162">
                  <c:v>44742</c:v>
                </c:pt>
                <c:pt idx="163">
                  <c:v>44771</c:v>
                </c:pt>
                <c:pt idx="164">
                  <c:v>44804</c:v>
                </c:pt>
                <c:pt idx="165">
                  <c:v>44834</c:v>
                </c:pt>
                <c:pt idx="166">
                  <c:v>44865</c:v>
                </c:pt>
                <c:pt idx="167">
                  <c:v>44895</c:v>
                </c:pt>
                <c:pt idx="168">
                  <c:v>44926</c:v>
                </c:pt>
                <c:pt idx="169">
                  <c:v>44957</c:v>
                </c:pt>
                <c:pt idx="170">
                  <c:v>44985</c:v>
                </c:pt>
                <c:pt idx="171">
                  <c:v>45016</c:v>
                </c:pt>
                <c:pt idx="172">
                  <c:v>45046</c:v>
                </c:pt>
                <c:pt idx="173">
                  <c:v>45077</c:v>
                </c:pt>
                <c:pt idx="174">
                  <c:v>45107</c:v>
                </c:pt>
                <c:pt idx="175">
                  <c:v>45138</c:v>
                </c:pt>
                <c:pt idx="176">
                  <c:v>45169</c:v>
                </c:pt>
                <c:pt idx="177">
                  <c:v>45199</c:v>
                </c:pt>
                <c:pt idx="178">
                  <c:v>45230</c:v>
                </c:pt>
                <c:pt idx="179">
                  <c:v>45260</c:v>
                </c:pt>
                <c:pt idx="180">
                  <c:v>45291</c:v>
                </c:pt>
                <c:pt idx="181">
                  <c:v>45322</c:v>
                </c:pt>
                <c:pt idx="182">
                  <c:v>45351</c:v>
                </c:pt>
                <c:pt idx="183">
                  <c:v>45382</c:v>
                </c:pt>
                <c:pt idx="184">
                  <c:v>45412</c:v>
                </c:pt>
                <c:pt idx="185">
                  <c:v>45443</c:v>
                </c:pt>
                <c:pt idx="186">
                  <c:v>45473</c:v>
                </c:pt>
                <c:pt idx="187">
                  <c:v>45504</c:v>
                </c:pt>
                <c:pt idx="188">
                  <c:v>45535</c:v>
                </c:pt>
                <c:pt idx="189">
                  <c:v>45565</c:v>
                </c:pt>
                <c:pt idx="190">
                  <c:v>45596</c:v>
                </c:pt>
                <c:pt idx="191">
                  <c:v>45626</c:v>
                </c:pt>
                <c:pt idx="192">
                  <c:v>45657</c:v>
                </c:pt>
                <c:pt idx="193">
                  <c:v>45688</c:v>
                </c:pt>
                <c:pt idx="194">
                  <c:v>45716</c:v>
                </c:pt>
                <c:pt idx="195">
                  <c:v>45747</c:v>
                </c:pt>
                <c:pt idx="196">
                  <c:v>45777</c:v>
                </c:pt>
                <c:pt idx="197">
                  <c:v>45808</c:v>
                </c:pt>
                <c:pt idx="198">
                  <c:v>45838</c:v>
                </c:pt>
                <c:pt idx="199">
                  <c:v>45869</c:v>
                </c:pt>
                <c:pt idx="200">
                  <c:v>45900</c:v>
                </c:pt>
                <c:pt idx="201">
                  <c:v>45930</c:v>
                </c:pt>
                <c:pt idx="202">
                  <c:v>45961</c:v>
                </c:pt>
                <c:pt idx="203">
                  <c:v>45991</c:v>
                </c:pt>
                <c:pt idx="204">
                  <c:v>46022</c:v>
                </c:pt>
                <c:pt idx="205">
                  <c:v>46053</c:v>
                </c:pt>
                <c:pt idx="206">
                  <c:v>46081</c:v>
                </c:pt>
                <c:pt idx="207">
                  <c:v>46112</c:v>
                </c:pt>
                <c:pt idx="208">
                  <c:v>46142</c:v>
                </c:pt>
                <c:pt idx="209">
                  <c:v>46173</c:v>
                </c:pt>
                <c:pt idx="210">
                  <c:v>46203</c:v>
                </c:pt>
                <c:pt idx="211">
                  <c:v>46234</c:v>
                </c:pt>
                <c:pt idx="212">
                  <c:v>46265</c:v>
                </c:pt>
                <c:pt idx="213">
                  <c:v>46295</c:v>
                </c:pt>
                <c:pt idx="214">
                  <c:v>46326</c:v>
                </c:pt>
                <c:pt idx="215">
                  <c:v>46356</c:v>
                </c:pt>
                <c:pt idx="216">
                  <c:v>46387</c:v>
                </c:pt>
                <c:pt idx="217">
                  <c:v>46418</c:v>
                </c:pt>
                <c:pt idx="218">
                  <c:v>46446</c:v>
                </c:pt>
                <c:pt idx="219">
                  <c:v>46477</c:v>
                </c:pt>
                <c:pt idx="220">
                  <c:v>46507</c:v>
                </c:pt>
                <c:pt idx="221">
                  <c:v>46538</c:v>
                </c:pt>
                <c:pt idx="222">
                  <c:v>46568</c:v>
                </c:pt>
                <c:pt idx="223">
                  <c:v>46599</c:v>
                </c:pt>
                <c:pt idx="224">
                  <c:v>46630</c:v>
                </c:pt>
                <c:pt idx="225">
                  <c:v>46660</c:v>
                </c:pt>
                <c:pt idx="226">
                  <c:v>46691</c:v>
                </c:pt>
                <c:pt idx="227">
                  <c:v>46721</c:v>
                </c:pt>
                <c:pt idx="228">
                  <c:v>46752</c:v>
                </c:pt>
              </c:numCache>
            </c:numRef>
          </c:cat>
          <c:val>
            <c:numRef>
              <c:f>Sheet1!$G$7:$G$235</c:f>
              <c:numCache>
                <c:formatCode>0.00</c:formatCode>
                <c:ptCount val="229"/>
                <c:pt idx="0">
                  <c:v>#N/A</c:v>
                </c:pt>
                <c:pt idx="1">
                  <c:v>0.23</c:v>
                </c:pt>
                <c:pt idx="2">
                  <c:v>0.22</c:v>
                </c:pt>
                <c:pt idx="3">
                  <c:v>0.16</c:v>
                </c:pt>
                <c:pt idx="4">
                  <c:v>0.2</c:v>
                </c:pt>
                <c:pt idx="5">
                  <c:v>0.19</c:v>
                </c:pt>
                <c:pt idx="6">
                  <c:v>0.22</c:v>
                </c:pt>
                <c:pt idx="7">
                  <c:v>0.18</c:v>
                </c:pt>
                <c:pt idx="8">
                  <c:v>0.15</c:v>
                </c:pt>
                <c:pt idx="9">
                  <c:v>7.0000000000000007E-2</c:v>
                </c:pt>
                <c:pt idx="10">
                  <c:v>0.11</c:v>
                </c:pt>
                <c:pt idx="11">
                  <c:v>0.13</c:v>
                </c:pt>
                <c:pt idx="12">
                  <c:v>0.05</c:v>
                </c:pt>
                <c:pt idx="13">
                  <c:v>0.12</c:v>
                </c:pt>
                <c:pt idx="14">
                  <c:v>0.13</c:v>
                </c:pt>
                <c:pt idx="15">
                  <c:v>0.09</c:v>
                </c:pt>
                <c:pt idx="16">
                  <c:v>0.2</c:v>
                </c:pt>
                <c:pt idx="17">
                  <c:v>0.19</c:v>
                </c:pt>
                <c:pt idx="18">
                  <c:v>0.09</c:v>
                </c:pt>
                <c:pt idx="19">
                  <c:v>0.18</c:v>
                </c:pt>
                <c:pt idx="20">
                  <c:v>0.21</c:v>
                </c:pt>
                <c:pt idx="21">
                  <c:v>0.15</c:v>
                </c:pt>
                <c:pt idx="22">
                  <c:v>0.2</c:v>
                </c:pt>
                <c:pt idx="23">
                  <c:v>0.2</c:v>
                </c:pt>
                <c:pt idx="24">
                  <c:v>0.13</c:v>
                </c:pt>
                <c:pt idx="25">
                  <c:v>0.17</c:v>
                </c:pt>
                <c:pt idx="26">
                  <c:v>0.16</c:v>
                </c:pt>
                <c:pt idx="27">
                  <c:v>0.1</c:v>
                </c:pt>
                <c:pt idx="28">
                  <c:v>0.09</c:v>
                </c:pt>
                <c:pt idx="29">
                  <c:v>0.1</c:v>
                </c:pt>
                <c:pt idx="30">
                  <c:v>7.0000000000000007E-2</c:v>
                </c:pt>
                <c:pt idx="31">
                  <c:v>0.11</c:v>
                </c:pt>
                <c:pt idx="32">
                  <c:v>0.08</c:v>
                </c:pt>
                <c:pt idx="33">
                  <c:v>0.06</c:v>
                </c:pt>
                <c:pt idx="34">
                  <c:v>0.09</c:v>
                </c:pt>
                <c:pt idx="35">
                  <c:v>0.1</c:v>
                </c:pt>
                <c:pt idx="36">
                  <c:v>0.04</c:v>
                </c:pt>
                <c:pt idx="37">
                  <c:v>0.11</c:v>
                </c:pt>
                <c:pt idx="38">
                  <c:v>0.1</c:v>
                </c:pt>
                <c:pt idx="39">
                  <c:v>0.09</c:v>
                </c:pt>
                <c:pt idx="40">
                  <c:v>0.16</c:v>
                </c:pt>
                <c:pt idx="41">
                  <c:v>0.16</c:v>
                </c:pt>
                <c:pt idx="42">
                  <c:v>0.09</c:v>
                </c:pt>
                <c:pt idx="43">
                  <c:v>0.13</c:v>
                </c:pt>
                <c:pt idx="44">
                  <c:v>0.13</c:v>
                </c:pt>
                <c:pt idx="45">
                  <c:v>0.09</c:v>
                </c:pt>
                <c:pt idx="46">
                  <c:v>0.18</c:v>
                </c:pt>
                <c:pt idx="47">
                  <c:v>0.16</c:v>
                </c:pt>
                <c:pt idx="48">
                  <c:v>0.09</c:v>
                </c:pt>
                <c:pt idx="49">
                  <c:v>0.15</c:v>
                </c:pt>
                <c:pt idx="50">
                  <c:v>0.14000000000000001</c:v>
                </c:pt>
                <c:pt idx="51">
                  <c:v>0.09</c:v>
                </c:pt>
                <c:pt idx="52">
                  <c:v>0.14000000000000001</c:v>
                </c:pt>
                <c:pt idx="53">
                  <c:v>0.09</c:v>
                </c:pt>
                <c:pt idx="54">
                  <c:v>7.0000000000000007E-2</c:v>
                </c:pt>
                <c:pt idx="55">
                  <c:v>0.09</c:v>
                </c:pt>
                <c:pt idx="56">
                  <c:v>7.0000000000000007E-2</c:v>
                </c:pt>
                <c:pt idx="57">
                  <c:v>0.06</c:v>
                </c:pt>
                <c:pt idx="58">
                  <c:v>7.0000000000000007E-2</c:v>
                </c:pt>
                <c:pt idx="59">
                  <c:v>7.0000000000000007E-2</c:v>
                </c:pt>
                <c:pt idx="60">
                  <c:v>7.0000000000000007E-2</c:v>
                </c:pt>
                <c:pt idx="61">
                  <c:v>7.0000000000000007E-2</c:v>
                </c:pt>
                <c:pt idx="62">
                  <c:v>0.06</c:v>
                </c:pt>
                <c:pt idx="63">
                  <c:v>0.06</c:v>
                </c:pt>
                <c:pt idx="64">
                  <c:v>0.09</c:v>
                </c:pt>
                <c:pt idx="65">
                  <c:v>0.08</c:v>
                </c:pt>
                <c:pt idx="66">
                  <c:v>0.09</c:v>
                </c:pt>
                <c:pt idx="67">
                  <c:v>0.08</c:v>
                </c:pt>
                <c:pt idx="68">
                  <c:v>7.0000000000000007E-2</c:v>
                </c:pt>
                <c:pt idx="69">
                  <c:v>7.0000000000000007E-2</c:v>
                </c:pt>
                <c:pt idx="70">
                  <c:v>7.0000000000000007E-2</c:v>
                </c:pt>
                <c:pt idx="71">
                  <c:v>0.08</c:v>
                </c:pt>
                <c:pt idx="72">
                  <c:v>0.06</c:v>
                </c:pt>
                <c:pt idx="73">
                  <c:v>0.06</c:v>
                </c:pt>
                <c:pt idx="74">
                  <c:v>0.06</c:v>
                </c:pt>
                <c:pt idx="75">
                  <c:v>0.06</c:v>
                </c:pt>
                <c:pt idx="76">
                  <c:v>0.08</c:v>
                </c:pt>
                <c:pt idx="77">
                  <c:v>0.08</c:v>
                </c:pt>
                <c:pt idx="78">
                  <c:v>0.08</c:v>
                </c:pt>
                <c:pt idx="79">
                  <c:v>0.08</c:v>
                </c:pt>
                <c:pt idx="80">
                  <c:v>0.08</c:v>
                </c:pt>
                <c:pt idx="81">
                  <c:v>7.0000000000000007E-2</c:v>
                </c:pt>
                <c:pt idx="82">
                  <c:v>7.0000000000000007E-2</c:v>
                </c:pt>
                <c:pt idx="83">
                  <c:v>0.08</c:v>
                </c:pt>
                <c:pt idx="84">
                  <c:v>0.2</c:v>
                </c:pt>
                <c:pt idx="85">
                  <c:v>0.28999999999999998</c:v>
                </c:pt>
                <c:pt idx="86">
                  <c:v>0.28999999999999998</c:v>
                </c:pt>
                <c:pt idx="87">
                  <c:v>0.25</c:v>
                </c:pt>
                <c:pt idx="88">
                  <c:v>0.3</c:v>
                </c:pt>
                <c:pt idx="89">
                  <c:v>0.28999999999999998</c:v>
                </c:pt>
                <c:pt idx="90">
                  <c:v>0.3</c:v>
                </c:pt>
                <c:pt idx="91">
                  <c:v>0.3</c:v>
                </c:pt>
                <c:pt idx="92">
                  <c:v>0.3</c:v>
                </c:pt>
                <c:pt idx="93">
                  <c:v>0.28999999999999998</c:v>
                </c:pt>
                <c:pt idx="94">
                  <c:v>0.31</c:v>
                </c:pt>
                <c:pt idx="95">
                  <c:v>0.31</c:v>
                </c:pt>
                <c:pt idx="96">
                  <c:v>0.55000000000000004</c:v>
                </c:pt>
                <c:pt idx="97">
                  <c:v>0.56000000000000005</c:v>
                </c:pt>
                <c:pt idx="98">
                  <c:v>0.56999999999999995</c:v>
                </c:pt>
                <c:pt idx="99">
                  <c:v>0.82</c:v>
                </c:pt>
                <c:pt idx="100">
                  <c:v>0.83</c:v>
                </c:pt>
                <c:pt idx="101">
                  <c:v>0.83</c:v>
                </c:pt>
                <c:pt idx="102">
                  <c:v>1.06</c:v>
                </c:pt>
                <c:pt idx="103">
                  <c:v>1.07</c:v>
                </c:pt>
                <c:pt idx="104">
                  <c:v>1.07</c:v>
                </c:pt>
                <c:pt idx="105">
                  <c:v>1.06</c:v>
                </c:pt>
                <c:pt idx="106">
                  <c:v>1.07</c:v>
                </c:pt>
                <c:pt idx="107">
                  <c:v>1.07</c:v>
                </c:pt>
                <c:pt idx="108">
                  <c:v>1.33</c:v>
                </c:pt>
                <c:pt idx="109">
                  <c:v>1.34</c:v>
                </c:pt>
                <c:pt idx="110">
                  <c:v>1.35</c:v>
                </c:pt>
                <c:pt idx="111">
                  <c:v>1.67</c:v>
                </c:pt>
                <c:pt idx="112">
                  <c:v>1.69</c:v>
                </c:pt>
                <c:pt idx="113">
                  <c:v>1.7</c:v>
                </c:pt>
                <c:pt idx="114">
                  <c:v>1.91</c:v>
                </c:pt>
                <c:pt idx="115">
                  <c:v>1.91</c:v>
                </c:pt>
                <c:pt idx="116">
                  <c:v>1.91</c:v>
                </c:pt>
                <c:pt idx="117">
                  <c:v>2.1800000000000002</c:v>
                </c:pt>
                <c:pt idx="118">
                  <c:v>2.2000000000000002</c:v>
                </c:pt>
                <c:pt idx="119">
                  <c:v>2.2000000000000002</c:v>
                </c:pt>
                <c:pt idx="120">
                  <c:v>2.4</c:v>
                </c:pt>
                <c:pt idx="121">
                  <c:v>2.4</c:v>
                </c:pt>
                <c:pt idx="122">
                  <c:v>2.4</c:v>
                </c:pt>
                <c:pt idx="123">
                  <c:v>2.4300000000000002</c:v>
                </c:pt>
                <c:pt idx="124">
                  <c:v>2.4500000000000002</c:v>
                </c:pt>
                <c:pt idx="125">
                  <c:v>2.4</c:v>
                </c:pt>
                <c:pt idx="126">
                  <c:v>2.4</c:v>
                </c:pt>
                <c:pt idx="127">
                  <c:v>2.4</c:v>
                </c:pt>
                <c:pt idx="128">
                  <c:v>2.13</c:v>
                </c:pt>
                <c:pt idx="129">
                  <c:v>1.9</c:v>
                </c:pt>
                <c:pt idx="130">
                  <c:v>1.58</c:v>
                </c:pt>
                <c:pt idx="131">
                  <c:v>1.56</c:v>
                </c:pt>
                <c:pt idx="132">
                  <c:v>1.55</c:v>
                </c:pt>
                <c:pt idx="133">
                  <c:v>1.59</c:v>
                </c:pt>
                <c:pt idx="134">
                  <c:v>1.58</c:v>
                </c:pt>
                <c:pt idx="135">
                  <c:v>0.08</c:v>
                </c:pt>
                <c:pt idx="136">
                  <c:v>0.05</c:v>
                </c:pt>
                <c:pt idx="137">
                  <c:v>0.05</c:v>
                </c:pt>
                <c:pt idx="138">
                  <c:v>0.08</c:v>
                </c:pt>
                <c:pt idx="139">
                  <c:v>0.1</c:v>
                </c:pt>
                <c:pt idx="140">
                  <c:v>0.09</c:v>
                </c:pt>
                <c:pt idx="141">
                  <c:v>0.09</c:v>
                </c:pt>
                <c:pt idx="142">
                  <c:v>0.09</c:v>
                </c:pt>
                <c:pt idx="143">
                  <c:v>0.09</c:v>
                </c:pt>
                <c:pt idx="144">
                  <c:v>0.09</c:v>
                </c:pt>
                <c:pt idx="145">
                  <c:v>7.0000000000000007E-2</c:v>
                </c:pt>
                <c:pt idx="146">
                  <c:v>7.0000000000000007E-2</c:v>
                </c:pt>
                <c:pt idx="147">
                  <c:v>0.06</c:v>
                </c:pt>
                <c:pt idx="148">
                  <c:v>0.05</c:v>
                </c:pt>
                <c:pt idx="149">
                  <c:v>0.05</c:v>
                </c:pt>
                <c:pt idx="150">
                  <c:v>0.08</c:v>
                </c:pt>
                <c:pt idx="151">
                  <c:v>7.0000000000000007E-2</c:v>
                </c:pt>
                <c:pt idx="152">
                  <c:v>0.06</c:v>
                </c:pt>
                <c:pt idx="153">
                  <c:v>0.06</c:v>
                </c:pt>
                <c:pt idx="154">
                  <c:v>7.0000000000000007E-2</c:v>
                </c:pt>
                <c:pt idx="155">
                  <c:v>7.0000000000000007E-2</c:v>
                </c:pt>
                <c:pt idx="156">
                  <c:v>7.0000000000000007E-2</c:v>
                </c:pt>
                <c:pt idx="157">
                  <c:v>0.08</c:v>
                </c:pt>
                <c:pt idx="158">
                  <c:v>0.08</c:v>
                </c:pt>
                <c:pt idx="159">
                  <c:v>0.33</c:v>
                </c:pt>
                <c:pt idx="160">
                  <c:v>0.33</c:v>
                </c:pt>
                <c:pt idx="161">
                  <c:v>0.83</c:v>
                </c:pt>
                <c:pt idx="162">
                  <c:v>1.58</c:v>
                </c:pt>
                <c:pt idx="163">
                  <c:v>2.3199999999999998</c:v>
                </c:pt>
                <c:pt idx="164">
                  <c:v>2.33</c:v>
                </c:pt>
                <c:pt idx="165">
                  <c:v>3.08</c:v>
                </c:pt>
                <c:pt idx="166">
                  <c:v>3.08</c:v>
                </c:pt>
                <c:pt idx="167">
                  <c:v>3.83</c:v>
                </c:pt>
                <c:pt idx="168">
                  <c:v>4.33</c:v>
                </c:pt>
                <c:pt idx="169">
                  <c:v>4.33</c:v>
                </c:pt>
                <c:pt idx="170">
                  <c:v>4.57</c:v>
                </c:pt>
                <c:pt idx="171">
                  <c:v>4.83</c:v>
                </c:pt>
                <c:pt idx="172">
                  <c:v>4.83</c:v>
                </c:pt>
                <c:pt idx="173">
                  <c:v>5.08</c:v>
                </c:pt>
              </c:numCache>
            </c:numRef>
          </c:val>
          <c:smooth val="0"/>
          <c:extLst>
            <c:ext xmlns:c16="http://schemas.microsoft.com/office/drawing/2014/chart" uri="{C3380CC4-5D6E-409C-BE32-E72D297353CC}">
              <c16:uniqueId val="{00000000-98BB-44C7-A67F-DECDFBF0776B}"/>
            </c:ext>
          </c:extLst>
        </c:ser>
        <c:ser>
          <c:idx val="1"/>
          <c:order val="1"/>
          <c:tx>
            <c:strRef>
              <c:f>Sheet1!$H$6</c:f>
              <c:strCache>
                <c:ptCount val="1"/>
                <c:pt idx="0">
                  <c:v>Fed Fund Ceiling</c:v>
                </c:pt>
              </c:strCache>
            </c:strRef>
          </c:tx>
          <c:spPr>
            <a:ln>
              <a:solidFill>
                <a:srgbClr val="298FC2"/>
              </a:solidFill>
            </a:ln>
          </c:spPr>
          <c:marker>
            <c:symbol val="none"/>
          </c:marker>
          <c:cat>
            <c:numRef>
              <c:f>Sheet1!$F$7:$F$235</c:f>
              <c:numCache>
                <c:formatCode>m/d/yyyy</c:formatCode>
                <c:ptCount val="229"/>
                <c:pt idx="0">
                  <c:v>39813</c:v>
                </c:pt>
                <c:pt idx="1">
                  <c:v>39844</c:v>
                </c:pt>
                <c:pt idx="2">
                  <c:v>39872</c:v>
                </c:pt>
                <c:pt idx="3">
                  <c:v>39903</c:v>
                </c:pt>
                <c:pt idx="4">
                  <c:v>39933</c:v>
                </c:pt>
                <c:pt idx="5">
                  <c:v>39964</c:v>
                </c:pt>
                <c:pt idx="6">
                  <c:v>39994</c:v>
                </c:pt>
                <c:pt idx="7">
                  <c:v>40025</c:v>
                </c:pt>
                <c:pt idx="8">
                  <c:v>40056</c:v>
                </c:pt>
                <c:pt idx="9">
                  <c:v>40086</c:v>
                </c:pt>
                <c:pt idx="10">
                  <c:v>40117</c:v>
                </c:pt>
                <c:pt idx="11">
                  <c:v>40147</c:v>
                </c:pt>
                <c:pt idx="12">
                  <c:v>40178</c:v>
                </c:pt>
                <c:pt idx="13">
                  <c:v>40209</c:v>
                </c:pt>
                <c:pt idx="14">
                  <c:v>40237</c:v>
                </c:pt>
                <c:pt idx="15">
                  <c:v>40268</c:v>
                </c:pt>
                <c:pt idx="16">
                  <c:v>40298</c:v>
                </c:pt>
                <c:pt idx="17">
                  <c:v>40329</c:v>
                </c:pt>
                <c:pt idx="18">
                  <c:v>40359</c:v>
                </c:pt>
                <c:pt idx="19">
                  <c:v>40390</c:v>
                </c:pt>
                <c:pt idx="20">
                  <c:v>40421</c:v>
                </c:pt>
                <c:pt idx="21">
                  <c:v>40451</c:v>
                </c:pt>
                <c:pt idx="22">
                  <c:v>40482</c:v>
                </c:pt>
                <c:pt idx="23">
                  <c:v>40512</c:v>
                </c:pt>
                <c:pt idx="24">
                  <c:v>40543</c:v>
                </c:pt>
                <c:pt idx="25">
                  <c:v>40574</c:v>
                </c:pt>
                <c:pt idx="26">
                  <c:v>40602</c:v>
                </c:pt>
                <c:pt idx="27">
                  <c:v>40633</c:v>
                </c:pt>
                <c:pt idx="28">
                  <c:v>40663</c:v>
                </c:pt>
                <c:pt idx="29">
                  <c:v>40694</c:v>
                </c:pt>
                <c:pt idx="30">
                  <c:v>40724</c:v>
                </c:pt>
                <c:pt idx="31">
                  <c:v>40755</c:v>
                </c:pt>
                <c:pt idx="32">
                  <c:v>40786</c:v>
                </c:pt>
                <c:pt idx="33">
                  <c:v>40816</c:v>
                </c:pt>
                <c:pt idx="34">
                  <c:v>40847</c:v>
                </c:pt>
                <c:pt idx="35">
                  <c:v>40877</c:v>
                </c:pt>
                <c:pt idx="36">
                  <c:v>40908</c:v>
                </c:pt>
                <c:pt idx="37">
                  <c:v>40939</c:v>
                </c:pt>
                <c:pt idx="38">
                  <c:v>40968</c:v>
                </c:pt>
                <c:pt idx="39">
                  <c:v>40999</c:v>
                </c:pt>
                <c:pt idx="40">
                  <c:v>41029</c:v>
                </c:pt>
                <c:pt idx="41">
                  <c:v>41060</c:v>
                </c:pt>
                <c:pt idx="42">
                  <c:v>41090</c:v>
                </c:pt>
                <c:pt idx="43">
                  <c:v>41121</c:v>
                </c:pt>
                <c:pt idx="44">
                  <c:v>41152</c:v>
                </c:pt>
                <c:pt idx="45">
                  <c:v>41182</c:v>
                </c:pt>
                <c:pt idx="46">
                  <c:v>41213</c:v>
                </c:pt>
                <c:pt idx="47">
                  <c:v>41243</c:v>
                </c:pt>
                <c:pt idx="48">
                  <c:v>41274</c:v>
                </c:pt>
                <c:pt idx="49">
                  <c:v>41305</c:v>
                </c:pt>
                <c:pt idx="50">
                  <c:v>41333</c:v>
                </c:pt>
                <c:pt idx="51">
                  <c:v>41364</c:v>
                </c:pt>
                <c:pt idx="52">
                  <c:v>41394</c:v>
                </c:pt>
                <c:pt idx="53">
                  <c:v>41425</c:v>
                </c:pt>
                <c:pt idx="54">
                  <c:v>41455</c:v>
                </c:pt>
                <c:pt idx="55">
                  <c:v>41486</c:v>
                </c:pt>
                <c:pt idx="56">
                  <c:v>41517</c:v>
                </c:pt>
                <c:pt idx="57">
                  <c:v>41547</c:v>
                </c:pt>
                <c:pt idx="58">
                  <c:v>41578</c:v>
                </c:pt>
                <c:pt idx="59">
                  <c:v>41608</c:v>
                </c:pt>
                <c:pt idx="60">
                  <c:v>41639</c:v>
                </c:pt>
                <c:pt idx="61">
                  <c:v>41670</c:v>
                </c:pt>
                <c:pt idx="62">
                  <c:v>41698</c:v>
                </c:pt>
                <c:pt idx="63">
                  <c:v>41729</c:v>
                </c:pt>
                <c:pt idx="64">
                  <c:v>41759</c:v>
                </c:pt>
                <c:pt idx="65">
                  <c:v>41790</c:v>
                </c:pt>
                <c:pt idx="66">
                  <c:v>41820</c:v>
                </c:pt>
                <c:pt idx="67">
                  <c:v>41851</c:v>
                </c:pt>
                <c:pt idx="68">
                  <c:v>41882</c:v>
                </c:pt>
                <c:pt idx="69">
                  <c:v>41912</c:v>
                </c:pt>
                <c:pt idx="70">
                  <c:v>41943</c:v>
                </c:pt>
                <c:pt idx="71">
                  <c:v>41973</c:v>
                </c:pt>
                <c:pt idx="72">
                  <c:v>42004</c:v>
                </c:pt>
                <c:pt idx="73">
                  <c:v>42035</c:v>
                </c:pt>
                <c:pt idx="74">
                  <c:v>42063</c:v>
                </c:pt>
                <c:pt idx="75">
                  <c:v>42094</c:v>
                </c:pt>
                <c:pt idx="76">
                  <c:v>42124</c:v>
                </c:pt>
                <c:pt idx="77">
                  <c:v>42155</c:v>
                </c:pt>
                <c:pt idx="78">
                  <c:v>42185</c:v>
                </c:pt>
                <c:pt idx="79">
                  <c:v>42216</c:v>
                </c:pt>
                <c:pt idx="80">
                  <c:v>42247</c:v>
                </c:pt>
                <c:pt idx="81">
                  <c:v>42277</c:v>
                </c:pt>
                <c:pt idx="82">
                  <c:v>42308</c:v>
                </c:pt>
                <c:pt idx="83">
                  <c:v>42338</c:v>
                </c:pt>
                <c:pt idx="84">
                  <c:v>42369</c:v>
                </c:pt>
                <c:pt idx="85">
                  <c:v>42400</c:v>
                </c:pt>
                <c:pt idx="86">
                  <c:v>42429</c:v>
                </c:pt>
                <c:pt idx="87">
                  <c:v>42460</c:v>
                </c:pt>
                <c:pt idx="88">
                  <c:v>42490</c:v>
                </c:pt>
                <c:pt idx="89">
                  <c:v>42521</c:v>
                </c:pt>
                <c:pt idx="90">
                  <c:v>42551</c:v>
                </c:pt>
                <c:pt idx="91">
                  <c:v>42582</c:v>
                </c:pt>
                <c:pt idx="92">
                  <c:v>42613</c:v>
                </c:pt>
                <c:pt idx="93">
                  <c:v>42643</c:v>
                </c:pt>
                <c:pt idx="94">
                  <c:v>42674</c:v>
                </c:pt>
                <c:pt idx="95">
                  <c:v>42704</c:v>
                </c:pt>
                <c:pt idx="96">
                  <c:v>42735</c:v>
                </c:pt>
                <c:pt idx="97">
                  <c:v>42766</c:v>
                </c:pt>
                <c:pt idx="98">
                  <c:v>42794</c:v>
                </c:pt>
                <c:pt idx="99">
                  <c:v>42825</c:v>
                </c:pt>
                <c:pt idx="100">
                  <c:v>42855</c:v>
                </c:pt>
                <c:pt idx="101">
                  <c:v>42886</c:v>
                </c:pt>
                <c:pt idx="102">
                  <c:v>42916</c:v>
                </c:pt>
                <c:pt idx="103">
                  <c:v>42947</c:v>
                </c:pt>
                <c:pt idx="104">
                  <c:v>42978</c:v>
                </c:pt>
                <c:pt idx="105">
                  <c:v>43008</c:v>
                </c:pt>
                <c:pt idx="106">
                  <c:v>43039</c:v>
                </c:pt>
                <c:pt idx="107">
                  <c:v>43069</c:v>
                </c:pt>
                <c:pt idx="108">
                  <c:v>43100</c:v>
                </c:pt>
                <c:pt idx="109">
                  <c:v>43131</c:v>
                </c:pt>
                <c:pt idx="110">
                  <c:v>43159</c:v>
                </c:pt>
                <c:pt idx="111">
                  <c:v>43190</c:v>
                </c:pt>
                <c:pt idx="112">
                  <c:v>43220</c:v>
                </c:pt>
                <c:pt idx="113">
                  <c:v>43251</c:v>
                </c:pt>
                <c:pt idx="114">
                  <c:v>43281</c:v>
                </c:pt>
                <c:pt idx="115">
                  <c:v>43312</c:v>
                </c:pt>
                <c:pt idx="116">
                  <c:v>43343</c:v>
                </c:pt>
                <c:pt idx="117">
                  <c:v>43373</c:v>
                </c:pt>
                <c:pt idx="118">
                  <c:v>43404</c:v>
                </c:pt>
                <c:pt idx="119">
                  <c:v>43434</c:v>
                </c:pt>
                <c:pt idx="120">
                  <c:v>43465</c:v>
                </c:pt>
                <c:pt idx="121">
                  <c:v>43496</c:v>
                </c:pt>
                <c:pt idx="122">
                  <c:v>43524</c:v>
                </c:pt>
                <c:pt idx="123">
                  <c:v>43555</c:v>
                </c:pt>
                <c:pt idx="124">
                  <c:v>43585</c:v>
                </c:pt>
                <c:pt idx="125">
                  <c:v>43616</c:v>
                </c:pt>
                <c:pt idx="126">
                  <c:v>43646</c:v>
                </c:pt>
                <c:pt idx="127">
                  <c:v>43677</c:v>
                </c:pt>
                <c:pt idx="128">
                  <c:v>43708</c:v>
                </c:pt>
                <c:pt idx="129">
                  <c:v>43738</c:v>
                </c:pt>
                <c:pt idx="130">
                  <c:v>43769</c:v>
                </c:pt>
                <c:pt idx="131">
                  <c:v>43799</c:v>
                </c:pt>
                <c:pt idx="132">
                  <c:v>43830</c:v>
                </c:pt>
                <c:pt idx="133">
                  <c:v>43861</c:v>
                </c:pt>
                <c:pt idx="134">
                  <c:v>43890</c:v>
                </c:pt>
                <c:pt idx="135">
                  <c:v>43921</c:v>
                </c:pt>
                <c:pt idx="136">
                  <c:v>43951</c:v>
                </c:pt>
                <c:pt idx="137">
                  <c:v>43982</c:v>
                </c:pt>
                <c:pt idx="138">
                  <c:v>44012</c:v>
                </c:pt>
                <c:pt idx="139">
                  <c:v>44043</c:v>
                </c:pt>
                <c:pt idx="140">
                  <c:v>44074</c:v>
                </c:pt>
                <c:pt idx="141">
                  <c:v>44104</c:v>
                </c:pt>
                <c:pt idx="142">
                  <c:v>44135</c:v>
                </c:pt>
                <c:pt idx="143">
                  <c:v>44165</c:v>
                </c:pt>
                <c:pt idx="144">
                  <c:v>44196</c:v>
                </c:pt>
                <c:pt idx="145">
                  <c:v>44227</c:v>
                </c:pt>
                <c:pt idx="146">
                  <c:v>44255</c:v>
                </c:pt>
                <c:pt idx="147">
                  <c:v>44286</c:v>
                </c:pt>
                <c:pt idx="148">
                  <c:v>44316</c:v>
                </c:pt>
                <c:pt idx="149">
                  <c:v>44347</c:v>
                </c:pt>
                <c:pt idx="150">
                  <c:v>44377</c:v>
                </c:pt>
                <c:pt idx="151">
                  <c:v>44408</c:v>
                </c:pt>
                <c:pt idx="152">
                  <c:v>44439</c:v>
                </c:pt>
                <c:pt idx="153">
                  <c:v>44469</c:v>
                </c:pt>
                <c:pt idx="154">
                  <c:v>44500</c:v>
                </c:pt>
                <c:pt idx="155">
                  <c:v>44530</c:v>
                </c:pt>
                <c:pt idx="156">
                  <c:v>44561</c:v>
                </c:pt>
                <c:pt idx="157">
                  <c:v>44592</c:v>
                </c:pt>
                <c:pt idx="158">
                  <c:v>44620</c:v>
                </c:pt>
                <c:pt idx="159">
                  <c:v>44651</c:v>
                </c:pt>
                <c:pt idx="160">
                  <c:v>44680</c:v>
                </c:pt>
                <c:pt idx="161">
                  <c:v>44712</c:v>
                </c:pt>
                <c:pt idx="162">
                  <c:v>44742</c:v>
                </c:pt>
                <c:pt idx="163">
                  <c:v>44771</c:v>
                </c:pt>
                <c:pt idx="164">
                  <c:v>44804</c:v>
                </c:pt>
                <c:pt idx="165">
                  <c:v>44834</c:v>
                </c:pt>
                <c:pt idx="166">
                  <c:v>44865</c:v>
                </c:pt>
                <c:pt idx="167">
                  <c:v>44895</c:v>
                </c:pt>
                <c:pt idx="168">
                  <c:v>44926</c:v>
                </c:pt>
                <c:pt idx="169">
                  <c:v>44957</c:v>
                </c:pt>
                <c:pt idx="170">
                  <c:v>44985</c:v>
                </c:pt>
                <c:pt idx="171">
                  <c:v>45016</c:v>
                </c:pt>
                <c:pt idx="172">
                  <c:v>45046</c:v>
                </c:pt>
                <c:pt idx="173">
                  <c:v>45077</c:v>
                </c:pt>
                <c:pt idx="174">
                  <c:v>45107</c:v>
                </c:pt>
                <c:pt idx="175">
                  <c:v>45138</c:v>
                </c:pt>
                <c:pt idx="176">
                  <c:v>45169</c:v>
                </c:pt>
                <c:pt idx="177">
                  <c:v>45199</c:v>
                </c:pt>
                <c:pt idx="178">
                  <c:v>45230</c:v>
                </c:pt>
                <c:pt idx="179">
                  <c:v>45260</c:v>
                </c:pt>
                <c:pt idx="180">
                  <c:v>45291</c:v>
                </c:pt>
                <c:pt idx="181">
                  <c:v>45322</c:v>
                </c:pt>
                <c:pt idx="182">
                  <c:v>45351</c:v>
                </c:pt>
                <c:pt idx="183">
                  <c:v>45382</c:v>
                </c:pt>
                <c:pt idx="184">
                  <c:v>45412</c:v>
                </c:pt>
                <c:pt idx="185">
                  <c:v>45443</c:v>
                </c:pt>
                <c:pt idx="186">
                  <c:v>45473</c:v>
                </c:pt>
                <c:pt idx="187">
                  <c:v>45504</c:v>
                </c:pt>
                <c:pt idx="188">
                  <c:v>45535</c:v>
                </c:pt>
                <c:pt idx="189">
                  <c:v>45565</c:v>
                </c:pt>
                <c:pt idx="190">
                  <c:v>45596</c:v>
                </c:pt>
                <c:pt idx="191">
                  <c:v>45626</c:v>
                </c:pt>
                <c:pt idx="192">
                  <c:v>45657</c:v>
                </c:pt>
                <c:pt idx="193">
                  <c:v>45688</c:v>
                </c:pt>
                <c:pt idx="194">
                  <c:v>45716</c:v>
                </c:pt>
                <c:pt idx="195">
                  <c:v>45747</c:v>
                </c:pt>
                <c:pt idx="196">
                  <c:v>45777</c:v>
                </c:pt>
                <c:pt idx="197">
                  <c:v>45808</c:v>
                </c:pt>
                <c:pt idx="198">
                  <c:v>45838</c:v>
                </c:pt>
                <c:pt idx="199">
                  <c:v>45869</c:v>
                </c:pt>
                <c:pt idx="200">
                  <c:v>45900</c:v>
                </c:pt>
                <c:pt idx="201">
                  <c:v>45930</c:v>
                </c:pt>
                <c:pt idx="202">
                  <c:v>45961</c:v>
                </c:pt>
                <c:pt idx="203">
                  <c:v>45991</c:v>
                </c:pt>
                <c:pt idx="204">
                  <c:v>46022</c:v>
                </c:pt>
                <c:pt idx="205">
                  <c:v>46053</c:v>
                </c:pt>
                <c:pt idx="206">
                  <c:v>46081</c:v>
                </c:pt>
                <c:pt idx="207">
                  <c:v>46112</c:v>
                </c:pt>
                <c:pt idx="208">
                  <c:v>46142</c:v>
                </c:pt>
                <c:pt idx="209">
                  <c:v>46173</c:v>
                </c:pt>
                <c:pt idx="210">
                  <c:v>46203</c:v>
                </c:pt>
                <c:pt idx="211">
                  <c:v>46234</c:v>
                </c:pt>
                <c:pt idx="212">
                  <c:v>46265</c:v>
                </c:pt>
                <c:pt idx="213">
                  <c:v>46295</c:v>
                </c:pt>
                <c:pt idx="214">
                  <c:v>46326</c:v>
                </c:pt>
                <c:pt idx="215">
                  <c:v>46356</c:v>
                </c:pt>
                <c:pt idx="216">
                  <c:v>46387</c:v>
                </c:pt>
                <c:pt idx="217">
                  <c:v>46418</c:v>
                </c:pt>
                <c:pt idx="218">
                  <c:v>46446</c:v>
                </c:pt>
                <c:pt idx="219">
                  <c:v>46477</c:v>
                </c:pt>
                <c:pt idx="220">
                  <c:v>46507</c:v>
                </c:pt>
                <c:pt idx="221">
                  <c:v>46538</c:v>
                </c:pt>
                <c:pt idx="222">
                  <c:v>46568</c:v>
                </c:pt>
                <c:pt idx="223">
                  <c:v>46599</c:v>
                </c:pt>
                <c:pt idx="224">
                  <c:v>46630</c:v>
                </c:pt>
                <c:pt idx="225">
                  <c:v>46660</c:v>
                </c:pt>
                <c:pt idx="226">
                  <c:v>46691</c:v>
                </c:pt>
                <c:pt idx="227">
                  <c:v>46721</c:v>
                </c:pt>
                <c:pt idx="228">
                  <c:v>46752</c:v>
                </c:pt>
              </c:numCache>
            </c:numRef>
          </c:cat>
          <c:val>
            <c:numRef>
              <c:f>Sheet1!$H$7:$H$235</c:f>
              <c:numCache>
                <c:formatCode>0.00</c:formatCode>
                <c:ptCount val="229"/>
                <c:pt idx="0">
                  <c:v>#N/A</c:v>
                </c:pt>
                <c:pt idx="1">
                  <c:v>0.25</c:v>
                </c:pt>
                <c:pt idx="2">
                  <c:v>0.25</c:v>
                </c:pt>
                <c:pt idx="3">
                  <c:v>0.25</c:v>
                </c:pt>
                <c:pt idx="4">
                  <c:v>0.25</c:v>
                </c:pt>
                <c:pt idx="5">
                  <c:v>0.25</c:v>
                </c:pt>
                <c:pt idx="6">
                  <c:v>0.25</c:v>
                </c:pt>
                <c:pt idx="7">
                  <c:v>0.25</c:v>
                </c:pt>
                <c:pt idx="8">
                  <c:v>0.25</c:v>
                </c:pt>
                <c:pt idx="9">
                  <c:v>0.25</c:v>
                </c:pt>
                <c:pt idx="10">
                  <c:v>0.25</c:v>
                </c:pt>
                <c:pt idx="11">
                  <c:v>0.25</c:v>
                </c:pt>
                <c:pt idx="12">
                  <c:v>0.25</c:v>
                </c:pt>
                <c:pt idx="13">
                  <c:v>0.25</c:v>
                </c:pt>
                <c:pt idx="14">
                  <c:v>0.25</c:v>
                </c:pt>
                <c:pt idx="15">
                  <c:v>0.25</c:v>
                </c:pt>
                <c:pt idx="16">
                  <c:v>0.25</c:v>
                </c:pt>
                <c:pt idx="17">
                  <c:v>0.25</c:v>
                </c:pt>
                <c:pt idx="18">
                  <c:v>0.25</c:v>
                </c:pt>
                <c:pt idx="19">
                  <c:v>0.25</c:v>
                </c:pt>
                <c:pt idx="20">
                  <c:v>0.25</c:v>
                </c:pt>
                <c:pt idx="21">
                  <c:v>0.25</c:v>
                </c:pt>
                <c:pt idx="22">
                  <c:v>0.25</c:v>
                </c:pt>
                <c:pt idx="23">
                  <c:v>0.25</c:v>
                </c:pt>
                <c:pt idx="24">
                  <c:v>0.25</c:v>
                </c:pt>
                <c:pt idx="25">
                  <c:v>0.25</c:v>
                </c:pt>
                <c:pt idx="26">
                  <c:v>0.25</c:v>
                </c:pt>
                <c:pt idx="27">
                  <c:v>0.25</c:v>
                </c:pt>
                <c:pt idx="28">
                  <c:v>0.25</c:v>
                </c:pt>
                <c:pt idx="29">
                  <c:v>0.25</c:v>
                </c:pt>
                <c:pt idx="30">
                  <c:v>0.25</c:v>
                </c:pt>
                <c:pt idx="31">
                  <c:v>0.25</c:v>
                </c:pt>
                <c:pt idx="32">
                  <c:v>0.25</c:v>
                </c:pt>
                <c:pt idx="33">
                  <c:v>0.25</c:v>
                </c:pt>
                <c:pt idx="34">
                  <c:v>0.25</c:v>
                </c:pt>
                <c:pt idx="35">
                  <c:v>0.25</c:v>
                </c:pt>
                <c:pt idx="36">
                  <c:v>0.25</c:v>
                </c:pt>
                <c:pt idx="37">
                  <c:v>0.25</c:v>
                </c:pt>
                <c:pt idx="38">
                  <c:v>0.25</c:v>
                </c:pt>
                <c:pt idx="39">
                  <c:v>0.25</c:v>
                </c:pt>
                <c:pt idx="40">
                  <c:v>0.25</c:v>
                </c:pt>
                <c:pt idx="41">
                  <c:v>0.25</c:v>
                </c:pt>
                <c:pt idx="42">
                  <c:v>0.25</c:v>
                </c:pt>
                <c:pt idx="43">
                  <c:v>0.25</c:v>
                </c:pt>
                <c:pt idx="44">
                  <c:v>0.25</c:v>
                </c:pt>
                <c:pt idx="45">
                  <c:v>0.25</c:v>
                </c:pt>
                <c:pt idx="46">
                  <c:v>0.25</c:v>
                </c:pt>
                <c:pt idx="47">
                  <c:v>0.25</c:v>
                </c:pt>
                <c:pt idx="48">
                  <c:v>0.25</c:v>
                </c:pt>
                <c:pt idx="49">
                  <c:v>0.25</c:v>
                </c:pt>
                <c:pt idx="50">
                  <c:v>0.25</c:v>
                </c:pt>
                <c:pt idx="51">
                  <c:v>0.25</c:v>
                </c:pt>
                <c:pt idx="52">
                  <c:v>0.25</c:v>
                </c:pt>
                <c:pt idx="53">
                  <c:v>0.25</c:v>
                </c:pt>
                <c:pt idx="54">
                  <c:v>0.25</c:v>
                </c:pt>
                <c:pt idx="55">
                  <c:v>0.25</c:v>
                </c:pt>
                <c:pt idx="56">
                  <c:v>0.25</c:v>
                </c:pt>
                <c:pt idx="57">
                  <c:v>0.25</c:v>
                </c:pt>
                <c:pt idx="58">
                  <c:v>0.25</c:v>
                </c:pt>
                <c:pt idx="59">
                  <c:v>0.25</c:v>
                </c:pt>
                <c:pt idx="60">
                  <c:v>0.25</c:v>
                </c:pt>
                <c:pt idx="61">
                  <c:v>0.25</c:v>
                </c:pt>
                <c:pt idx="62">
                  <c:v>0.25</c:v>
                </c:pt>
                <c:pt idx="63">
                  <c:v>0.25</c:v>
                </c:pt>
                <c:pt idx="64">
                  <c:v>0.25</c:v>
                </c:pt>
                <c:pt idx="65">
                  <c:v>0.25</c:v>
                </c:pt>
                <c:pt idx="66">
                  <c:v>0.25</c:v>
                </c:pt>
                <c:pt idx="67">
                  <c:v>0.25</c:v>
                </c:pt>
                <c:pt idx="68">
                  <c:v>0.25</c:v>
                </c:pt>
                <c:pt idx="69">
                  <c:v>0.25</c:v>
                </c:pt>
                <c:pt idx="70">
                  <c:v>0.25</c:v>
                </c:pt>
                <c:pt idx="71">
                  <c:v>0.25</c:v>
                </c:pt>
                <c:pt idx="72">
                  <c:v>0.25</c:v>
                </c:pt>
                <c:pt idx="73">
                  <c:v>0.25</c:v>
                </c:pt>
                <c:pt idx="74">
                  <c:v>0.25</c:v>
                </c:pt>
                <c:pt idx="75">
                  <c:v>0.25</c:v>
                </c:pt>
                <c:pt idx="76">
                  <c:v>0.25</c:v>
                </c:pt>
                <c:pt idx="77">
                  <c:v>0.25</c:v>
                </c:pt>
                <c:pt idx="78">
                  <c:v>0.25</c:v>
                </c:pt>
                <c:pt idx="79">
                  <c:v>0.25</c:v>
                </c:pt>
                <c:pt idx="80">
                  <c:v>0.25</c:v>
                </c:pt>
                <c:pt idx="81">
                  <c:v>0.25</c:v>
                </c:pt>
                <c:pt idx="82">
                  <c:v>0.25</c:v>
                </c:pt>
                <c:pt idx="83">
                  <c:v>0.25</c:v>
                </c:pt>
                <c:pt idx="84">
                  <c:v>0.5</c:v>
                </c:pt>
                <c:pt idx="85">
                  <c:v>0.5</c:v>
                </c:pt>
                <c:pt idx="86">
                  <c:v>0.5</c:v>
                </c:pt>
                <c:pt idx="87">
                  <c:v>0.5</c:v>
                </c:pt>
                <c:pt idx="88">
                  <c:v>0.5</c:v>
                </c:pt>
                <c:pt idx="89">
                  <c:v>0.5</c:v>
                </c:pt>
                <c:pt idx="90">
                  <c:v>0.5</c:v>
                </c:pt>
                <c:pt idx="91">
                  <c:v>0.5</c:v>
                </c:pt>
                <c:pt idx="92">
                  <c:v>0.5</c:v>
                </c:pt>
                <c:pt idx="93">
                  <c:v>0.5</c:v>
                </c:pt>
                <c:pt idx="94">
                  <c:v>0.5</c:v>
                </c:pt>
                <c:pt idx="95">
                  <c:v>0.5</c:v>
                </c:pt>
                <c:pt idx="96">
                  <c:v>0.75</c:v>
                </c:pt>
                <c:pt idx="97">
                  <c:v>0.75</c:v>
                </c:pt>
                <c:pt idx="98">
                  <c:v>0.75</c:v>
                </c:pt>
                <c:pt idx="99">
                  <c:v>1</c:v>
                </c:pt>
                <c:pt idx="100">
                  <c:v>1</c:v>
                </c:pt>
                <c:pt idx="101">
                  <c:v>1</c:v>
                </c:pt>
                <c:pt idx="102">
                  <c:v>1.25</c:v>
                </c:pt>
                <c:pt idx="103">
                  <c:v>1.25</c:v>
                </c:pt>
                <c:pt idx="104">
                  <c:v>1.25</c:v>
                </c:pt>
                <c:pt idx="105">
                  <c:v>1.25</c:v>
                </c:pt>
                <c:pt idx="106">
                  <c:v>1.25</c:v>
                </c:pt>
                <c:pt idx="107">
                  <c:v>1.25</c:v>
                </c:pt>
                <c:pt idx="108">
                  <c:v>1.5</c:v>
                </c:pt>
                <c:pt idx="109">
                  <c:v>1.5</c:v>
                </c:pt>
                <c:pt idx="110">
                  <c:v>1.5</c:v>
                </c:pt>
                <c:pt idx="111">
                  <c:v>1.75</c:v>
                </c:pt>
                <c:pt idx="112">
                  <c:v>1.75</c:v>
                </c:pt>
                <c:pt idx="113">
                  <c:v>1.75</c:v>
                </c:pt>
                <c:pt idx="114">
                  <c:v>2</c:v>
                </c:pt>
                <c:pt idx="115">
                  <c:v>2</c:v>
                </c:pt>
                <c:pt idx="116">
                  <c:v>2</c:v>
                </c:pt>
                <c:pt idx="117">
                  <c:v>2.25</c:v>
                </c:pt>
                <c:pt idx="118">
                  <c:v>2.25</c:v>
                </c:pt>
                <c:pt idx="119">
                  <c:v>2.25</c:v>
                </c:pt>
                <c:pt idx="120">
                  <c:v>2.5</c:v>
                </c:pt>
                <c:pt idx="121">
                  <c:v>2.5</c:v>
                </c:pt>
                <c:pt idx="122">
                  <c:v>2.5</c:v>
                </c:pt>
                <c:pt idx="123">
                  <c:v>2.5</c:v>
                </c:pt>
                <c:pt idx="124">
                  <c:v>2.5</c:v>
                </c:pt>
                <c:pt idx="125">
                  <c:v>2.5</c:v>
                </c:pt>
                <c:pt idx="126">
                  <c:v>2.5</c:v>
                </c:pt>
                <c:pt idx="127">
                  <c:v>2.25</c:v>
                </c:pt>
                <c:pt idx="128">
                  <c:v>2.25</c:v>
                </c:pt>
                <c:pt idx="129">
                  <c:v>2</c:v>
                </c:pt>
                <c:pt idx="130">
                  <c:v>1.75</c:v>
                </c:pt>
                <c:pt idx="131">
                  <c:v>1.75</c:v>
                </c:pt>
                <c:pt idx="132">
                  <c:v>1.75</c:v>
                </c:pt>
                <c:pt idx="133">
                  <c:v>1.75</c:v>
                </c:pt>
                <c:pt idx="134">
                  <c:v>1.75</c:v>
                </c:pt>
                <c:pt idx="135">
                  <c:v>0.25</c:v>
                </c:pt>
                <c:pt idx="136">
                  <c:v>0.25</c:v>
                </c:pt>
                <c:pt idx="137">
                  <c:v>0.25</c:v>
                </c:pt>
                <c:pt idx="138">
                  <c:v>0.25</c:v>
                </c:pt>
                <c:pt idx="139">
                  <c:v>0.25</c:v>
                </c:pt>
                <c:pt idx="140">
                  <c:v>0.25</c:v>
                </c:pt>
                <c:pt idx="141">
                  <c:v>0.25</c:v>
                </c:pt>
                <c:pt idx="142">
                  <c:v>0.25</c:v>
                </c:pt>
                <c:pt idx="143">
                  <c:v>0.25</c:v>
                </c:pt>
                <c:pt idx="144">
                  <c:v>0.25</c:v>
                </c:pt>
                <c:pt idx="145">
                  <c:v>0.25</c:v>
                </c:pt>
                <c:pt idx="146">
                  <c:v>0.25</c:v>
                </c:pt>
                <c:pt idx="147">
                  <c:v>0.25</c:v>
                </c:pt>
                <c:pt idx="148">
                  <c:v>0.25</c:v>
                </c:pt>
                <c:pt idx="149">
                  <c:v>0.25</c:v>
                </c:pt>
                <c:pt idx="150">
                  <c:v>0.25</c:v>
                </c:pt>
                <c:pt idx="151">
                  <c:v>0.25</c:v>
                </c:pt>
                <c:pt idx="152">
                  <c:v>0.25</c:v>
                </c:pt>
                <c:pt idx="153">
                  <c:v>0.25</c:v>
                </c:pt>
                <c:pt idx="154">
                  <c:v>0.25</c:v>
                </c:pt>
                <c:pt idx="155">
                  <c:v>0.25</c:v>
                </c:pt>
                <c:pt idx="156">
                  <c:v>0.25</c:v>
                </c:pt>
                <c:pt idx="157">
                  <c:v>0.25</c:v>
                </c:pt>
                <c:pt idx="158">
                  <c:v>0.25</c:v>
                </c:pt>
                <c:pt idx="159">
                  <c:v>0.5</c:v>
                </c:pt>
                <c:pt idx="160">
                  <c:v>0.5</c:v>
                </c:pt>
                <c:pt idx="161">
                  <c:v>1</c:v>
                </c:pt>
                <c:pt idx="162">
                  <c:v>1.75</c:v>
                </c:pt>
                <c:pt idx="163">
                  <c:v>2.5</c:v>
                </c:pt>
                <c:pt idx="164">
                  <c:v>2.5</c:v>
                </c:pt>
                <c:pt idx="165">
                  <c:v>3.25</c:v>
                </c:pt>
                <c:pt idx="166">
                  <c:v>3.25</c:v>
                </c:pt>
                <c:pt idx="167">
                  <c:v>4</c:v>
                </c:pt>
                <c:pt idx="168">
                  <c:v>4.5</c:v>
                </c:pt>
                <c:pt idx="169">
                  <c:v>4.5</c:v>
                </c:pt>
                <c:pt idx="170">
                  <c:v>4.75</c:v>
                </c:pt>
                <c:pt idx="171">
                  <c:v>5</c:v>
                </c:pt>
                <c:pt idx="172">
                  <c:v>5</c:v>
                </c:pt>
                <c:pt idx="173">
                  <c:v>5.25</c:v>
                </c:pt>
              </c:numCache>
            </c:numRef>
          </c:val>
          <c:smooth val="0"/>
          <c:extLst>
            <c:ext xmlns:c16="http://schemas.microsoft.com/office/drawing/2014/chart" uri="{C3380CC4-5D6E-409C-BE32-E72D297353CC}">
              <c16:uniqueId val="{00000001-98BB-44C7-A67F-DECDFBF0776B}"/>
            </c:ext>
          </c:extLst>
        </c:ser>
        <c:ser>
          <c:idx val="3"/>
          <c:order val="2"/>
          <c:tx>
            <c:strRef>
              <c:f>Sheet1!$J$6</c:f>
              <c:strCache>
                <c:ptCount val="1"/>
                <c:pt idx="0">
                  <c:v>Fed Funds Futures (3/31/23)</c:v>
                </c:pt>
              </c:strCache>
            </c:strRef>
          </c:tx>
          <c:spPr>
            <a:ln>
              <a:solidFill>
                <a:srgbClr val="333F48"/>
              </a:solidFill>
            </a:ln>
          </c:spPr>
          <c:marker>
            <c:symbol val="none"/>
          </c:marker>
          <c:cat>
            <c:numRef>
              <c:f>Sheet1!$F$7:$F$235</c:f>
              <c:numCache>
                <c:formatCode>m/d/yyyy</c:formatCode>
                <c:ptCount val="229"/>
                <c:pt idx="0">
                  <c:v>39813</c:v>
                </c:pt>
                <c:pt idx="1">
                  <c:v>39844</c:v>
                </c:pt>
                <c:pt idx="2">
                  <c:v>39872</c:v>
                </c:pt>
                <c:pt idx="3">
                  <c:v>39903</c:v>
                </c:pt>
                <c:pt idx="4">
                  <c:v>39933</c:v>
                </c:pt>
                <c:pt idx="5">
                  <c:v>39964</c:v>
                </c:pt>
                <c:pt idx="6">
                  <c:v>39994</c:v>
                </c:pt>
                <c:pt idx="7">
                  <c:v>40025</c:v>
                </c:pt>
                <c:pt idx="8">
                  <c:v>40056</c:v>
                </c:pt>
                <c:pt idx="9">
                  <c:v>40086</c:v>
                </c:pt>
                <c:pt idx="10">
                  <c:v>40117</c:v>
                </c:pt>
                <c:pt idx="11">
                  <c:v>40147</c:v>
                </c:pt>
                <c:pt idx="12">
                  <c:v>40178</c:v>
                </c:pt>
                <c:pt idx="13">
                  <c:v>40209</c:v>
                </c:pt>
                <c:pt idx="14">
                  <c:v>40237</c:v>
                </c:pt>
                <c:pt idx="15">
                  <c:v>40268</c:v>
                </c:pt>
                <c:pt idx="16">
                  <c:v>40298</c:v>
                </c:pt>
                <c:pt idx="17">
                  <c:v>40329</c:v>
                </c:pt>
                <c:pt idx="18">
                  <c:v>40359</c:v>
                </c:pt>
                <c:pt idx="19">
                  <c:v>40390</c:v>
                </c:pt>
                <c:pt idx="20">
                  <c:v>40421</c:v>
                </c:pt>
                <c:pt idx="21">
                  <c:v>40451</c:v>
                </c:pt>
                <c:pt idx="22">
                  <c:v>40482</c:v>
                </c:pt>
                <c:pt idx="23">
                  <c:v>40512</c:v>
                </c:pt>
                <c:pt idx="24">
                  <c:v>40543</c:v>
                </c:pt>
                <c:pt idx="25">
                  <c:v>40574</c:v>
                </c:pt>
                <c:pt idx="26">
                  <c:v>40602</c:v>
                </c:pt>
                <c:pt idx="27">
                  <c:v>40633</c:v>
                </c:pt>
                <c:pt idx="28">
                  <c:v>40663</c:v>
                </c:pt>
                <c:pt idx="29">
                  <c:v>40694</c:v>
                </c:pt>
                <c:pt idx="30">
                  <c:v>40724</c:v>
                </c:pt>
                <c:pt idx="31">
                  <c:v>40755</c:v>
                </c:pt>
                <c:pt idx="32">
                  <c:v>40786</c:v>
                </c:pt>
                <c:pt idx="33">
                  <c:v>40816</c:v>
                </c:pt>
                <c:pt idx="34">
                  <c:v>40847</c:v>
                </c:pt>
                <c:pt idx="35">
                  <c:v>40877</c:v>
                </c:pt>
                <c:pt idx="36">
                  <c:v>40908</c:v>
                </c:pt>
                <c:pt idx="37">
                  <c:v>40939</c:v>
                </c:pt>
                <c:pt idx="38">
                  <c:v>40968</c:v>
                </c:pt>
                <c:pt idx="39">
                  <c:v>40999</c:v>
                </c:pt>
                <c:pt idx="40">
                  <c:v>41029</c:v>
                </c:pt>
                <c:pt idx="41">
                  <c:v>41060</c:v>
                </c:pt>
                <c:pt idx="42">
                  <c:v>41090</c:v>
                </c:pt>
                <c:pt idx="43">
                  <c:v>41121</c:v>
                </c:pt>
                <c:pt idx="44">
                  <c:v>41152</c:v>
                </c:pt>
                <c:pt idx="45">
                  <c:v>41182</c:v>
                </c:pt>
                <c:pt idx="46">
                  <c:v>41213</c:v>
                </c:pt>
                <c:pt idx="47">
                  <c:v>41243</c:v>
                </c:pt>
                <c:pt idx="48">
                  <c:v>41274</c:v>
                </c:pt>
                <c:pt idx="49">
                  <c:v>41305</c:v>
                </c:pt>
                <c:pt idx="50">
                  <c:v>41333</c:v>
                </c:pt>
                <c:pt idx="51">
                  <c:v>41364</c:v>
                </c:pt>
                <c:pt idx="52">
                  <c:v>41394</c:v>
                </c:pt>
                <c:pt idx="53">
                  <c:v>41425</c:v>
                </c:pt>
                <c:pt idx="54">
                  <c:v>41455</c:v>
                </c:pt>
                <c:pt idx="55">
                  <c:v>41486</c:v>
                </c:pt>
                <c:pt idx="56">
                  <c:v>41517</c:v>
                </c:pt>
                <c:pt idx="57">
                  <c:v>41547</c:v>
                </c:pt>
                <c:pt idx="58">
                  <c:v>41578</c:v>
                </c:pt>
                <c:pt idx="59">
                  <c:v>41608</c:v>
                </c:pt>
                <c:pt idx="60">
                  <c:v>41639</c:v>
                </c:pt>
                <c:pt idx="61">
                  <c:v>41670</c:v>
                </c:pt>
                <c:pt idx="62">
                  <c:v>41698</c:v>
                </c:pt>
                <c:pt idx="63">
                  <c:v>41729</c:v>
                </c:pt>
                <c:pt idx="64">
                  <c:v>41759</c:v>
                </c:pt>
                <c:pt idx="65">
                  <c:v>41790</c:v>
                </c:pt>
                <c:pt idx="66">
                  <c:v>41820</c:v>
                </c:pt>
                <c:pt idx="67">
                  <c:v>41851</c:v>
                </c:pt>
                <c:pt idx="68">
                  <c:v>41882</c:v>
                </c:pt>
                <c:pt idx="69">
                  <c:v>41912</c:v>
                </c:pt>
                <c:pt idx="70">
                  <c:v>41943</c:v>
                </c:pt>
                <c:pt idx="71">
                  <c:v>41973</c:v>
                </c:pt>
                <c:pt idx="72">
                  <c:v>42004</c:v>
                </c:pt>
                <c:pt idx="73">
                  <c:v>42035</c:v>
                </c:pt>
                <c:pt idx="74">
                  <c:v>42063</c:v>
                </c:pt>
                <c:pt idx="75">
                  <c:v>42094</c:v>
                </c:pt>
                <c:pt idx="76">
                  <c:v>42124</c:v>
                </c:pt>
                <c:pt idx="77">
                  <c:v>42155</c:v>
                </c:pt>
                <c:pt idx="78">
                  <c:v>42185</c:v>
                </c:pt>
                <c:pt idx="79">
                  <c:v>42216</c:v>
                </c:pt>
                <c:pt idx="80">
                  <c:v>42247</c:v>
                </c:pt>
                <c:pt idx="81">
                  <c:v>42277</c:v>
                </c:pt>
                <c:pt idx="82">
                  <c:v>42308</c:v>
                </c:pt>
                <c:pt idx="83">
                  <c:v>42338</c:v>
                </c:pt>
                <c:pt idx="84">
                  <c:v>42369</c:v>
                </c:pt>
                <c:pt idx="85">
                  <c:v>42400</c:v>
                </c:pt>
                <c:pt idx="86">
                  <c:v>42429</c:v>
                </c:pt>
                <c:pt idx="87">
                  <c:v>42460</c:v>
                </c:pt>
                <c:pt idx="88">
                  <c:v>42490</c:v>
                </c:pt>
                <c:pt idx="89">
                  <c:v>42521</c:v>
                </c:pt>
                <c:pt idx="90">
                  <c:v>42551</c:v>
                </c:pt>
                <c:pt idx="91">
                  <c:v>42582</c:v>
                </c:pt>
                <c:pt idx="92">
                  <c:v>42613</c:v>
                </c:pt>
                <c:pt idx="93">
                  <c:v>42643</c:v>
                </c:pt>
                <c:pt idx="94">
                  <c:v>42674</c:v>
                </c:pt>
                <c:pt idx="95">
                  <c:v>42704</c:v>
                </c:pt>
                <c:pt idx="96">
                  <c:v>42735</c:v>
                </c:pt>
                <c:pt idx="97">
                  <c:v>42766</c:v>
                </c:pt>
                <c:pt idx="98">
                  <c:v>42794</c:v>
                </c:pt>
                <c:pt idx="99">
                  <c:v>42825</c:v>
                </c:pt>
                <c:pt idx="100">
                  <c:v>42855</c:v>
                </c:pt>
                <c:pt idx="101">
                  <c:v>42886</c:v>
                </c:pt>
                <c:pt idx="102">
                  <c:v>42916</c:v>
                </c:pt>
                <c:pt idx="103">
                  <c:v>42947</c:v>
                </c:pt>
                <c:pt idx="104">
                  <c:v>42978</c:v>
                </c:pt>
                <c:pt idx="105">
                  <c:v>43008</c:v>
                </c:pt>
                <c:pt idx="106">
                  <c:v>43039</c:v>
                </c:pt>
                <c:pt idx="107">
                  <c:v>43069</c:v>
                </c:pt>
                <c:pt idx="108">
                  <c:v>43100</c:v>
                </c:pt>
                <c:pt idx="109">
                  <c:v>43131</c:v>
                </c:pt>
                <c:pt idx="110">
                  <c:v>43159</c:v>
                </c:pt>
                <c:pt idx="111">
                  <c:v>43190</c:v>
                </c:pt>
                <c:pt idx="112">
                  <c:v>43220</c:v>
                </c:pt>
                <c:pt idx="113">
                  <c:v>43251</c:v>
                </c:pt>
                <c:pt idx="114">
                  <c:v>43281</c:v>
                </c:pt>
                <c:pt idx="115">
                  <c:v>43312</c:v>
                </c:pt>
                <c:pt idx="116">
                  <c:v>43343</c:v>
                </c:pt>
                <c:pt idx="117">
                  <c:v>43373</c:v>
                </c:pt>
                <c:pt idx="118">
                  <c:v>43404</c:v>
                </c:pt>
                <c:pt idx="119">
                  <c:v>43434</c:v>
                </c:pt>
                <c:pt idx="120">
                  <c:v>43465</c:v>
                </c:pt>
                <c:pt idx="121">
                  <c:v>43496</c:v>
                </c:pt>
                <c:pt idx="122">
                  <c:v>43524</c:v>
                </c:pt>
                <c:pt idx="123">
                  <c:v>43555</c:v>
                </c:pt>
                <c:pt idx="124">
                  <c:v>43585</c:v>
                </c:pt>
                <c:pt idx="125">
                  <c:v>43616</c:v>
                </c:pt>
                <c:pt idx="126">
                  <c:v>43646</c:v>
                </c:pt>
                <c:pt idx="127">
                  <c:v>43677</c:v>
                </c:pt>
                <c:pt idx="128">
                  <c:v>43708</c:v>
                </c:pt>
                <c:pt idx="129">
                  <c:v>43738</c:v>
                </c:pt>
                <c:pt idx="130">
                  <c:v>43769</c:v>
                </c:pt>
                <c:pt idx="131">
                  <c:v>43799</c:v>
                </c:pt>
                <c:pt idx="132">
                  <c:v>43830</c:v>
                </c:pt>
                <c:pt idx="133">
                  <c:v>43861</c:v>
                </c:pt>
                <c:pt idx="134">
                  <c:v>43890</c:v>
                </c:pt>
                <c:pt idx="135">
                  <c:v>43921</c:v>
                </c:pt>
                <c:pt idx="136">
                  <c:v>43951</c:v>
                </c:pt>
                <c:pt idx="137">
                  <c:v>43982</c:v>
                </c:pt>
                <c:pt idx="138">
                  <c:v>44012</c:v>
                </c:pt>
                <c:pt idx="139">
                  <c:v>44043</c:v>
                </c:pt>
                <c:pt idx="140">
                  <c:v>44074</c:v>
                </c:pt>
                <c:pt idx="141">
                  <c:v>44104</c:v>
                </c:pt>
                <c:pt idx="142">
                  <c:v>44135</c:v>
                </c:pt>
                <c:pt idx="143">
                  <c:v>44165</c:v>
                </c:pt>
                <c:pt idx="144">
                  <c:v>44196</c:v>
                </c:pt>
                <c:pt idx="145">
                  <c:v>44227</c:v>
                </c:pt>
                <c:pt idx="146">
                  <c:v>44255</c:v>
                </c:pt>
                <c:pt idx="147">
                  <c:v>44286</c:v>
                </c:pt>
                <c:pt idx="148">
                  <c:v>44316</c:v>
                </c:pt>
                <c:pt idx="149">
                  <c:v>44347</c:v>
                </c:pt>
                <c:pt idx="150">
                  <c:v>44377</c:v>
                </c:pt>
                <c:pt idx="151">
                  <c:v>44408</c:v>
                </c:pt>
                <c:pt idx="152">
                  <c:v>44439</c:v>
                </c:pt>
                <c:pt idx="153">
                  <c:v>44469</c:v>
                </c:pt>
                <c:pt idx="154">
                  <c:v>44500</c:v>
                </c:pt>
                <c:pt idx="155">
                  <c:v>44530</c:v>
                </c:pt>
                <c:pt idx="156">
                  <c:v>44561</c:v>
                </c:pt>
                <c:pt idx="157">
                  <c:v>44592</c:v>
                </c:pt>
                <c:pt idx="158">
                  <c:v>44620</c:v>
                </c:pt>
                <c:pt idx="159">
                  <c:v>44651</c:v>
                </c:pt>
                <c:pt idx="160">
                  <c:v>44680</c:v>
                </c:pt>
                <c:pt idx="161">
                  <c:v>44712</c:v>
                </c:pt>
                <c:pt idx="162">
                  <c:v>44742</c:v>
                </c:pt>
                <c:pt idx="163">
                  <c:v>44771</c:v>
                </c:pt>
                <c:pt idx="164">
                  <c:v>44804</c:v>
                </c:pt>
                <c:pt idx="165">
                  <c:v>44834</c:v>
                </c:pt>
                <c:pt idx="166">
                  <c:v>44865</c:v>
                </c:pt>
                <c:pt idx="167">
                  <c:v>44895</c:v>
                </c:pt>
                <c:pt idx="168">
                  <c:v>44926</c:v>
                </c:pt>
                <c:pt idx="169">
                  <c:v>44957</c:v>
                </c:pt>
                <c:pt idx="170">
                  <c:v>44985</c:v>
                </c:pt>
                <c:pt idx="171">
                  <c:v>45016</c:v>
                </c:pt>
                <c:pt idx="172">
                  <c:v>45046</c:v>
                </c:pt>
                <c:pt idx="173">
                  <c:v>45077</c:v>
                </c:pt>
                <c:pt idx="174">
                  <c:v>45107</c:v>
                </c:pt>
                <c:pt idx="175">
                  <c:v>45138</c:v>
                </c:pt>
                <c:pt idx="176">
                  <c:v>45169</c:v>
                </c:pt>
                <c:pt idx="177">
                  <c:v>45199</c:v>
                </c:pt>
                <c:pt idx="178">
                  <c:v>45230</c:v>
                </c:pt>
                <c:pt idx="179">
                  <c:v>45260</c:v>
                </c:pt>
                <c:pt idx="180">
                  <c:v>45291</c:v>
                </c:pt>
                <c:pt idx="181">
                  <c:v>45322</c:v>
                </c:pt>
                <c:pt idx="182">
                  <c:v>45351</c:v>
                </c:pt>
                <c:pt idx="183">
                  <c:v>45382</c:v>
                </c:pt>
                <c:pt idx="184">
                  <c:v>45412</c:v>
                </c:pt>
                <c:pt idx="185">
                  <c:v>45443</c:v>
                </c:pt>
                <c:pt idx="186">
                  <c:v>45473</c:v>
                </c:pt>
                <c:pt idx="187">
                  <c:v>45504</c:v>
                </c:pt>
                <c:pt idx="188">
                  <c:v>45535</c:v>
                </c:pt>
                <c:pt idx="189">
                  <c:v>45565</c:v>
                </c:pt>
                <c:pt idx="190">
                  <c:v>45596</c:v>
                </c:pt>
                <c:pt idx="191">
                  <c:v>45626</c:v>
                </c:pt>
                <c:pt idx="192">
                  <c:v>45657</c:v>
                </c:pt>
                <c:pt idx="193">
                  <c:v>45688</c:v>
                </c:pt>
                <c:pt idx="194">
                  <c:v>45716</c:v>
                </c:pt>
                <c:pt idx="195">
                  <c:v>45747</c:v>
                </c:pt>
                <c:pt idx="196">
                  <c:v>45777</c:v>
                </c:pt>
                <c:pt idx="197">
                  <c:v>45808</c:v>
                </c:pt>
                <c:pt idx="198">
                  <c:v>45838</c:v>
                </c:pt>
                <c:pt idx="199">
                  <c:v>45869</c:v>
                </c:pt>
                <c:pt idx="200">
                  <c:v>45900</c:v>
                </c:pt>
                <c:pt idx="201">
                  <c:v>45930</c:v>
                </c:pt>
                <c:pt idx="202">
                  <c:v>45961</c:v>
                </c:pt>
                <c:pt idx="203">
                  <c:v>45991</c:v>
                </c:pt>
                <c:pt idx="204">
                  <c:v>46022</c:v>
                </c:pt>
                <c:pt idx="205">
                  <c:v>46053</c:v>
                </c:pt>
                <c:pt idx="206">
                  <c:v>46081</c:v>
                </c:pt>
                <c:pt idx="207">
                  <c:v>46112</c:v>
                </c:pt>
                <c:pt idx="208">
                  <c:v>46142</c:v>
                </c:pt>
                <c:pt idx="209">
                  <c:v>46173</c:v>
                </c:pt>
                <c:pt idx="210">
                  <c:v>46203</c:v>
                </c:pt>
                <c:pt idx="211">
                  <c:v>46234</c:v>
                </c:pt>
                <c:pt idx="212">
                  <c:v>46265</c:v>
                </c:pt>
                <c:pt idx="213">
                  <c:v>46295</c:v>
                </c:pt>
                <c:pt idx="214">
                  <c:v>46326</c:v>
                </c:pt>
                <c:pt idx="215">
                  <c:v>46356</c:v>
                </c:pt>
                <c:pt idx="216">
                  <c:v>46387</c:v>
                </c:pt>
                <c:pt idx="217">
                  <c:v>46418</c:v>
                </c:pt>
                <c:pt idx="218">
                  <c:v>46446</c:v>
                </c:pt>
                <c:pt idx="219">
                  <c:v>46477</c:v>
                </c:pt>
                <c:pt idx="220">
                  <c:v>46507</c:v>
                </c:pt>
                <c:pt idx="221">
                  <c:v>46538</c:v>
                </c:pt>
                <c:pt idx="222">
                  <c:v>46568</c:v>
                </c:pt>
                <c:pt idx="223">
                  <c:v>46599</c:v>
                </c:pt>
                <c:pt idx="224">
                  <c:v>46630</c:v>
                </c:pt>
                <c:pt idx="225">
                  <c:v>46660</c:v>
                </c:pt>
                <c:pt idx="226">
                  <c:v>46691</c:v>
                </c:pt>
                <c:pt idx="227">
                  <c:v>46721</c:v>
                </c:pt>
                <c:pt idx="228">
                  <c:v>46752</c:v>
                </c:pt>
              </c:numCache>
            </c:numRef>
          </c:cat>
          <c:val>
            <c:numRef>
              <c:f>Sheet1!$J$7:$J$235</c:f>
              <c:numCache>
                <c:formatCode>General</c:formatCode>
                <c:ptCount val="229"/>
                <c:pt idx="171">
                  <c:v>4.6500000000000004</c:v>
                </c:pt>
                <c:pt idx="172">
                  <c:v>4.8150000000000004</c:v>
                </c:pt>
                <c:pt idx="173">
                  <c:v>4.9400000000000004</c:v>
                </c:pt>
                <c:pt idx="174">
                  <c:v>4.93</c:v>
                </c:pt>
                <c:pt idx="175">
                  <c:v>4.9050000000000002</c:v>
                </c:pt>
                <c:pt idx="176">
                  <c:v>4.82</c:v>
                </c:pt>
                <c:pt idx="177">
                  <c:v>4.7649999999999997</c:v>
                </c:pt>
                <c:pt idx="178">
                  <c:v>4.66</c:v>
                </c:pt>
                <c:pt idx="179">
                  <c:v>4.5</c:v>
                </c:pt>
                <c:pt idx="180">
                  <c:v>4.41</c:v>
                </c:pt>
                <c:pt idx="181">
                  <c:v>4.34</c:v>
                </c:pt>
                <c:pt idx="182">
                  <c:v>4.1749999999999998</c:v>
                </c:pt>
                <c:pt idx="183">
                  <c:v>4.1150000000000002</c:v>
                </c:pt>
                <c:pt idx="184">
                  <c:v>3.9950000000000001</c:v>
                </c:pt>
                <c:pt idx="185">
                  <c:v>3.8050000000000002</c:v>
                </c:pt>
                <c:pt idx="186">
                  <c:v>3.71</c:v>
                </c:pt>
                <c:pt idx="187">
                  <c:v>3.64</c:v>
                </c:pt>
                <c:pt idx="188">
                  <c:v>3.46</c:v>
                </c:pt>
                <c:pt idx="189">
                  <c:v>3.415</c:v>
                </c:pt>
                <c:pt idx="190">
                  <c:v>3.34</c:v>
                </c:pt>
                <c:pt idx="191">
                  <c:v>3.29</c:v>
                </c:pt>
                <c:pt idx="192">
                  <c:v>3.2850000000000001</c:v>
                </c:pt>
                <c:pt idx="193">
                  <c:v>3.25</c:v>
                </c:pt>
                <c:pt idx="194">
                  <c:v>3.1549999999999998</c:v>
                </c:pt>
                <c:pt idx="195">
                  <c:v>3.1549999999999998</c:v>
                </c:pt>
                <c:pt idx="196">
                  <c:v>3.24</c:v>
                </c:pt>
                <c:pt idx="197">
                  <c:v>3.24</c:v>
                </c:pt>
                <c:pt idx="198">
                  <c:v>3.24</c:v>
                </c:pt>
                <c:pt idx="199">
                  <c:v>3.19</c:v>
                </c:pt>
                <c:pt idx="200">
                  <c:v>3.19</c:v>
                </c:pt>
                <c:pt idx="201">
                  <c:v>3.19</c:v>
                </c:pt>
                <c:pt idx="202">
                  <c:v>3.16</c:v>
                </c:pt>
                <c:pt idx="203">
                  <c:v>3.16</c:v>
                </c:pt>
                <c:pt idx="204">
                  <c:v>3.28</c:v>
                </c:pt>
                <c:pt idx="205">
                  <c:v>3.38</c:v>
                </c:pt>
                <c:pt idx="206">
                  <c:v>3.1349999999999998</c:v>
                </c:pt>
                <c:pt idx="207">
                  <c:v>3.1349999999999998</c:v>
                </c:pt>
                <c:pt idx="208">
                  <c:v>3.1349999999999998</c:v>
                </c:pt>
                <c:pt idx="209">
                  <c:v>3.1349999999999998</c:v>
                </c:pt>
                <c:pt idx="210">
                  <c:v>3.1349999999999998</c:v>
                </c:pt>
                <c:pt idx="211">
                  <c:v>3.1349999999999998</c:v>
                </c:pt>
                <c:pt idx="212">
                  <c:v>3.2149999999999999</c:v>
                </c:pt>
                <c:pt idx="213">
                  <c:v>3.2149999999999999</c:v>
                </c:pt>
                <c:pt idx="214">
                  <c:v>3.22</c:v>
                </c:pt>
                <c:pt idx="215">
                  <c:v>3.24</c:v>
                </c:pt>
                <c:pt idx="216">
                  <c:v>3.26</c:v>
                </c:pt>
                <c:pt idx="217">
                  <c:v>3.2749999999999999</c:v>
                </c:pt>
                <c:pt idx="218">
                  <c:v>3.29</c:v>
                </c:pt>
                <c:pt idx="219">
                  <c:v>3.3050000000000002</c:v>
                </c:pt>
                <c:pt idx="220">
                  <c:v>3.3450000000000002</c:v>
                </c:pt>
                <c:pt idx="221">
                  <c:v>3.37</c:v>
                </c:pt>
                <c:pt idx="222">
                  <c:v>3.39</c:v>
                </c:pt>
                <c:pt idx="223">
                  <c:v>3.41</c:v>
                </c:pt>
                <c:pt idx="224">
                  <c:v>3.49</c:v>
                </c:pt>
                <c:pt idx="225">
                  <c:v>3.49</c:v>
                </c:pt>
                <c:pt idx="226">
                  <c:v>3.4950000000000001</c:v>
                </c:pt>
                <c:pt idx="227">
                  <c:v>3.5150000000000001</c:v>
                </c:pt>
                <c:pt idx="228">
                  <c:v>3.5350000000000001</c:v>
                </c:pt>
              </c:numCache>
            </c:numRef>
          </c:val>
          <c:smooth val="0"/>
          <c:extLst>
            <c:ext xmlns:c16="http://schemas.microsoft.com/office/drawing/2014/chart" uri="{C3380CC4-5D6E-409C-BE32-E72D297353CC}">
              <c16:uniqueId val="{00000002-98BB-44C7-A67F-DECDFBF0776B}"/>
            </c:ext>
          </c:extLst>
        </c:ser>
        <c:ser>
          <c:idx val="2"/>
          <c:order val="3"/>
          <c:tx>
            <c:strRef>
              <c:f>Sheet1!$M$6</c:f>
              <c:strCache>
                <c:ptCount val="1"/>
                <c:pt idx="0">
                  <c:v>Fed Funds Futures (5/31/23)</c:v>
                </c:pt>
              </c:strCache>
            </c:strRef>
          </c:tx>
          <c:spPr>
            <a:ln>
              <a:solidFill>
                <a:srgbClr val="8FB6BB"/>
              </a:solidFill>
              <a:prstDash val="sysDash"/>
            </a:ln>
          </c:spPr>
          <c:marker>
            <c:symbol val="none"/>
          </c:marker>
          <c:cat>
            <c:numRef>
              <c:f>Sheet1!$F$7:$F$235</c:f>
              <c:numCache>
                <c:formatCode>m/d/yyyy</c:formatCode>
                <c:ptCount val="229"/>
                <c:pt idx="0">
                  <c:v>39813</c:v>
                </c:pt>
                <c:pt idx="1">
                  <c:v>39844</c:v>
                </c:pt>
                <c:pt idx="2">
                  <c:v>39872</c:v>
                </c:pt>
                <c:pt idx="3">
                  <c:v>39903</c:v>
                </c:pt>
                <c:pt idx="4">
                  <c:v>39933</c:v>
                </c:pt>
                <c:pt idx="5">
                  <c:v>39964</c:v>
                </c:pt>
                <c:pt idx="6">
                  <c:v>39994</c:v>
                </c:pt>
                <c:pt idx="7">
                  <c:v>40025</c:v>
                </c:pt>
                <c:pt idx="8">
                  <c:v>40056</c:v>
                </c:pt>
                <c:pt idx="9">
                  <c:v>40086</c:v>
                </c:pt>
                <c:pt idx="10">
                  <c:v>40117</c:v>
                </c:pt>
                <c:pt idx="11">
                  <c:v>40147</c:v>
                </c:pt>
                <c:pt idx="12">
                  <c:v>40178</c:v>
                </c:pt>
                <c:pt idx="13">
                  <c:v>40209</c:v>
                </c:pt>
                <c:pt idx="14">
                  <c:v>40237</c:v>
                </c:pt>
                <c:pt idx="15">
                  <c:v>40268</c:v>
                </c:pt>
                <c:pt idx="16">
                  <c:v>40298</c:v>
                </c:pt>
                <c:pt idx="17">
                  <c:v>40329</c:v>
                </c:pt>
                <c:pt idx="18">
                  <c:v>40359</c:v>
                </c:pt>
                <c:pt idx="19">
                  <c:v>40390</c:v>
                </c:pt>
                <c:pt idx="20">
                  <c:v>40421</c:v>
                </c:pt>
                <c:pt idx="21">
                  <c:v>40451</c:v>
                </c:pt>
                <c:pt idx="22">
                  <c:v>40482</c:v>
                </c:pt>
                <c:pt idx="23">
                  <c:v>40512</c:v>
                </c:pt>
                <c:pt idx="24">
                  <c:v>40543</c:v>
                </c:pt>
                <c:pt idx="25">
                  <c:v>40574</c:v>
                </c:pt>
                <c:pt idx="26">
                  <c:v>40602</c:v>
                </c:pt>
                <c:pt idx="27">
                  <c:v>40633</c:v>
                </c:pt>
                <c:pt idx="28">
                  <c:v>40663</c:v>
                </c:pt>
                <c:pt idx="29">
                  <c:v>40694</c:v>
                </c:pt>
                <c:pt idx="30">
                  <c:v>40724</c:v>
                </c:pt>
                <c:pt idx="31">
                  <c:v>40755</c:v>
                </c:pt>
                <c:pt idx="32">
                  <c:v>40786</c:v>
                </c:pt>
                <c:pt idx="33">
                  <c:v>40816</c:v>
                </c:pt>
                <c:pt idx="34">
                  <c:v>40847</c:v>
                </c:pt>
                <c:pt idx="35">
                  <c:v>40877</c:v>
                </c:pt>
                <c:pt idx="36">
                  <c:v>40908</c:v>
                </c:pt>
                <c:pt idx="37">
                  <c:v>40939</c:v>
                </c:pt>
                <c:pt idx="38">
                  <c:v>40968</c:v>
                </c:pt>
                <c:pt idx="39">
                  <c:v>40999</c:v>
                </c:pt>
                <c:pt idx="40">
                  <c:v>41029</c:v>
                </c:pt>
                <c:pt idx="41">
                  <c:v>41060</c:v>
                </c:pt>
                <c:pt idx="42">
                  <c:v>41090</c:v>
                </c:pt>
                <c:pt idx="43">
                  <c:v>41121</c:v>
                </c:pt>
                <c:pt idx="44">
                  <c:v>41152</c:v>
                </c:pt>
                <c:pt idx="45">
                  <c:v>41182</c:v>
                </c:pt>
                <c:pt idx="46">
                  <c:v>41213</c:v>
                </c:pt>
                <c:pt idx="47">
                  <c:v>41243</c:v>
                </c:pt>
                <c:pt idx="48">
                  <c:v>41274</c:v>
                </c:pt>
                <c:pt idx="49">
                  <c:v>41305</c:v>
                </c:pt>
                <c:pt idx="50">
                  <c:v>41333</c:v>
                </c:pt>
                <c:pt idx="51">
                  <c:v>41364</c:v>
                </c:pt>
                <c:pt idx="52">
                  <c:v>41394</c:v>
                </c:pt>
                <c:pt idx="53">
                  <c:v>41425</c:v>
                </c:pt>
                <c:pt idx="54">
                  <c:v>41455</c:v>
                </c:pt>
                <c:pt idx="55">
                  <c:v>41486</c:v>
                </c:pt>
                <c:pt idx="56">
                  <c:v>41517</c:v>
                </c:pt>
                <c:pt idx="57">
                  <c:v>41547</c:v>
                </c:pt>
                <c:pt idx="58">
                  <c:v>41578</c:v>
                </c:pt>
                <c:pt idx="59">
                  <c:v>41608</c:v>
                </c:pt>
                <c:pt idx="60">
                  <c:v>41639</c:v>
                </c:pt>
                <c:pt idx="61">
                  <c:v>41670</c:v>
                </c:pt>
                <c:pt idx="62">
                  <c:v>41698</c:v>
                </c:pt>
                <c:pt idx="63">
                  <c:v>41729</c:v>
                </c:pt>
                <c:pt idx="64">
                  <c:v>41759</c:v>
                </c:pt>
                <c:pt idx="65">
                  <c:v>41790</c:v>
                </c:pt>
                <c:pt idx="66">
                  <c:v>41820</c:v>
                </c:pt>
                <c:pt idx="67">
                  <c:v>41851</c:v>
                </c:pt>
                <c:pt idx="68">
                  <c:v>41882</c:v>
                </c:pt>
                <c:pt idx="69">
                  <c:v>41912</c:v>
                </c:pt>
                <c:pt idx="70">
                  <c:v>41943</c:v>
                </c:pt>
                <c:pt idx="71">
                  <c:v>41973</c:v>
                </c:pt>
                <c:pt idx="72">
                  <c:v>42004</c:v>
                </c:pt>
                <c:pt idx="73">
                  <c:v>42035</c:v>
                </c:pt>
                <c:pt idx="74">
                  <c:v>42063</c:v>
                </c:pt>
                <c:pt idx="75">
                  <c:v>42094</c:v>
                </c:pt>
                <c:pt idx="76">
                  <c:v>42124</c:v>
                </c:pt>
                <c:pt idx="77">
                  <c:v>42155</c:v>
                </c:pt>
                <c:pt idx="78">
                  <c:v>42185</c:v>
                </c:pt>
                <c:pt idx="79">
                  <c:v>42216</c:v>
                </c:pt>
                <c:pt idx="80">
                  <c:v>42247</c:v>
                </c:pt>
                <c:pt idx="81">
                  <c:v>42277</c:v>
                </c:pt>
                <c:pt idx="82">
                  <c:v>42308</c:v>
                </c:pt>
                <c:pt idx="83">
                  <c:v>42338</c:v>
                </c:pt>
                <c:pt idx="84">
                  <c:v>42369</c:v>
                </c:pt>
                <c:pt idx="85">
                  <c:v>42400</c:v>
                </c:pt>
                <c:pt idx="86">
                  <c:v>42429</c:v>
                </c:pt>
                <c:pt idx="87">
                  <c:v>42460</c:v>
                </c:pt>
                <c:pt idx="88">
                  <c:v>42490</c:v>
                </c:pt>
                <c:pt idx="89">
                  <c:v>42521</c:v>
                </c:pt>
                <c:pt idx="90">
                  <c:v>42551</c:v>
                </c:pt>
                <c:pt idx="91">
                  <c:v>42582</c:v>
                </c:pt>
                <c:pt idx="92">
                  <c:v>42613</c:v>
                </c:pt>
                <c:pt idx="93">
                  <c:v>42643</c:v>
                </c:pt>
                <c:pt idx="94">
                  <c:v>42674</c:v>
                </c:pt>
                <c:pt idx="95">
                  <c:v>42704</c:v>
                </c:pt>
                <c:pt idx="96">
                  <c:v>42735</c:v>
                </c:pt>
                <c:pt idx="97">
                  <c:v>42766</c:v>
                </c:pt>
                <c:pt idx="98">
                  <c:v>42794</c:v>
                </c:pt>
                <c:pt idx="99">
                  <c:v>42825</c:v>
                </c:pt>
                <c:pt idx="100">
                  <c:v>42855</c:v>
                </c:pt>
                <c:pt idx="101">
                  <c:v>42886</c:v>
                </c:pt>
                <c:pt idx="102">
                  <c:v>42916</c:v>
                </c:pt>
                <c:pt idx="103">
                  <c:v>42947</c:v>
                </c:pt>
                <c:pt idx="104">
                  <c:v>42978</c:v>
                </c:pt>
                <c:pt idx="105">
                  <c:v>43008</c:v>
                </c:pt>
                <c:pt idx="106">
                  <c:v>43039</c:v>
                </c:pt>
                <c:pt idx="107">
                  <c:v>43069</c:v>
                </c:pt>
                <c:pt idx="108">
                  <c:v>43100</c:v>
                </c:pt>
                <c:pt idx="109">
                  <c:v>43131</c:v>
                </c:pt>
                <c:pt idx="110">
                  <c:v>43159</c:v>
                </c:pt>
                <c:pt idx="111">
                  <c:v>43190</c:v>
                </c:pt>
                <c:pt idx="112">
                  <c:v>43220</c:v>
                </c:pt>
                <c:pt idx="113">
                  <c:v>43251</c:v>
                </c:pt>
                <c:pt idx="114">
                  <c:v>43281</c:v>
                </c:pt>
                <c:pt idx="115">
                  <c:v>43312</c:v>
                </c:pt>
                <c:pt idx="116">
                  <c:v>43343</c:v>
                </c:pt>
                <c:pt idx="117">
                  <c:v>43373</c:v>
                </c:pt>
                <c:pt idx="118">
                  <c:v>43404</c:v>
                </c:pt>
                <c:pt idx="119">
                  <c:v>43434</c:v>
                </c:pt>
                <c:pt idx="120">
                  <c:v>43465</c:v>
                </c:pt>
                <c:pt idx="121">
                  <c:v>43496</c:v>
                </c:pt>
                <c:pt idx="122">
                  <c:v>43524</c:v>
                </c:pt>
                <c:pt idx="123">
                  <c:v>43555</c:v>
                </c:pt>
                <c:pt idx="124">
                  <c:v>43585</c:v>
                </c:pt>
                <c:pt idx="125">
                  <c:v>43616</c:v>
                </c:pt>
                <c:pt idx="126">
                  <c:v>43646</c:v>
                </c:pt>
                <c:pt idx="127">
                  <c:v>43677</c:v>
                </c:pt>
                <c:pt idx="128">
                  <c:v>43708</c:v>
                </c:pt>
                <c:pt idx="129">
                  <c:v>43738</c:v>
                </c:pt>
                <c:pt idx="130">
                  <c:v>43769</c:v>
                </c:pt>
                <c:pt idx="131">
                  <c:v>43799</c:v>
                </c:pt>
                <c:pt idx="132">
                  <c:v>43830</c:v>
                </c:pt>
                <c:pt idx="133">
                  <c:v>43861</c:v>
                </c:pt>
                <c:pt idx="134">
                  <c:v>43890</c:v>
                </c:pt>
                <c:pt idx="135">
                  <c:v>43921</c:v>
                </c:pt>
                <c:pt idx="136">
                  <c:v>43951</c:v>
                </c:pt>
                <c:pt idx="137">
                  <c:v>43982</c:v>
                </c:pt>
                <c:pt idx="138">
                  <c:v>44012</c:v>
                </c:pt>
                <c:pt idx="139">
                  <c:v>44043</c:v>
                </c:pt>
                <c:pt idx="140">
                  <c:v>44074</c:v>
                </c:pt>
                <c:pt idx="141">
                  <c:v>44104</c:v>
                </c:pt>
                <c:pt idx="142">
                  <c:v>44135</c:v>
                </c:pt>
                <c:pt idx="143">
                  <c:v>44165</c:v>
                </c:pt>
                <c:pt idx="144">
                  <c:v>44196</c:v>
                </c:pt>
                <c:pt idx="145">
                  <c:v>44227</c:v>
                </c:pt>
                <c:pt idx="146">
                  <c:v>44255</c:v>
                </c:pt>
                <c:pt idx="147">
                  <c:v>44286</c:v>
                </c:pt>
                <c:pt idx="148">
                  <c:v>44316</c:v>
                </c:pt>
                <c:pt idx="149">
                  <c:v>44347</c:v>
                </c:pt>
                <c:pt idx="150">
                  <c:v>44377</c:v>
                </c:pt>
                <c:pt idx="151">
                  <c:v>44408</c:v>
                </c:pt>
                <c:pt idx="152">
                  <c:v>44439</c:v>
                </c:pt>
                <c:pt idx="153">
                  <c:v>44469</c:v>
                </c:pt>
                <c:pt idx="154">
                  <c:v>44500</c:v>
                </c:pt>
                <c:pt idx="155">
                  <c:v>44530</c:v>
                </c:pt>
                <c:pt idx="156">
                  <c:v>44561</c:v>
                </c:pt>
                <c:pt idx="157">
                  <c:v>44592</c:v>
                </c:pt>
                <c:pt idx="158">
                  <c:v>44620</c:v>
                </c:pt>
                <c:pt idx="159">
                  <c:v>44651</c:v>
                </c:pt>
                <c:pt idx="160">
                  <c:v>44680</c:v>
                </c:pt>
                <c:pt idx="161">
                  <c:v>44712</c:v>
                </c:pt>
                <c:pt idx="162">
                  <c:v>44742</c:v>
                </c:pt>
                <c:pt idx="163">
                  <c:v>44771</c:v>
                </c:pt>
                <c:pt idx="164">
                  <c:v>44804</c:v>
                </c:pt>
                <c:pt idx="165">
                  <c:v>44834</c:v>
                </c:pt>
                <c:pt idx="166">
                  <c:v>44865</c:v>
                </c:pt>
                <c:pt idx="167">
                  <c:v>44895</c:v>
                </c:pt>
                <c:pt idx="168">
                  <c:v>44926</c:v>
                </c:pt>
                <c:pt idx="169">
                  <c:v>44957</c:v>
                </c:pt>
                <c:pt idx="170">
                  <c:v>44985</c:v>
                </c:pt>
                <c:pt idx="171">
                  <c:v>45016</c:v>
                </c:pt>
                <c:pt idx="172">
                  <c:v>45046</c:v>
                </c:pt>
                <c:pt idx="173">
                  <c:v>45077</c:v>
                </c:pt>
                <c:pt idx="174">
                  <c:v>45107</c:v>
                </c:pt>
                <c:pt idx="175">
                  <c:v>45138</c:v>
                </c:pt>
                <c:pt idx="176">
                  <c:v>45169</c:v>
                </c:pt>
                <c:pt idx="177">
                  <c:v>45199</c:v>
                </c:pt>
                <c:pt idx="178">
                  <c:v>45230</c:v>
                </c:pt>
                <c:pt idx="179">
                  <c:v>45260</c:v>
                </c:pt>
                <c:pt idx="180">
                  <c:v>45291</c:v>
                </c:pt>
                <c:pt idx="181">
                  <c:v>45322</c:v>
                </c:pt>
                <c:pt idx="182">
                  <c:v>45351</c:v>
                </c:pt>
                <c:pt idx="183">
                  <c:v>45382</c:v>
                </c:pt>
                <c:pt idx="184">
                  <c:v>45412</c:v>
                </c:pt>
                <c:pt idx="185">
                  <c:v>45443</c:v>
                </c:pt>
                <c:pt idx="186">
                  <c:v>45473</c:v>
                </c:pt>
                <c:pt idx="187">
                  <c:v>45504</c:v>
                </c:pt>
                <c:pt idx="188">
                  <c:v>45535</c:v>
                </c:pt>
                <c:pt idx="189">
                  <c:v>45565</c:v>
                </c:pt>
                <c:pt idx="190">
                  <c:v>45596</c:v>
                </c:pt>
                <c:pt idx="191">
                  <c:v>45626</c:v>
                </c:pt>
                <c:pt idx="192">
                  <c:v>45657</c:v>
                </c:pt>
                <c:pt idx="193">
                  <c:v>45688</c:v>
                </c:pt>
                <c:pt idx="194">
                  <c:v>45716</c:v>
                </c:pt>
                <c:pt idx="195">
                  <c:v>45747</c:v>
                </c:pt>
                <c:pt idx="196">
                  <c:v>45777</c:v>
                </c:pt>
                <c:pt idx="197">
                  <c:v>45808</c:v>
                </c:pt>
                <c:pt idx="198">
                  <c:v>45838</c:v>
                </c:pt>
                <c:pt idx="199">
                  <c:v>45869</c:v>
                </c:pt>
                <c:pt idx="200">
                  <c:v>45900</c:v>
                </c:pt>
                <c:pt idx="201">
                  <c:v>45930</c:v>
                </c:pt>
                <c:pt idx="202">
                  <c:v>45961</c:v>
                </c:pt>
                <c:pt idx="203">
                  <c:v>45991</c:v>
                </c:pt>
                <c:pt idx="204">
                  <c:v>46022</c:v>
                </c:pt>
                <c:pt idx="205">
                  <c:v>46053</c:v>
                </c:pt>
                <c:pt idx="206">
                  <c:v>46081</c:v>
                </c:pt>
                <c:pt idx="207">
                  <c:v>46112</c:v>
                </c:pt>
                <c:pt idx="208">
                  <c:v>46142</c:v>
                </c:pt>
                <c:pt idx="209">
                  <c:v>46173</c:v>
                </c:pt>
                <c:pt idx="210">
                  <c:v>46203</c:v>
                </c:pt>
                <c:pt idx="211">
                  <c:v>46234</c:v>
                </c:pt>
                <c:pt idx="212">
                  <c:v>46265</c:v>
                </c:pt>
                <c:pt idx="213">
                  <c:v>46295</c:v>
                </c:pt>
                <c:pt idx="214">
                  <c:v>46326</c:v>
                </c:pt>
                <c:pt idx="215">
                  <c:v>46356</c:v>
                </c:pt>
                <c:pt idx="216">
                  <c:v>46387</c:v>
                </c:pt>
                <c:pt idx="217">
                  <c:v>46418</c:v>
                </c:pt>
                <c:pt idx="218">
                  <c:v>46446</c:v>
                </c:pt>
                <c:pt idx="219">
                  <c:v>46477</c:v>
                </c:pt>
                <c:pt idx="220">
                  <c:v>46507</c:v>
                </c:pt>
                <c:pt idx="221">
                  <c:v>46538</c:v>
                </c:pt>
                <c:pt idx="222">
                  <c:v>46568</c:v>
                </c:pt>
                <c:pt idx="223">
                  <c:v>46599</c:v>
                </c:pt>
                <c:pt idx="224">
                  <c:v>46630</c:v>
                </c:pt>
                <c:pt idx="225">
                  <c:v>46660</c:v>
                </c:pt>
                <c:pt idx="226">
                  <c:v>46691</c:v>
                </c:pt>
                <c:pt idx="227">
                  <c:v>46721</c:v>
                </c:pt>
                <c:pt idx="228">
                  <c:v>46752</c:v>
                </c:pt>
              </c:numCache>
            </c:numRef>
          </c:cat>
          <c:val>
            <c:numRef>
              <c:f>Sheet1!$M$7:$M$235</c:f>
              <c:numCache>
                <c:formatCode>General</c:formatCode>
                <c:ptCount val="229"/>
                <c:pt idx="173">
                  <c:v>5.0549999999999997</c:v>
                </c:pt>
                <c:pt idx="174">
                  <c:v>5.125</c:v>
                </c:pt>
                <c:pt idx="175">
                  <c:v>5.18</c:v>
                </c:pt>
                <c:pt idx="176">
                  <c:v>5.29</c:v>
                </c:pt>
                <c:pt idx="177">
                  <c:v>5.27</c:v>
                </c:pt>
                <c:pt idx="178">
                  <c:v>5.2249999999999996</c:v>
                </c:pt>
                <c:pt idx="179">
                  <c:v>5.08</c:v>
                </c:pt>
                <c:pt idx="180">
                  <c:v>4.97</c:v>
                </c:pt>
                <c:pt idx="181">
                  <c:v>4.9050000000000002</c:v>
                </c:pt>
                <c:pt idx="182">
                  <c:v>4.71</c:v>
                </c:pt>
                <c:pt idx="183">
                  <c:v>4.62</c:v>
                </c:pt>
                <c:pt idx="184">
                  <c:v>4.4800000000000004</c:v>
                </c:pt>
                <c:pt idx="185">
                  <c:v>4.2549999999999999</c:v>
                </c:pt>
                <c:pt idx="186">
                  <c:v>4.12</c:v>
                </c:pt>
                <c:pt idx="187">
                  <c:v>4.01</c:v>
                </c:pt>
                <c:pt idx="188">
                  <c:v>3.7949999999999999</c:v>
                </c:pt>
                <c:pt idx="189">
                  <c:v>3.7149999999999999</c:v>
                </c:pt>
                <c:pt idx="190">
                  <c:v>3.6</c:v>
                </c:pt>
                <c:pt idx="191">
                  <c:v>3.4449999999999998</c:v>
                </c:pt>
                <c:pt idx="192">
                  <c:v>3.37</c:v>
                </c:pt>
                <c:pt idx="193">
                  <c:v>3.32</c:v>
                </c:pt>
                <c:pt idx="194">
                  <c:v>3.2250000000000001</c:v>
                </c:pt>
                <c:pt idx="195">
                  <c:v>3.2250000000000001</c:v>
                </c:pt>
                <c:pt idx="196">
                  <c:v>3.2</c:v>
                </c:pt>
                <c:pt idx="197">
                  <c:v>3.2</c:v>
                </c:pt>
                <c:pt idx="198">
                  <c:v>3.2</c:v>
                </c:pt>
                <c:pt idx="199">
                  <c:v>3.15</c:v>
                </c:pt>
                <c:pt idx="200">
                  <c:v>3.15</c:v>
                </c:pt>
                <c:pt idx="201">
                  <c:v>3.15</c:v>
                </c:pt>
                <c:pt idx="202">
                  <c:v>3.12</c:v>
                </c:pt>
                <c:pt idx="203">
                  <c:v>3.12</c:v>
                </c:pt>
                <c:pt idx="204">
                  <c:v>3.24</c:v>
                </c:pt>
                <c:pt idx="205">
                  <c:v>3.34</c:v>
                </c:pt>
                <c:pt idx="206">
                  <c:v>3.0950000000000002</c:v>
                </c:pt>
                <c:pt idx="207">
                  <c:v>3.0950000000000002</c:v>
                </c:pt>
                <c:pt idx="208">
                  <c:v>3.0950000000000002</c:v>
                </c:pt>
                <c:pt idx="209">
                  <c:v>3.0950000000000002</c:v>
                </c:pt>
                <c:pt idx="210">
                  <c:v>3.0950000000000002</c:v>
                </c:pt>
                <c:pt idx="211">
                  <c:v>3.0950000000000002</c:v>
                </c:pt>
                <c:pt idx="212">
                  <c:v>3.1749999999999998</c:v>
                </c:pt>
                <c:pt idx="213">
                  <c:v>3.1749999999999998</c:v>
                </c:pt>
                <c:pt idx="214">
                  <c:v>3.18</c:v>
                </c:pt>
                <c:pt idx="215">
                  <c:v>3.2</c:v>
                </c:pt>
                <c:pt idx="216">
                  <c:v>3.22</c:v>
                </c:pt>
                <c:pt idx="217">
                  <c:v>3.2349999999999999</c:v>
                </c:pt>
                <c:pt idx="218">
                  <c:v>3.25</c:v>
                </c:pt>
                <c:pt idx="219">
                  <c:v>3.2650000000000001</c:v>
                </c:pt>
                <c:pt idx="220">
                  <c:v>3.3050000000000002</c:v>
                </c:pt>
                <c:pt idx="221">
                  <c:v>3.33</c:v>
                </c:pt>
                <c:pt idx="222">
                  <c:v>3.35</c:v>
                </c:pt>
                <c:pt idx="223">
                  <c:v>3.37</c:v>
                </c:pt>
                <c:pt idx="224">
                  <c:v>3.45</c:v>
                </c:pt>
                <c:pt idx="225">
                  <c:v>3.45</c:v>
                </c:pt>
                <c:pt idx="226">
                  <c:v>3.4550000000000001</c:v>
                </c:pt>
                <c:pt idx="227">
                  <c:v>3.4750000000000001</c:v>
                </c:pt>
                <c:pt idx="228">
                  <c:v>3.4950000000000001</c:v>
                </c:pt>
              </c:numCache>
            </c:numRef>
          </c:val>
          <c:smooth val="0"/>
          <c:extLst>
            <c:ext xmlns:c16="http://schemas.microsoft.com/office/drawing/2014/chart" uri="{C3380CC4-5D6E-409C-BE32-E72D297353CC}">
              <c16:uniqueId val="{00000001-6B40-4F47-9C92-97C144FD37A3}"/>
            </c:ext>
          </c:extLst>
        </c:ser>
        <c:ser>
          <c:idx val="5"/>
          <c:order val="4"/>
          <c:tx>
            <c:strRef>
              <c:f>Sheet1!$L$6</c:f>
              <c:strCache>
                <c:ptCount val="1"/>
                <c:pt idx="0">
                  <c:v>FOMC Dots Median (3/22/23)</c:v>
                </c:pt>
              </c:strCache>
            </c:strRef>
          </c:tx>
          <c:spPr>
            <a:ln>
              <a:noFill/>
            </a:ln>
          </c:spPr>
          <c:marker>
            <c:symbol val="circle"/>
            <c:size val="7"/>
            <c:spPr>
              <a:solidFill>
                <a:srgbClr val="768692"/>
              </a:solidFill>
              <a:ln>
                <a:solidFill>
                  <a:srgbClr val="768692"/>
                </a:solidFill>
              </a:ln>
            </c:spPr>
          </c:marker>
          <c:cat>
            <c:numRef>
              <c:f>Sheet1!$F$7:$F$235</c:f>
              <c:numCache>
                <c:formatCode>m/d/yyyy</c:formatCode>
                <c:ptCount val="229"/>
                <c:pt idx="0">
                  <c:v>39813</c:v>
                </c:pt>
                <c:pt idx="1">
                  <c:v>39844</c:v>
                </c:pt>
                <c:pt idx="2">
                  <c:v>39872</c:v>
                </c:pt>
                <c:pt idx="3">
                  <c:v>39903</c:v>
                </c:pt>
                <c:pt idx="4">
                  <c:v>39933</c:v>
                </c:pt>
                <c:pt idx="5">
                  <c:v>39964</c:v>
                </c:pt>
                <c:pt idx="6">
                  <c:v>39994</c:v>
                </c:pt>
                <c:pt idx="7">
                  <c:v>40025</c:v>
                </c:pt>
                <c:pt idx="8">
                  <c:v>40056</c:v>
                </c:pt>
                <c:pt idx="9">
                  <c:v>40086</c:v>
                </c:pt>
                <c:pt idx="10">
                  <c:v>40117</c:v>
                </c:pt>
                <c:pt idx="11">
                  <c:v>40147</c:v>
                </c:pt>
                <c:pt idx="12">
                  <c:v>40178</c:v>
                </c:pt>
                <c:pt idx="13">
                  <c:v>40209</c:v>
                </c:pt>
                <c:pt idx="14">
                  <c:v>40237</c:v>
                </c:pt>
                <c:pt idx="15">
                  <c:v>40268</c:v>
                </c:pt>
                <c:pt idx="16">
                  <c:v>40298</c:v>
                </c:pt>
                <c:pt idx="17">
                  <c:v>40329</c:v>
                </c:pt>
                <c:pt idx="18">
                  <c:v>40359</c:v>
                </c:pt>
                <c:pt idx="19">
                  <c:v>40390</c:v>
                </c:pt>
                <c:pt idx="20">
                  <c:v>40421</c:v>
                </c:pt>
                <c:pt idx="21">
                  <c:v>40451</c:v>
                </c:pt>
                <c:pt idx="22">
                  <c:v>40482</c:v>
                </c:pt>
                <c:pt idx="23">
                  <c:v>40512</c:v>
                </c:pt>
                <c:pt idx="24">
                  <c:v>40543</c:v>
                </c:pt>
                <c:pt idx="25">
                  <c:v>40574</c:v>
                </c:pt>
                <c:pt idx="26">
                  <c:v>40602</c:v>
                </c:pt>
                <c:pt idx="27">
                  <c:v>40633</c:v>
                </c:pt>
                <c:pt idx="28">
                  <c:v>40663</c:v>
                </c:pt>
                <c:pt idx="29">
                  <c:v>40694</c:v>
                </c:pt>
                <c:pt idx="30">
                  <c:v>40724</c:v>
                </c:pt>
                <c:pt idx="31">
                  <c:v>40755</c:v>
                </c:pt>
                <c:pt idx="32">
                  <c:v>40786</c:v>
                </c:pt>
                <c:pt idx="33">
                  <c:v>40816</c:v>
                </c:pt>
                <c:pt idx="34">
                  <c:v>40847</c:v>
                </c:pt>
                <c:pt idx="35">
                  <c:v>40877</c:v>
                </c:pt>
                <c:pt idx="36">
                  <c:v>40908</c:v>
                </c:pt>
                <c:pt idx="37">
                  <c:v>40939</c:v>
                </c:pt>
                <c:pt idx="38">
                  <c:v>40968</c:v>
                </c:pt>
                <c:pt idx="39">
                  <c:v>40999</c:v>
                </c:pt>
                <c:pt idx="40">
                  <c:v>41029</c:v>
                </c:pt>
                <c:pt idx="41">
                  <c:v>41060</c:v>
                </c:pt>
                <c:pt idx="42">
                  <c:v>41090</c:v>
                </c:pt>
                <c:pt idx="43">
                  <c:v>41121</c:v>
                </c:pt>
                <c:pt idx="44">
                  <c:v>41152</c:v>
                </c:pt>
                <c:pt idx="45">
                  <c:v>41182</c:v>
                </c:pt>
                <c:pt idx="46">
                  <c:v>41213</c:v>
                </c:pt>
                <c:pt idx="47">
                  <c:v>41243</c:v>
                </c:pt>
                <c:pt idx="48">
                  <c:v>41274</c:v>
                </c:pt>
                <c:pt idx="49">
                  <c:v>41305</c:v>
                </c:pt>
                <c:pt idx="50">
                  <c:v>41333</c:v>
                </c:pt>
                <c:pt idx="51">
                  <c:v>41364</c:v>
                </c:pt>
                <c:pt idx="52">
                  <c:v>41394</c:v>
                </c:pt>
                <c:pt idx="53">
                  <c:v>41425</c:v>
                </c:pt>
                <c:pt idx="54">
                  <c:v>41455</c:v>
                </c:pt>
                <c:pt idx="55">
                  <c:v>41486</c:v>
                </c:pt>
                <c:pt idx="56">
                  <c:v>41517</c:v>
                </c:pt>
                <c:pt idx="57">
                  <c:v>41547</c:v>
                </c:pt>
                <c:pt idx="58">
                  <c:v>41578</c:v>
                </c:pt>
                <c:pt idx="59">
                  <c:v>41608</c:v>
                </c:pt>
                <c:pt idx="60">
                  <c:v>41639</c:v>
                </c:pt>
                <c:pt idx="61">
                  <c:v>41670</c:v>
                </c:pt>
                <c:pt idx="62">
                  <c:v>41698</c:v>
                </c:pt>
                <c:pt idx="63">
                  <c:v>41729</c:v>
                </c:pt>
                <c:pt idx="64">
                  <c:v>41759</c:v>
                </c:pt>
                <c:pt idx="65">
                  <c:v>41790</c:v>
                </c:pt>
                <c:pt idx="66">
                  <c:v>41820</c:v>
                </c:pt>
                <c:pt idx="67">
                  <c:v>41851</c:v>
                </c:pt>
                <c:pt idx="68">
                  <c:v>41882</c:v>
                </c:pt>
                <c:pt idx="69">
                  <c:v>41912</c:v>
                </c:pt>
                <c:pt idx="70">
                  <c:v>41943</c:v>
                </c:pt>
                <c:pt idx="71">
                  <c:v>41973</c:v>
                </c:pt>
                <c:pt idx="72">
                  <c:v>42004</c:v>
                </c:pt>
                <c:pt idx="73">
                  <c:v>42035</c:v>
                </c:pt>
                <c:pt idx="74">
                  <c:v>42063</c:v>
                </c:pt>
                <c:pt idx="75">
                  <c:v>42094</c:v>
                </c:pt>
                <c:pt idx="76">
                  <c:v>42124</c:v>
                </c:pt>
                <c:pt idx="77">
                  <c:v>42155</c:v>
                </c:pt>
                <c:pt idx="78">
                  <c:v>42185</c:v>
                </c:pt>
                <c:pt idx="79">
                  <c:v>42216</c:v>
                </c:pt>
                <c:pt idx="80">
                  <c:v>42247</c:v>
                </c:pt>
                <c:pt idx="81">
                  <c:v>42277</c:v>
                </c:pt>
                <c:pt idx="82">
                  <c:v>42308</c:v>
                </c:pt>
                <c:pt idx="83">
                  <c:v>42338</c:v>
                </c:pt>
                <c:pt idx="84">
                  <c:v>42369</c:v>
                </c:pt>
                <c:pt idx="85">
                  <c:v>42400</c:v>
                </c:pt>
                <c:pt idx="86">
                  <c:v>42429</c:v>
                </c:pt>
                <c:pt idx="87">
                  <c:v>42460</c:v>
                </c:pt>
                <c:pt idx="88">
                  <c:v>42490</c:v>
                </c:pt>
                <c:pt idx="89">
                  <c:v>42521</c:v>
                </c:pt>
                <c:pt idx="90">
                  <c:v>42551</c:v>
                </c:pt>
                <c:pt idx="91">
                  <c:v>42582</c:v>
                </c:pt>
                <c:pt idx="92">
                  <c:v>42613</c:v>
                </c:pt>
                <c:pt idx="93">
                  <c:v>42643</c:v>
                </c:pt>
                <c:pt idx="94">
                  <c:v>42674</c:v>
                </c:pt>
                <c:pt idx="95">
                  <c:v>42704</c:v>
                </c:pt>
                <c:pt idx="96">
                  <c:v>42735</c:v>
                </c:pt>
                <c:pt idx="97">
                  <c:v>42766</c:v>
                </c:pt>
                <c:pt idx="98">
                  <c:v>42794</c:v>
                </c:pt>
                <c:pt idx="99">
                  <c:v>42825</c:v>
                </c:pt>
                <c:pt idx="100">
                  <c:v>42855</c:v>
                </c:pt>
                <c:pt idx="101">
                  <c:v>42886</c:v>
                </c:pt>
                <c:pt idx="102">
                  <c:v>42916</c:v>
                </c:pt>
                <c:pt idx="103">
                  <c:v>42947</c:v>
                </c:pt>
                <c:pt idx="104">
                  <c:v>42978</c:v>
                </c:pt>
                <c:pt idx="105">
                  <c:v>43008</c:v>
                </c:pt>
                <c:pt idx="106">
                  <c:v>43039</c:v>
                </c:pt>
                <c:pt idx="107">
                  <c:v>43069</c:v>
                </c:pt>
                <c:pt idx="108">
                  <c:v>43100</c:v>
                </c:pt>
                <c:pt idx="109">
                  <c:v>43131</c:v>
                </c:pt>
                <c:pt idx="110">
                  <c:v>43159</c:v>
                </c:pt>
                <c:pt idx="111">
                  <c:v>43190</c:v>
                </c:pt>
                <c:pt idx="112">
                  <c:v>43220</c:v>
                </c:pt>
                <c:pt idx="113">
                  <c:v>43251</c:v>
                </c:pt>
                <c:pt idx="114">
                  <c:v>43281</c:v>
                </c:pt>
                <c:pt idx="115">
                  <c:v>43312</c:v>
                </c:pt>
                <c:pt idx="116">
                  <c:v>43343</c:v>
                </c:pt>
                <c:pt idx="117">
                  <c:v>43373</c:v>
                </c:pt>
                <c:pt idx="118">
                  <c:v>43404</c:v>
                </c:pt>
                <c:pt idx="119">
                  <c:v>43434</c:v>
                </c:pt>
                <c:pt idx="120">
                  <c:v>43465</c:v>
                </c:pt>
                <c:pt idx="121">
                  <c:v>43496</c:v>
                </c:pt>
                <c:pt idx="122">
                  <c:v>43524</c:v>
                </c:pt>
                <c:pt idx="123">
                  <c:v>43555</c:v>
                </c:pt>
                <c:pt idx="124">
                  <c:v>43585</c:v>
                </c:pt>
                <c:pt idx="125">
                  <c:v>43616</c:v>
                </c:pt>
                <c:pt idx="126">
                  <c:v>43646</c:v>
                </c:pt>
                <c:pt idx="127">
                  <c:v>43677</c:v>
                </c:pt>
                <c:pt idx="128">
                  <c:v>43708</c:v>
                </c:pt>
                <c:pt idx="129">
                  <c:v>43738</c:v>
                </c:pt>
                <c:pt idx="130">
                  <c:v>43769</c:v>
                </c:pt>
                <c:pt idx="131">
                  <c:v>43799</c:v>
                </c:pt>
                <c:pt idx="132">
                  <c:v>43830</c:v>
                </c:pt>
                <c:pt idx="133">
                  <c:v>43861</c:v>
                </c:pt>
                <c:pt idx="134">
                  <c:v>43890</c:v>
                </c:pt>
                <c:pt idx="135">
                  <c:v>43921</c:v>
                </c:pt>
                <c:pt idx="136">
                  <c:v>43951</c:v>
                </c:pt>
                <c:pt idx="137">
                  <c:v>43982</c:v>
                </c:pt>
                <c:pt idx="138">
                  <c:v>44012</c:v>
                </c:pt>
                <c:pt idx="139">
                  <c:v>44043</c:v>
                </c:pt>
                <c:pt idx="140">
                  <c:v>44074</c:v>
                </c:pt>
                <c:pt idx="141">
                  <c:v>44104</c:v>
                </c:pt>
                <c:pt idx="142">
                  <c:v>44135</c:v>
                </c:pt>
                <c:pt idx="143">
                  <c:v>44165</c:v>
                </c:pt>
                <c:pt idx="144">
                  <c:v>44196</c:v>
                </c:pt>
                <c:pt idx="145">
                  <c:v>44227</c:v>
                </c:pt>
                <c:pt idx="146">
                  <c:v>44255</c:v>
                </c:pt>
                <c:pt idx="147">
                  <c:v>44286</c:v>
                </c:pt>
                <c:pt idx="148">
                  <c:v>44316</c:v>
                </c:pt>
                <c:pt idx="149">
                  <c:v>44347</c:v>
                </c:pt>
                <c:pt idx="150">
                  <c:v>44377</c:v>
                </c:pt>
                <c:pt idx="151">
                  <c:v>44408</c:v>
                </c:pt>
                <c:pt idx="152">
                  <c:v>44439</c:v>
                </c:pt>
                <c:pt idx="153">
                  <c:v>44469</c:v>
                </c:pt>
                <c:pt idx="154">
                  <c:v>44500</c:v>
                </c:pt>
                <c:pt idx="155">
                  <c:v>44530</c:v>
                </c:pt>
                <c:pt idx="156">
                  <c:v>44561</c:v>
                </c:pt>
                <c:pt idx="157">
                  <c:v>44592</c:v>
                </c:pt>
                <c:pt idx="158">
                  <c:v>44620</c:v>
                </c:pt>
                <c:pt idx="159">
                  <c:v>44651</c:v>
                </c:pt>
                <c:pt idx="160">
                  <c:v>44680</c:v>
                </c:pt>
                <c:pt idx="161">
                  <c:v>44712</c:v>
                </c:pt>
                <c:pt idx="162">
                  <c:v>44742</c:v>
                </c:pt>
                <c:pt idx="163">
                  <c:v>44771</c:v>
                </c:pt>
                <c:pt idx="164">
                  <c:v>44804</c:v>
                </c:pt>
                <c:pt idx="165">
                  <c:v>44834</c:v>
                </c:pt>
                <c:pt idx="166">
                  <c:v>44865</c:v>
                </c:pt>
                <c:pt idx="167">
                  <c:v>44895</c:v>
                </c:pt>
                <c:pt idx="168">
                  <c:v>44926</c:v>
                </c:pt>
                <c:pt idx="169">
                  <c:v>44957</c:v>
                </c:pt>
                <c:pt idx="170">
                  <c:v>44985</c:v>
                </c:pt>
                <c:pt idx="171">
                  <c:v>45016</c:v>
                </c:pt>
                <c:pt idx="172">
                  <c:v>45046</c:v>
                </c:pt>
                <c:pt idx="173">
                  <c:v>45077</c:v>
                </c:pt>
                <c:pt idx="174">
                  <c:v>45107</c:v>
                </c:pt>
                <c:pt idx="175">
                  <c:v>45138</c:v>
                </c:pt>
                <c:pt idx="176">
                  <c:v>45169</c:v>
                </c:pt>
                <c:pt idx="177">
                  <c:v>45199</c:v>
                </c:pt>
                <c:pt idx="178">
                  <c:v>45230</c:v>
                </c:pt>
                <c:pt idx="179">
                  <c:v>45260</c:v>
                </c:pt>
                <c:pt idx="180">
                  <c:v>45291</c:v>
                </c:pt>
                <c:pt idx="181">
                  <c:v>45322</c:v>
                </c:pt>
                <c:pt idx="182">
                  <c:v>45351</c:v>
                </c:pt>
                <c:pt idx="183">
                  <c:v>45382</c:v>
                </c:pt>
                <c:pt idx="184">
                  <c:v>45412</c:v>
                </c:pt>
                <c:pt idx="185">
                  <c:v>45443</c:v>
                </c:pt>
                <c:pt idx="186">
                  <c:v>45473</c:v>
                </c:pt>
                <c:pt idx="187">
                  <c:v>45504</c:v>
                </c:pt>
                <c:pt idx="188">
                  <c:v>45535</c:v>
                </c:pt>
                <c:pt idx="189">
                  <c:v>45565</c:v>
                </c:pt>
                <c:pt idx="190">
                  <c:v>45596</c:v>
                </c:pt>
                <c:pt idx="191">
                  <c:v>45626</c:v>
                </c:pt>
                <c:pt idx="192">
                  <c:v>45657</c:v>
                </c:pt>
                <c:pt idx="193">
                  <c:v>45688</c:v>
                </c:pt>
                <c:pt idx="194">
                  <c:v>45716</c:v>
                </c:pt>
                <c:pt idx="195">
                  <c:v>45747</c:v>
                </c:pt>
                <c:pt idx="196">
                  <c:v>45777</c:v>
                </c:pt>
                <c:pt idx="197">
                  <c:v>45808</c:v>
                </c:pt>
                <c:pt idx="198">
                  <c:v>45838</c:v>
                </c:pt>
                <c:pt idx="199">
                  <c:v>45869</c:v>
                </c:pt>
                <c:pt idx="200">
                  <c:v>45900</c:v>
                </c:pt>
                <c:pt idx="201">
                  <c:v>45930</c:v>
                </c:pt>
                <c:pt idx="202">
                  <c:v>45961</c:v>
                </c:pt>
                <c:pt idx="203">
                  <c:v>45991</c:v>
                </c:pt>
                <c:pt idx="204">
                  <c:v>46022</c:v>
                </c:pt>
                <c:pt idx="205">
                  <c:v>46053</c:v>
                </c:pt>
                <c:pt idx="206">
                  <c:v>46081</c:v>
                </c:pt>
                <c:pt idx="207">
                  <c:v>46112</c:v>
                </c:pt>
                <c:pt idx="208">
                  <c:v>46142</c:v>
                </c:pt>
                <c:pt idx="209">
                  <c:v>46173</c:v>
                </c:pt>
                <c:pt idx="210">
                  <c:v>46203</c:v>
                </c:pt>
                <c:pt idx="211">
                  <c:v>46234</c:v>
                </c:pt>
                <c:pt idx="212">
                  <c:v>46265</c:v>
                </c:pt>
                <c:pt idx="213">
                  <c:v>46295</c:v>
                </c:pt>
                <c:pt idx="214">
                  <c:v>46326</c:v>
                </c:pt>
                <c:pt idx="215">
                  <c:v>46356</c:v>
                </c:pt>
                <c:pt idx="216">
                  <c:v>46387</c:v>
                </c:pt>
                <c:pt idx="217">
                  <c:v>46418</c:v>
                </c:pt>
                <c:pt idx="218">
                  <c:v>46446</c:v>
                </c:pt>
                <c:pt idx="219">
                  <c:v>46477</c:v>
                </c:pt>
                <c:pt idx="220">
                  <c:v>46507</c:v>
                </c:pt>
                <c:pt idx="221">
                  <c:v>46538</c:v>
                </c:pt>
                <c:pt idx="222">
                  <c:v>46568</c:v>
                </c:pt>
                <c:pt idx="223">
                  <c:v>46599</c:v>
                </c:pt>
                <c:pt idx="224">
                  <c:v>46630</c:v>
                </c:pt>
                <c:pt idx="225">
                  <c:v>46660</c:v>
                </c:pt>
                <c:pt idx="226">
                  <c:v>46691</c:v>
                </c:pt>
                <c:pt idx="227">
                  <c:v>46721</c:v>
                </c:pt>
                <c:pt idx="228">
                  <c:v>46752</c:v>
                </c:pt>
              </c:numCache>
            </c:numRef>
          </c:cat>
          <c:val>
            <c:numRef>
              <c:f>Sheet1!$L$7:$L$235</c:f>
              <c:numCache>
                <c:formatCode>General</c:formatCode>
                <c:ptCount val="229"/>
                <c:pt idx="180" formatCode="0.000">
                  <c:v>5.125</c:v>
                </c:pt>
                <c:pt idx="192" formatCode="0.000">
                  <c:v>4.25</c:v>
                </c:pt>
                <c:pt idx="204" formatCode="0.000">
                  <c:v>3.125</c:v>
                </c:pt>
              </c:numCache>
            </c:numRef>
          </c:val>
          <c:smooth val="0"/>
          <c:extLst>
            <c:ext xmlns:c16="http://schemas.microsoft.com/office/drawing/2014/chart" uri="{C3380CC4-5D6E-409C-BE32-E72D297353CC}">
              <c16:uniqueId val="{00000004-98BB-44C7-A67F-DECDFBF0776B}"/>
            </c:ext>
          </c:extLst>
        </c:ser>
        <c:ser>
          <c:idx val="4"/>
          <c:order val="5"/>
          <c:tx>
            <c:strRef>
              <c:f>Sheet1!$K$6</c:f>
              <c:strCache>
                <c:ptCount val="1"/>
                <c:pt idx="0">
                  <c:v>FOMC Dots Median (12/14/22)</c:v>
                </c:pt>
              </c:strCache>
            </c:strRef>
          </c:tx>
          <c:spPr>
            <a:ln>
              <a:noFill/>
            </a:ln>
          </c:spPr>
          <c:marker>
            <c:symbol val="circle"/>
            <c:size val="7"/>
            <c:spPr>
              <a:solidFill>
                <a:srgbClr val="0070C0"/>
              </a:solidFill>
              <a:ln>
                <a:solidFill>
                  <a:srgbClr val="0070C0"/>
                </a:solidFill>
              </a:ln>
            </c:spPr>
          </c:marker>
          <c:cat>
            <c:numRef>
              <c:f>Sheet1!$F$7:$F$235</c:f>
              <c:numCache>
                <c:formatCode>m/d/yyyy</c:formatCode>
                <c:ptCount val="229"/>
                <c:pt idx="0">
                  <c:v>39813</c:v>
                </c:pt>
                <c:pt idx="1">
                  <c:v>39844</c:v>
                </c:pt>
                <c:pt idx="2">
                  <c:v>39872</c:v>
                </c:pt>
                <c:pt idx="3">
                  <c:v>39903</c:v>
                </c:pt>
                <c:pt idx="4">
                  <c:v>39933</c:v>
                </c:pt>
                <c:pt idx="5">
                  <c:v>39964</c:v>
                </c:pt>
                <c:pt idx="6">
                  <c:v>39994</c:v>
                </c:pt>
                <c:pt idx="7">
                  <c:v>40025</c:v>
                </c:pt>
                <c:pt idx="8">
                  <c:v>40056</c:v>
                </c:pt>
                <c:pt idx="9">
                  <c:v>40086</c:v>
                </c:pt>
                <c:pt idx="10">
                  <c:v>40117</c:v>
                </c:pt>
                <c:pt idx="11">
                  <c:v>40147</c:v>
                </c:pt>
                <c:pt idx="12">
                  <c:v>40178</c:v>
                </c:pt>
                <c:pt idx="13">
                  <c:v>40209</c:v>
                </c:pt>
                <c:pt idx="14">
                  <c:v>40237</c:v>
                </c:pt>
                <c:pt idx="15">
                  <c:v>40268</c:v>
                </c:pt>
                <c:pt idx="16">
                  <c:v>40298</c:v>
                </c:pt>
                <c:pt idx="17">
                  <c:v>40329</c:v>
                </c:pt>
                <c:pt idx="18">
                  <c:v>40359</c:v>
                </c:pt>
                <c:pt idx="19">
                  <c:v>40390</c:v>
                </c:pt>
                <c:pt idx="20">
                  <c:v>40421</c:v>
                </c:pt>
                <c:pt idx="21">
                  <c:v>40451</c:v>
                </c:pt>
                <c:pt idx="22">
                  <c:v>40482</c:v>
                </c:pt>
                <c:pt idx="23">
                  <c:v>40512</c:v>
                </c:pt>
                <c:pt idx="24">
                  <c:v>40543</c:v>
                </c:pt>
                <c:pt idx="25">
                  <c:v>40574</c:v>
                </c:pt>
                <c:pt idx="26">
                  <c:v>40602</c:v>
                </c:pt>
                <c:pt idx="27">
                  <c:v>40633</c:v>
                </c:pt>
                <c:pt idx="28">
                  <c:v>40663</c:v>
                </c:pt>
                <c:pt idx="29">
                  <c:v>40694</c:v>
                </c:pt>
                <c:pt idx="30">
                  <c:v>40724</c:v>
                </c:pt>
                <c:pt idx="31">
                  <c:v>40755</c:v>
                </c:pt>
                <c:pt idx="32">
                  <c:v>40786</c:v>
                </c:pt>
                <c:pt idx="33">
                  <c:v>40816</c:v>
                </c:pt>
                <c:pt idx="34">
                  <c:v>40847</c:v>
                </c:pt>
                <c:pt idx="35">
                  <c:v>40877</c:v>
                </c:pt>
                <c:pt idx="36">
                  <c:v>40908</c:v>
                </c:pt>
                <c:pt idx="37">
                  <c:v>40939</c:v>
                </c:pt>
                <c:pt idx="38">
                  <c:v>40968</c:v>
                </c:pt>
                <c:pt idx="39">
                  <c:v>40999</c:v>
                </c:pt>
                <c:pt idx="40">
                  <c:v>41029</c:v>
                </c:pt>
                <c:pt idx="41">
                  <c:v>41060</c:v>
                </c:pt>
                <c:pt idx="42">
                  <c:v>41090</c:v>
                </c:pt>
                <c:pt idx="43">
                  <c:v>41121</c:v>
                </c:pt>
                <c:pt idx="44">
                  <c:v>41152</c:v>
                </c:pt>
                <c:pt idx="45">
                  <c:v>41182</c:v>
                </c:pt>
                <c:pt idx="46">
                  <c:v>41213</c:v>
                </c:pt>
                <c:pt idx="47">
                  <c:v>41243</c:v>
                </c:pt>
                <c:pt idx="48">
                  <c:v>41274</c:v>
                </c:pt>
                <c:pt idx="49">
                  <c:v>41305</c:v>
                </c:pt>
                <c:pt idx="50">
                  <c:v>41333</c:v>
                </c:pt>
                <c:pt idx="51">
                  <c:v>41364</c:v>
                </c:pt>
                <c:pt idx="52">
                  <c:v>41394</c:v>
                </c:pt>
                <c:pt idx="53">
                  <c:v>41425</c:v>
                </c:pt>
                <c:pt idx="54">
                  <c:v>41455</c:v>
                </c:pt>
                <c:pt idx="55">
                  <c:v>41486</c:v>
                </c:pt>
                <c:pt idx="56">
                  <c:v>41517</c:v>
                </c:pt>
                <c:pt idx="57">
                  <c:v>41547</c:v>
                </c:pt>
                <c:pt idx="58">
                  <c:v>41578</c:v>
                </c:pt>
                <c:pt idx="59">
                  <c:v>41608</c:v>
                </c:pt>
                <c:pt idx="60">
                  <c:v>41639</c:v>
                </c:pt>
                <c:pt idx="61">
                  <c:v>41670</c:v>
                </c:pt>
                <c:pt idx="62">
                  <c:v>41698</c:v>
                </c:pt>
                <c:pt idx="63">
                  <c:v>41729</c:v>
                </c:pt>
                <c:pt idx="64">
                  <c:v>41759</c:v>
                </c:pt>
                <c:pt idx="65">
                  <c:v>41790</c:v>
                </c:pt>
                <c:pt idx="66">
                  <c:v>41820</c:v>
                </c:pt>
                <c:pt idx="67">
                  <c:v>41851</c:v>
                </c:pt>
                <c:pt idx="68">
                  <c:v>41882</c:v>
                </c:pt>
                <c:pt idx="69">
                  <c:v>41912</c:v>
                </c:pt>
                <c:pt idx="70">
                  <c:v>41943</c:v>
                </c:pt>
                <c:pt idx="71">
                  <c:v>41973</c:v>
                </c:pt>
                <c:pt idx="72">
                  <c:v>42004</c:v>
                </c:pt>
                <c:pt idx="73">
                  <c:v>42035</c:v>
                </c:pt>
                <c:pt idx="74">
                  <c:v>42063</c:v>
                </c:pt>
                <c:pt idx="75">
                  <c:v>42094</c:v>
                </c:pt>
                <c:pt idx="76">
                  <c:v>42124</c:v>
                </c:pt>
                <c:pt idx="77">
                  <c:v>42155</c:v>
                </c:pt>
                <c:pt idx="78">
                  <c:v>42185</c:v>
                </c:pt>
                <c:pt idx="79">
                  <c:v>42216</c:v>
                </c:pt>
                <c:pt idx="80">
                  <c:v>42247</c:v>
                </c:pt>
                <c:pt idx="81">
                  <c:v>42277</c:v>
                </c:pt>
                <c:pt idx="82">
                  <c:v>42308</c:v>
                </c:pt>
                <c:pt idx="83">
                  <c:v>42338</c:v>
                </c:pt>
                <c:pt idx="84">
                  <c:v>42369</c:v>
                </c:pt>
                <c:pt idx="85">
                  <c:v>42400</c:v>
                </c:pt>
                <c:pt idx="86">
                  <c:v>42429</c:v>
                </c:pt>
                <c:pt idx="87">
                  <c:v>42460</c:v>
                </c:pt>
                <c:pt idx="88">
                  <c:v>42490</c:v>
                </c:pt>
                <c:pt idx="89">
                  <c:v>42521</c:v>
                </c:pt>
                <c:pt idx="90">
                  <c:v>42551</c:v>
                </c:pt>
                <c:pt idx="91">
                  <c:v>42582</c:v>
                </c:pt>
                <c:pt idx="92">
                  <c:v>42613</c:v>
                </c:pt>
                <c:pt idx="93">
                  <c:v>42643</c:v>
                </c:pt>
                <c:pt idx="94">
                  <c:v>42674</c:v>
                </c:pt>
                <c:pt idx="95">
                  <c:v>42704</c:v>
                </c:pt>
                <c:pt idx="96">
                  <c:v>42735</c:v>
                </c:pt>
                <c:pt idx="97">
                  <c:v>42766</c:v>
                </c:pt>
                <c:pt idx="98">
                  <c:v>42794</c:v>
                </c:pt>
                <c:pt idx="99">
                  <c:v>42825</c:v>
                </c:pt>
                <c:pt idx="100">
                  <c:v>42855</c:v>
                </c:pt>
                <c:pt idx="101">
                  <c:v>42886</c:v>
                </c:pt>
                <c:pt idx="102">
                  <c:v>42916</c:v>
                </c:pt>
                <c:pt idx="103">
                  <c:v>42947</c:v>
                </c:pt>
                <c:pt idx="104">
                  <c:v>42978</c:v>
                </c:pt>
                <c:pt idx="105">
                  <c:v>43008</c:v>
                </c:pt>
                <c:pt idx="106">
                  <c:v>43039</c:v>
                </c:pt>
                <c:pt idx="107">
                  <c:v>43069</c:v>
                </c:pt>
                <c:pt idx="108">
                  <c:v>43100</c:v>
                </c:pt>
                <c:pt idx="109">
                  <c:v>43131</c:v>
                </c:pt>
                <c:pt idx="110">
                  <c:v>43159</c:v>
                </c:pt>
                <c:pt idx="111">
                  <c:v>43190</c:v>
                </c:pt>
                <c:pt idx="112">
                  <c:v>43220</c:v>
                </c:pt>
                <c:pt idx="113">
                  <c:v>43251</c:v>
                </c:pt>
                <c:pt idx="114">
                  <c:v>43281</c:v>
                </c:pt>
                <c:pt idx="115">
                  <c:v>43312</c:v>
                </c:pt>
                <c:pt idx="116">
                  <c:v>43343</c:v>
                </c:pt>
                <c:pt idx="117">
                  <c:v>43373</c:v>
                </c:pt>
                <c:pt idx="118">
                  <c:v>43404</c:v>
                </c:pt>
                <c:pt idx="119">
                  <c:v>43434</c:v>
                </c:pt>
                <c:pt idx="120">
                  <c:v>43465</c:v>
                </c:pt>
                <c:pt idx="121">
                  <c:v>43496</c:v>
                </c:pt>
                <c:pt idx="122">
                  <c:v>43524</c:v>
                </c:pt>
                <c:pt idx="123">
                  <c:v>43555</c:v>
                </c:pt>
                <c:pt idx="124">
                  <c:v>43585</c:v>
                </c:pt>
                <c:pt idx="125">
                  <c:v>43616</c:v>
                </c:pt>
                <c:pt idx="126">
                  <c:v>43646</c:v>
                </c:pt>
                <c:pt idx="127">
                  <c:v>43677</c:v>
                </c:pt>
                <c:pt idx="128">
                  <c:v>43708</c:v>
                </c:pt>
                <c:pt idx="129">
                  <c:v>43738</c:v>
                </c:pt>
                <c:pt idx="130">
                  <c:v>43769</c:v>
                </c:pt>
                <c:pt idx="131">
                  <c:v>43799</c:v>
                </c:pt>
                <c:pt idx="132">
                  <c:v>43830</c:v>
                </c:pt>
                <c:pt idx="133">
                  <c:v>43861</c:v>
                </c:pt>
                <c:pt idx="134">
                  <c:v>43890</c:v>
                </c:pt>
                <c:pt idx="135">
                  <c:v>43921</c:v>
                </c:pt>
                <c:pt idx="136">
                  <c:v>43951</c:v>
                </c:pt>
                <c:pt idx="137">
                  <c:v>43982</c:v>
                </c:pt>
                <c:pt idx="138">
                  <c:v>44012</c:v>
                </c:pt>
                <c:pt idx="139">
                  <c:v>44043</c:v>
                </c:pt>
                <c:pt idx="140">
                  <c:v>44074</c:v>
                </c:pt>
                <c:pt idx="141">
                  <c:v>44104</c:v>
                </c:pt>
                <c:pt idx="142">
                  <c:v>44135</c:v>
                </c:pt>
                <c:pt idx="143">
                  <c:v>44165</c:v>
                </c:pt>
                <c:pt idx="144">
                  <c:v>44196</c:v>
                </c:pt>
                <c:pt idx="145">
                  <c:v>44227</c:v>
                </c:pt>
                <c:pt idx="146">
                  <c:v>44255</c:v>
                </c:pt>
                <c:pt idx="147">
                  <c:v>44286</c:v>
                </c:pt>
                <c:pt idx="148">
                  <c:v>44316</c:v>
                </c:pt>
                <c:pt idx="149">
                  <c:v>44347</c:v>
                </c:pt>
                <c:pt idx="150">
                  <c:v>44377</c:v>
                </c:pt>
                <c:pt idx="151">
                  <c:v>44408</c:v>
                </c:pt>
                <c:pt idx="152">
                  <c:v>44439</c:v>
                </c:pt>
                <c:pt idx="153">
                  <c:v>44469</c:v>
                </c:pt>
                <c:pt idx="154">
                  <c:v>44500</c:v>
                </c:pt>
                <c:pt idx="155">
                  <c:v>44530</c:v>
                </c:pt>
                <c:pt idx="156">
                  <c:v>44561</c:v>
                </c:pt>
                <c:pt idx="157">
                  <c:v>44592</c:v>
                </c:pt>
                <c:pt idx="158">
                  <c:v>44620</c:v>
                </c:pt>
                <c:pt idx="159">
                  <c:v>44651</c:v>
                </c:pt>
                <c:pt idx="160">
                  <c:v>44680</c:v>
                </c:pt>
                <c:pt idx="161">
                  <c:v>44712</c:v>
                </c:pt>
                <c:pt idx="162">
                  <c:v>44742</c:v>
                </c:pt>
                <c:pt idx="163">
                  <c:v>44771</c:v>
                </c:pt>
                <c:pt idx="164">
                  <c:v>44804</c:v>
                </c:pt>
                <c:pt idx="165">
                  <c:v>44834</c:v>
                </c:pt>
                <c:pt idx="166">
                  <c:v>44865</c:v>
                </c:pt>
                <c:pt idx="167">
                  <c:v>44895</c:v>
                </c:pt>
                <c:pt idx="168">
                  <c:v>44926</c:v>
                </c:pt>
                <c:pt idx="169">
                  <c:v>44957</c:v>
                </c:pt>
                <c:pt idx="170">
                  <c:v>44985</c:v>
                </c:pt>
                <c:pt idx="171">
                  <c:v>45016</c:v>
                </c:pt>
                <c:pt idx="172">
                  <c:v>45046</c:v>
                </c:pt>
                <c:pt idx="173">
                  <c:v>45077</c:v>
                </c:pt>
                <c:pt idx="174">
                  <c:v>45107</c:v>
                </c:pt>
                <c:pt idx="175">
                  <c:v>45138</c:v>
                </c:pt>
                <c:pt idx="176">
                  <c:v>45169</c:v>
                </c:pt>
                <c:pt idx="177">
                  <c:v>45199</c:v>
                </c:pt>
                <c:pt idx="178">
                  <c:v>45230</c:v>
                </c:pt>
                <c:pt idx="179">
                  <c:v>45260</c:v>
                </c:pt>
                <c:pt idx="180">
                  <c:v>45291</c:v>
                </c:pt>
                <c:pt idx="181">
                  <c:v>45322</c:v>
                </c:pt>
                <c:pt idx="182">
                  <c:v>45351</c:v>
                </c:pt>
                <c:pt idx="183">
                  <c:v>45382</c:v>
                </c:pt>
                <c:pt idx="184">
                  <c:v>45412</c:v>
                </c:pt>
                <c:pt idx="185">
                  <c:v>45443</c:v>
                </c:pt>
                <c:pt idx="186">
                  <c:v>45473</c:v>
                </c:pt>
                <c:pt idx="187">
                  <c:v>45504</c:v>
                </c:pt>
                <c:pt idx="188">
                  <c:v>45535</c:v>
                </c:pt>
                <c:pt idx="189">
                  <c:v>45565</c:v>
                </c:pt>
                <c:pt idx="190">
                  <c:v>45596</c:v>
                </c:pt>
                <c:pt idx="191">
                  <c:v>45626</c:v>
                </c:pt>
                <c:pt idx="192">
                  <c:v>45657</c:v>
                </c:pt>
                <c:pt idx="193">
                  <c:v>45688</c:v>
                </c:pt>
                <c:pt idx="194">
                  <c:v>45716</c:v>
                </c:pt>
                <c:pt idx="195">
                  <c:v>45747</c:v>
                </c:pt>
                <c:pt idx="196">
                  <c:v>45777</c:v>
                </c:pt>
                <c:pt idx="197">
                  <c:v>45808</c:v>
                </c:pt>
                <c:pt idx="198">
                  <c:v>45838</c:v>
                </c:pt>
                <c:pt idx="199">
                  <c:v>45869</c:v>
                </c:pt>
                <c:pt idx="200">
                  <c:v>45900</c:v>
                </c:pt>
                <c:pt idx="201">
                  <c:v>45930</c:v>
                </c:pt>
                <c:pt idx="202">
                  <c:v>45961</c:v>
                </c:pt>
                <c:pt idx="203">
                  <c:v>45991</c:v>
                </c:pt>
                <c:pt idx="204">
                  <c:v>46022</c:v>
                </c:pt>
                <c:pt idx="205">
                  <c:v>46053</c:v>
                </c:pt>
                <c:pt idx="206">
                  <c:v>46081</c:v>
                </c:pt>
                <c:pt idx="207">
                  <c:v>46112</c:v>
                </c:pt>
                <c:pt idx="208">
                  <c:v>46142</c:v>
                </c:pt>
                <c:pt idx="209">
                  <c:v>46173</c:v>
                </c:pt>
                <c:pt idx="210">
                  <c:v>46203</c:v>
                </c:pt>
                <c:pt idx="211">
                  <c:v>46234</c:v>
                </c:pt>
                <c:pt idx="212">
                  <c:v>46265</c:v>
                </c:pt>
                <c:pt idx="213">
                  <c:v>46295</c:v>
                </c:pt>
                <c:pt idx="214">
                  <c:v>46326</c:v>
                </c:pt>
                <c:pt idx="215">
                  <c:v>46356</c:v>
                </c:pt>
                <c:pt idx="216">
                  <c:v>46387</c:v>
                </c:pt>
                <c:pt idx="217">
                  <c:v>46418</c:v>
                </c:pt>
                <c:pt idx="218">
                  <c:v>46446</c:v>
                </c:pt>
                <c:pt idx="219">
                  <c:v>46477</c:v>
                </c:pt>
                <c:pt idx="220">
                  <c:v>46507</c:v>
                </c:pt>
                <c:pt idx="221">
                  <c:v>46538</c:v>
                </c:pt>
                <c:pt idx="222">
                  <c:v>46568</c:v>
                </c:pt>
                <c:pt idx="223">
                  <c:v>46599</c:v>
                </c:pt>
                <c:pt idx="224">
                  <c:v>46630</c:v>
                </c:pt>
                <c:pt idx="225">
                  <c:v>46660</c:v>
                </c:pt>
                <c:pt idx="226">
                  <c:v>46691</c:v>
                </c:pt>
                <c:pt idx="227">
                  <c:v>46721</c:v>
                </c:pt>
                <c:pt idx="228">
                  <c:v>46752</c:v>
                </c:pt>
              </c:numCache>
            </c:numRef>
          </c:cat>
          <c:val>
            <c:numRef>
              <c:f>Sheet1!$K$7:$K$235</c:f>
              <c:numCache>
                <c:formatCode>General</c:formatCode>
                <c:ptCount val="229"/>
                <c:pt idx="168" formatCode="0.000">
                  <c:v>4.375</c:v>
                </c:pt>
                <c:pt idx="180" formatCode="0.000">
                  <c:v>5.125</c:v>
                </c:pt>
                <c:pt idx="192" formatCode="0.000">
                  <c:v>4.125</c:v>
                </c:pt>
                <c:pt idx="204" formatCode="0.000">
                  <c:v>3.125</c:v>
                </c:pt>
              </c:numCache>
            </c:numRef>
          </c:val>
          <c:smooth val="0"/>
          <c:extLst>
            <c:ext xmlns:c16="http://schemas.microsoft.com/office/drawing/2014/chart" uri="{C3380CC4-5D6E-409C-BE32-E72D297353CC}">
              <c16:uniqueId val="{00000001-1844-4FD2-8B0F-3EB35BC674A4}"/>
            </c:ext>
          </c:extLst>
        </c:ser>
        <c:dLbls>
          <c:showLegendKey val="0"/>
          <c:showVal val="0"/>
          <c:showCatName val="0"/>
          <c:showSerName val="0"/>
          <c:showPercent val="0"/>
          <c:showBubbleSize val="0"/>
        </c:dLbls>
        <c:smooth val="0"/>
        <c:axId val="304255744"/>
        <c:axId val="304258048"/>
      </c:lineChart>
      <c:dateAx>
        <c:axId val="304255744"/>
        <c:scaling>
          <c:orientation val="minMax"/>
          <c:max val="46722"/>
          <c:min val="43800"/>
        </c:scaling>
        <c:delete val="0"/>
        <c:axPos val="b"/>
        <c:numFmt formatCode="[$-409]mmm\-yy;@" sourceLinked="0"/>
        <c:majorTickMark val="out"/>
        <c:minorTickMark val="none"/>
        <c:tickLblPos val="low"/>
        <c:spPr>
          <a:ln>
            <a:solidFill>
              <a:srgbClr val="999999"/>
            </a:solidFill>
          </a:ln>
        </c:spPr>
        <c:txPr>
          <a:bodyPr/>
          <a:lstStyle/>
          <a:p>
            <a:pPr>
              <a:defRPr sz="800"/>
            </a:pPr>
            <a:endParaRPr lang="en-US"/>
          </a:p>
        </c:txPr>
        <c:crossAx val="304258048"/>
        <c:crosses val="autoZero"/>
        <c:auto val="1"/>
        <c:lblOffset val="100"/>
        <c:baseTimeUnit val="months"/>
        <c:majorUnit val="12"/>
        <c:majorTimeUnit val="months"/>
      </c:dateAx>
      <c:valAx>
        <c:axId val="304258048"/>
        <c:scaling>
          <c:orientation val="minMax"/>
          <c:min val="0"/>
        </c:scaling>
        <c:delete val="0"/>
        <c:axPos val="l"/>
        <c:title>
          <c:tx>
            <c:rich>
              <a:bodyPr rot="-5400000" vert="horz"/>
              <a:lstStyle/>
              <a:p>
                <a:pPr>
                  <a:defRPr sz="800"/>
                </a:pPr>
                <a:r>
                  <a:rPr lang="en-US" sz="800"/>
                  <a:t>%</a:t>
                </a:r>
              </a:p>
            </c:rich>
          </c:tx>
          <c:layout>
            <c:manualLayout>
              <c:xMode val="edge"/>
              <c:yMode val="edge"/>
              <c:x val="1.5509158341179502E-3"/>
              <c:y val="0.494661997958313"/>
            </c:manualLayout>
          </c:layout>
          <c:overlay val="0"/>
        </c:title>
        <c:numFmt formatCode="0.0" sourceLinked="0"/>
        <c:majorTickMark val="out"/>
        <c:minorTickMark val="none"/>
        <c:tickLblPos val="nextTo"/>
        <c:spPr>
          <a:ln>
            <a:solidFill>
              <a:srgbClr val="999999"/>
            </a:solidFill>
          </a:ln>
        </c:spPr>
        <c:txPr>
          <a:bodyPr/>
          <a:lstStyle/>
          <a:p>
            <a:pPr>
              <a:defRPr sz="800"/>
            </a:pPr>
            <a:endParaRPr lang="en-US"/>
          </a:p>
        </c:txPr>
        <c:crossAx val="304255744"/>
        <c:crosses val="autoZero"/>
        <c:crossBetween val="midCat"/>
      </c:valAx>
    </c:plotArea>
    <c:legend>
      <c:legendPos val="t"/>
      <c:layout>
        <c:manualLayout>
          <c:xMode val="edge"/>
          <c:yMode val="edge"/>
          <c:x val="1.3024762142022374E-2"/>
          <c:y val="1.8140922111165286E-2"/>
          <c:w val="0.98697523950634458"/>
          <c:h val="8.5235670099951241E-2"/>
        </c:manualLayout>
      </c:layout>
      <c:overlay val="0"/>
      <c:txPr>
        <a:bodyPr/>
        <a:lstStyle/>
        <a:p>
          <a:pPr>
            <a:defRPr sz="800"/>
          </a:pPr>
          <a:endParaRPr lang="en-US"/>
        </a:p>
      </c:txPr>
    </c:legend>
    <c:plotVisOnly val="1"/>
    <c:dispBlanksAs val="gap"/>
    <c:showDLblsOverMax val="0"/>
  </c:chart>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692775179594872"/>
          <c:y val="6.9444444444444448E-2"/>
          <c:w val="0.689462173861769"/>
          <c:h val="0.78984962817147852"/>
        </c:manualLayout>
      </c:layout>
      <c:barChart>
        <c:barDir val="col"/>
        <c:grouping val="clustered"/>
        <c:varyColors val="0"/>
        <c:ser>
          <c:idx val="0"/>
          <c:order val="0"/>
          <c:spPr>
            <a:solidFill>
              <a:schemeClr val="accent1"/>
            </a:solidFill>
            <a:ln>
              <a:noFill/>
            </a:ln>
            <a:effectLst/>
          </c:spPr>
          <c:invertIfNegative val="0"/>
          <c:dPt>
            <c:idx val="0"/>
            <c:invertIfNegative val="0"/>
            <c:bubble3D val="0"/>
            <c:spPr>
              <a:solidFill>
                <a:srgbClr val="7A9A3D"/>
              </a:solidFill>
              <a:ln>
                <a:noFill/>
              </a:ln>
              <a:effectLst/>
            </c:spPr>
            <c:extLst>
              <c:ext xmlns:c16="http://schemas.microsoft.com/office/drawing/2014/chart" uri="{C3380CC4-5D6E-409C-BE32-E72D297353CC}">
                <c16:uniqueId val="{00000001-51A9-495E-BFC1-9D8D346CA634}"/>
              </c:ext>
            </c:extLst>
          </c:dPt>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Sheet1!$B$1</c:f>
              <c:numCache>
                <c:formatCode>m/d/yyyy</c:formatCode>
                <c:ptCount val="1"/>
                <c:pt idx="0">
                  <c:v>45046</c:v>
                </c:pt>
              </c:numCache>
            </c:numRef>
          </c:cat>
          <c:val>
            <c:numRef>
              <c:f>Sheet1!$B$2</c:f>
              <c:numCache>
                <c:formatCode>0.0</c:formatCode>
                <c:ptCount val="1"/>
                <c:pt idx="0">
                  <c:v>4.7</c:v>
                </c:pt>
              </c:numCache>
            </c:numRef>
          </c:val>
          <c:extLst>
            <c:ext xmlns:c16="http://schemas.microsoft.com/office/drawing/2014/chart" uri="{C3380CC4-5D6E-409C-BE32-E72D297353CC}">
              <c16:uniqueId val="{00000000-51A9-495E-BFC1-9D8D346CA634}"/>
            </c:ext>
          </c:extLst>
        </c:ser>
        <c:dLbls>
          <c:showLegendKey val="0"/>
          <c:showVal val="0"/>
          <c:showCatName val="0"/>
          <c:showSerName val="0"/>
          <c:showPercent val="0"/>
          <c:showBubbleSize val="0"/>
        </c:dLbls>
        <c:gapWidth val="219"/>
        <c:overlap val="-27"/>
        <c:axId val="896504072"/>
        <c:axId val="896510304"/>
      </c:barChart>
      <c:dateAx>
        <c:axId val="896504072"/>
        <c:scaling>
          <c:orientation val="minMax"/>
        </c:scaling>
        <c:delete val="0"/>
        <c:axPos val="b"/>
        <c:numFmt formatCode="m/d/yyyy" sourceLinked="1"/>
        <c:majorTickMark val="none"/>
        <c:minorTickMark val="none"/>
        <c:tickLblPos val="nextTo"/>
        <c:spPr>
          <a:noFill/>
          <a:ln w="9525" cap="flat" cmpd="sng" algn="ctr">
            <a:solidFill>
              <a:srgbClr val="999999"/>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896510304"/>
        <c:crosses val="autoZero"/>
        <c:auto val="1"/>
        <c:lblOffset val="100"/>
        <c:baseTimeUnit val="days"/>
      </c:dateAx>
      <c:valAx>
        <c:axId val="896510304"/>
        <c:scaling>
          <c:orientation val="minMax"/>
        </c:scaling>
        <c:delete val="0"/>
        <c:axPos val="l"/>
        <c:title>
          <c:tx>
            <c:rich>
              <a:bodyPr rot="-5400000" spcFirstLastPara="1" vertOverflow="ellipsis" vert="horz" wrap="square" anchor="ctr" anchorCtr="1"/>
              <a:lstStyle/>
              <a:p>
                <a:pPr>
                  <a:defRPr sz="800" b="1" i="0" u="none" strike="noStrike" kern="1200" baseline="0">
                    <a:solidFill>
                      <a:schemeClr val="tx1"/>
                    </a:solidFill>
                    <a:latin typeface="+mn-lt"/>
                    <a:ea typeface="+mn-ea"/>
                    <a:cs typeface="+mn-cs"/>
                  </a:defRPr>
                </a:pPr>
                <a:r>
                  <a:rPr lang="en-US" sz="800" b="1" dirty="0">
                    <a:solidFill>
                      <a:schemeClr val="tx1"/>
                    </a:solidFill>
                  </a:rPr>
                  <a:t>PCE YoY</a:t>
                </a:r>
                <a:r>
                  <a:rPr lang="en-US" sz="800" b="1" baseline="0" dirty="0">
                    <a:solidFill>
                      <a:schemeClr val="tx1"/>
                    </a:solidFill>
                  </a:rPr>
                  <a:t> (%)</a:t>
                </a:r>
                <a:endParaRPr lang="en-US" sz="800" b="1" dirty="0">
                  <a:solidFill>
                    <a:schemeClr val="tx1"/>
                  </a:solidFill>
                </a:endParaRPr>
              </a:p>
            </c:rich>
          </c:tx>
          <c:layout>
            <c:manualLayout>
              <c:xMode val="edge"/>
              <c:yMode val="edge"/>
              <c:x val="5.782734031116573E-2"/>
              <c:y val="0.28074675697665086"/>
            </c:manualLayout>
          </c:layout>
          <c:overlay val="0"/>
          <c:spPr>
            <a:noFill/>
            <a:ln>
              <a:noFill/>
            </a:ln>
            <a:effectLst/>
          </c:spPr>
          <c:txPr>
            <a:bodyPr rot="-5400000" spcFirstLastPara="1" vertOverflow="ellipsis" vert="horz" wrap="square" anchor="ctr" anchorCtr="1"/>
            <a:lstStyle/>
            <a:p>
              <a:pPr>
                <a:defRPr sz="800" b="1" i="0" u="none" strike="noStrike" kern="1200" baseline="0">
                  <a:solidFill>
                    <a:schemeClr val="tx1"/>
                  </a:solidFill>
                  <a:latin typeface="+mn-lt"/>
                  <a:ea typeface="+mn-ea"/>
                  <a:cs typeface="+mn-cs"/>
                </a:defRPr>
              </a:pPr>
              <a:endParaRPr lang="en-US"/>
            </a:p>
          </c:txPr>
        </c:title>
        <c:numFmt formatCode="#,##0.0" sourceLinked="0"/>
        <c:majorTickMark val="out"/>
        <c:minorTickMark val="none"/>
        <c:tickLblPos val="nextTo"/>
        <c:spPr>
          <a:noFill/>
          <a:ln>
            <a:solidFill>
              <a:srgbClr val="999999"/>
            </a:solid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89650407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698083105406225E-2"/>
          <c:y val="6.8372156605424325E-2"/>
          <c:w val="0.91744202162358313"/>
          <c:h val="0.79092191601049866"/>
        </c:manualLayout>
      </c:layout>
      <c:barChart>
        <c:barDir val="col"/>
        <c:grouping val="clustered"/>
        <c:varyColors val="0"/>
        <c:ser>
          <c:idx val="2"/>
          <c:order val="0"/>
          <c:tx>
            <c:strRef>
              <c:f>Sheet1!$E$2</c:f>
              <c:strCache>
                <c:ptCount val="1"/>
                <c:pt idx="0">
                  <c:v>6/15/2022</c:v>
                </c:pt>
              </c:strCache>
            </c:strRef>
          </c:tx>
          <c:spPr>
            <a:solidFill>
              <a:srgbClr val="004F6B"/>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Sheet1!$F$1:$I$1</c:f>
              <c:numCache>
                <c:formatCode>General</c:formatCode>
                <c:ptCount val="4"/>
                <c:pt idx="0">
                  <c:v>2022</c:v>
                </c:pt>
                <c:pt idx="1">
                  <c:v>2023</c:v>
                </c:pt>
                <c:pt idx="2">
                  <c:v>2024</c:v>
                </c:pt>
                <c:pt idx="3">
                  <c:v>2025</c:v>
                </c:pt>
              </c:numCache>
            </c:numRef>
          </c:cat>
          <c:val>
            <c:numRef>
              <c:f>Sheet1!$F$2:$I$2</c:f>
              <c:numCache>
                <c:formatCode>0.0</c:formatCode>
                <c:ptCount val="4"/>
                <c:pt idx="0">
                  <c:v>5.2</c:v>
                </c:pt>
                <c:pt idx="1">
                  <c:v>2.6</c:v>
                </c:pt>
                <c:pt idx="2">
                  <c:v>2.2000000000000002</c:v>
                </c:pt>
              </c:numCache>
            </c:numRef>
          </c:val>
          <c:extLst>
            <c:ext xmlns:c16="http://schemas.microsoft.com/office/drawing/2014/chart" uri="{C3380CC4-5D6E-409C-BE32-E72D297353CC}">
              <c16:uniqueId val="{00000000-87F0-43FD-9A1F-76AC5B7A79BF}"/>
            </c:ext>
          </c:extLst>
        </c:ser>
        <c:ser>
          <c:idx val="3"/>
          <c:order val="1"/>
          <c:tx>
            <c:strRef>
              <c:f>Sheet1!$E$3</c:f>
              <c:strCache>
                <c:ptCount val="1"/>
                <c:pt idx="0">
                  <c:v>9/21/2022</c:v>
                </c:pt>
              </c:strCache>
            </c:strRef>
          </c:tx>
          <c:spPr>
            <a:solidFill>
              <a:srgbClr val="8FB6BB"/>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Sheet1!$F$1:$I$1</c:f>
              <c:numCache>
                <c:formatCode>General</c:formatCode>
                <c:ptCount val="4"/>
                <c:pt idx="0">
                  <c:v>2022</c:v>
                </c:pt>
                <c:pt idx="1">
                  <c:v>2023</c:v>
                </c:pt>
                <c:pt idx="2">
                  <c:v>2024</c:v>
                </c:pt>
                <c:pt idx="3">
                  <c:v>2025</c:v>
                </c:pt>
              </c:numCache>
            </c:numRef>
          </c:cat>
          <c:val>
            <c:numRef>
              <c:f>Sheet1!$F$3:$I$3</c:f>
              <c:numCache>
                <c:formatCode>0.0</c:formatCode>
                <c:ptCount val="4"/>
                <c:pt idx="0">
                  <c:v>5.4</c:v>
                </c:pt>
                <c:pt idx="1">
                  <c:v>2.8</c:v>
                </c:pt>
                <c:pt idx="2">
                  <c:v>2.2999999999999998</c:v>
                </c:pt>
              </c:numCache>
            </c:numRef>
          </c:val>
          <c:extLst>
            <c:ext xmlns:c16="http://schemas.microsoft.com/office/drawing/2014/chart" uri="{C3380CC4-5D6E-409C-BE32-E72D297353CC}">
              <c16:uniqueId val="{00000001-87F0-43FD-9A1F-76AC5B7A79BF}"/>
            </c:ext>
          </c:extLst>
        </c:ser>
        <c:ser>
          <c:idx val="4"/>
          <c:order val="2"/>
          <c:tx>
            <c:strRef>
              <c:f>Sheet1!$E$4</c:f>
              <c:strCache>
                <c:ptCount val="1"/>
                <c:pt idx="0">
                  <c:v>12/14/2022</c:v>
                </c:pt>
              </c:strCache>
            </c:strRef>
          </c:tx>
          <c:spPr>
            <a:solidFill>
              <a:srgbClr val="76869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Sheet1!$F$1:$I$1</c:f>
              <c:numCache>
                <c:formatCode>General</c:formatCode>
                <c:ptCount val="4"/>
                <c:pt idx="0">
                  <c:v>2022</c:v>
                </c:pt>
                <c:pt idx="1">
                  <c:v>2023</c:v>
                </c:pt>
                <c:pt idx="2">
                  <c:v>2024</c:v>
                </c:pt>
                <c:pt idx="3">
                  <c:v>2025</c:v>
                </c:pt>
              </c:numCache>
            </c:numRef>
          </c:cat>
          <c:val>
            <c:numRef>
              <c:f>Sheet1!$F$4:$I$4</c:f>
              <c:numCache>
                <c:formatCode>0.0</c:formatCode>
                <c:ptCount val="4"/>
                <c:pt idx="0">
                  <c:v>5.6</c:v>
                </c:pt>
                <c:pt idx="1">
                  <c:v>3.1</c:v>
                </c:pt>
                <c:pt idx="2">
                  <c:v>2.5</c:v>
                </c:pt>
              </c:numCache>
            </c:numRef>
          </c:val>
          <c:extLst>
            <c:ext xmlns:c16="http://schemas.microsoft.com/office/drawing/2014/chart" uri="{C3380CC4-5D6E-409C-BE32-E72D297353CC}">
              <c16:uniqueId val="{00000001-1B1F-40F3-854A-EF0360C765D2}"/>
            </c:ext>
          </c:extLst>
        </c:ser>
        <c:ser>
          <c:idx val="0"/>
          <c:order val="3"/>
          <c:tx>
            <c:strRef>
              <c:f>Sheet1!$E$5</c:f>
              <c:strCache>
                <c:ptCount val="1"/>
                <c:pt idx="0">
                  <c:v>3/22/2023</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Sheet1!$F$1:$I$1</c:f>
              <c:numCache>
                <c:formatCode>General</c:formatCode>
                <c:ptCount val="4"/>
                <c:pt idx="0">
                  <c:v>2022</c:v>
                </c:pt>
                <c:pt idx="1">
                  <c:v>2023</c:v>
                </c:pt>
                <c:pt idx="2">
                  <c:v>2024</c:v>
                </c:pt>
                <c:pt idx="3">
                  <c:v>2025</c:v>
                </c:pt>
              </c:numCache>
            </c:numRef>
          </c:cat>
          <c:val>
            <c:numRef>
              <c:f>Sheet1!$F$5:$I$5</c:f>
              <c:numCache>
                <c:formatCode>0.0</c:formatCode>
                <c:ptCount val="4"/>
                <c:pt idx="1">
                  <c:v>3.3</c:v>
                </c:pt>
                <c:pt idx="2">
                  <c:v>2.5</c:v>
                </c:pt>
                <c:pt idx="3">
                  <c:v>2.1</c:v>
                </c:pt>
              </c:numCache>
            </c:numRef>
          </c:val>
          <c:extLst>
            <c:ext xmlns:c16="http://schemas.microsoft.com/office/drawing/2014/chart" uri="{C3380CC4-5D6E-409C-BE32-E72D297353CC}">
              <c16:uniqueId val="{00000000-1B1F-40F3-854A-EF0360C765D2}"/>
            </c:ext>
          </c:extLst>
        </c:ser>
        <c:dLbls>
          <c:showLegendKey val="0"/>
          <c:showVal val="0"/>
          <c:showCatName val="0"/>
          <c:showSerName val="0"/>
          <c:showPercent val="0"/>
          <c:showBubbleSize val="0"/>
        </c:dLbls>
        <c:gapWidth val="219"/>
        <c:overlap val="-27"/>
        <c:axId val="1022010584"/>
        <c:axId val="1022008288"/>
      </c:barChart>
      <c:catAx>
        <c:axId val="1022010584"/>
        <c:scaling>
          <c:orientation val="minMax"/>
        </c:scaling>
        <c:delete val="0"/>
        <c:axPos val="b"/>
        <c:numFmt formatCode="General" sourceLinked="1"/>
        <c:majorTickMark val="none"/>
        <c:minorTickMark val="none"/>
        <c:tickLblPos val="nextTo"/>
        <c:spPr>
          <a:noFill/>
          <a:ln w="9525" cap="flat" cmpd="sng" algn="ctr">
            <a:solidFill>
              <a:srgbClr val="999999"/>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1022008288"/>
        <c:crosses val="autoZero"/>
        <c:auto val="1"/>
        <c:lblAlgn val="ctr"/>
        <c:lblOffset val="100"/>
        <c:noMultiLvlLbl val="0"/>
      </c:catAx>
      <c:valAx>
        <c:axId val="1022008288"/>
        <c:scaling>
          <c:orientation val="minMax"/>
          <c:max val="7"/>
          <c:min val="0"/>
        </c:scaling>
        <c:delete val="0"/>
        <c:axPos val="l"/>
        <c:numFmt formatCode="0.0" sourceLinked="1"/>
        <c:majorTickMark val="out"/>
        <c:minorTickMark val="none"/>
        <c:tickLblPos val="nextTo"/>
        <c:spPr>
          <a:noFill/>
          <a:ln>
            <a:solidFill>
              <a:srgbClr val="999999"/>
            </a:solid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1022010584"/>
        <c:crosses val="autoZero"/>
        <c:crossBetween val="between"/>
        <c:majorUnit val="1"/>
      </c:valAx>
      <c:spPr>
        <a:noFill/>
        <a:ln>
          <a:noFill/>
        </a:ln>
        <a:effectLst/>
      </c:spPr>
    </c:plotArea>
    <c:legend>
      <c:legendPos val="t"/>
      <c:layout>
        <c:manualLayout>
          <c:xMode val="edge"/>
          <c:yMode val="edge"/>
          <c:x val="0.30373072994468781"/>
          <c:y val="8.1699346405228763E-3"/>
          <c:w val="0.49949733673605207"/>
          <c:h val="0.12128750450311358"/>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cdr:x>
      <cdr:y>0.1193</cdr:y>
    </cdr:from>
    <cdr:to>
      <cdr:x>0.2304</cdr:x>
      <cdr:y>0.1729</cdr:y>
    </cdr:to>
    <cdr:sp macro="" textlink="">
      <cdr:nvSpPr>
        <cdr:cNvPr id="2" name="TextBox 15">
          <a:extLst xmlns:a="http://schemas.openxmlformats.org/drawingml/2006/main">
            <a:ext uri="{FF2B5EF4-FFF2-40B4-BE49-F238E27FC236}">
              <a16:creationId xmlns:a16="http://schemas.microsoft.com/office/drawing/2014/main" id="{B637917B-ACB2-35D6-3957-8E6CC826745D}"/>
            </a:ext>
          </a:extLst>
        </cdr:cNvPr>
        <cdr:cNvSpPr txBox="1"/>
      </cdr:nvSpPr>
      <cdr:spPr>
        <a:xfrm xmlns:a="http://schemas.openxmlformats.org/drawingml/2006/main">
          <a:off x="0" y="548053"/>
          <a:ext cx="1968723" cy="246221"/>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algn="l" rtl="0" fontAlgn="base">
            <a:spcBef>
              <a:spcPct val="0"/>
            </a:spcBef>
            <a:spcAft>
              <a:spcPct val="0"/>
            </a:spcAft>
            <a:defRPr sz="1200" kern="1200">
              <a:solidFill>
                <a:schemeClr val="tx1"/>
              </a:solidFill>
              <a:latin typeface="Arial" pitchFamily="34" charset="0"/>
              <a:ea typeface="ＭＳ Ｐゴシック"/>
              <a:cs typeface="ＭＳ Ｐゴシック"/>
            </a:defRPr>
          </a:lvl1pPr>
          <a:lvl2pPr marL="457200" algn="l" rtl="0" fontAlgn="base">
            <a:spcBef>
              <a:spcPct val="0"/>
            </a:spcBef>
            <a:spcAft>
              <a:spcPct val="0"/>
            </a:spcAft>
            <a:defRPr sz="1200" kern="1200">
              <a:solidFill>
                <a:schemeClr val="tx1"/>
              </a:solidFill>
              <a:latin typeface="Arial" pitchFamily="34" charset="0"/>
              <a:ea typeface="ＭＳ Ｐゴシック"/>
              <a:cs typeface="ＭＳ Ｐゴシック"/>
            </a:defRPr>
          </a:lvl2pPr>
          <a:lvl3pPr marL="914400" algn="l" rtl="0" fontAlgn="base">
            <a:spcBef>
              <a:spcPct val="0"/>
            </a:spcBef>
            <a:spcAft>
              <a:spcPct val="0"/>
            </a:spcAft>
            <a:defRPr sz="1200" kern="1200">
              <a:solidFill>
                <a:schemeClr val="tx1"/>
              </a:solidFill>
              <a:latin typeface="Arial" pitchFamily="34" charset="0"/>
              <a:ea typeface="ＭＳ Ｐゴシック"/>
              <a:cs typeface="ＭＳ Ｐゴシック"/>
            </a:defRPr>
          </a:lvl3pPr>
          <a:lvl4pPr marL="1371600" algn="l" rtl="0" fontAlgn="base">
            <a:spcBef>
              <a:spcPct val="0"/>
            </a:spcBef>
            <a:spcAft>
              <a:spcPct val="0"/>
            </a:spcAft>
            <a:defRPr sz="1200" kern="1200">
              <a:solidFill>
                <a:schemeClr val="tx1"/>
              </a:solidFill>
              <a:latin typeface="Arial" pitchFamily="34" charset="0"/>
              <a:ea typeface="ＭＳ Ｐゴシック"/>
              <a:cs typeface="ＭＳ Ｐゴシック"/>
            </a:defRPr>
          </a:lvl4pPr>
          <a:lvl5pPr marL="1828800" algn="l" rtl="0" fontAlgn="base">
            <a:spcBef>
              <a:spcPct val="0"/>
            </a:spcBef>
            <a:spcAft>
              <a:spcPct val="0"/>
            </a:spcAft>
            <a:defRPr sz="1200" kern="1200">
              <a:solidFill>
                <a:schemeClr val="tx1"/>
              </a:solidFill>
              <a:latin typeface="Arial" pitchFamily="34" charset="0"/>
              <a:ea typeface="ＭＳ Ｐゴシック"/>
              <a:cs typeface="ＭＳ Ｐゴシック"/>
            </a:defRPr>
          </a:lvl5pPr>
          <a:lvl6pPr marL="2286000" algn="l" defTabSz="914400" rtl="0" eaLnBrk="1" latinLnBrk="0" hangingPunct="1">
            <a:defRPr sz="1200" kern="1200">
              <a:solidFill>
                <a:schemeClr val="tx1"/>
              </a:solidFill>
              <a:latin typeface="Arial" pitchFamily="34" charset="0"/>
              <a:ea typeface="ＭＳ Ｐゴシック"/>
              <a:cs typeface="ＭＳ Ｐゴシック"/>
            </a:defRPr>
          </a:lvl6pPr>
          <a:lvl7pPr marL="2743200" algn="l" defTabSz="914400" rtl="0" eaLnBrk="1" latinLnBrk="0" hangingPunct="1">
            <a:defRPr sz="1200" kern="1200">
              <a:solidFill>
                <a:schemeClr val="tx1"/>
              </a:solidFill>
              <a:latin typeface="Arial" pitchFamily="34" charset="0"/>
              <a:ea typeface="ＭＳ Ｐゴシック"/>
              <a:cs typeface="ＭＳ Ｐゴシック"/>
            </a:defRPr>
          </a:lvl7pPr>
          <a:lvl8pPr marL="3200400" algn="l" defTabSz="914400" rtl="0" eaLnBrk="1" latinLnBrk="0" hangingPunct="1">
            <a:defRPr sz="1200" kern="1200">
              <a:solidFill>
                <a:schemeClr val="tx1"/>
              </a:solidFill>
              <a:latin typeface="Arial" pitchFamily="34" charset="0"/>
              <a:ea typeface="ＭＳ Ｐゴシック"/>
              <a:cs typeface="ＭＳ Ｐゴシック"/>
            </a:defRPr>
          </a:lvl8pPr>
          <a:lvl9pPr marL="3657600" algn="l" defTabSz="914400" rtl="0" eaLnBrk="1" latinLnBrk="0" hangingPunct="1">
            <a:defRPr sz="1200" kern="1200">
              <a:solidFill>
                <a:schemeClr val="tx1"/>
              </a:solidFill>
              <a:latin typeface="Arial" pitchFamily="34" charset="0"/>
              <a:ea typeface="ＭＳ Ｐゴシック"/>
              <a:cs typeface="ＭＳ Ｐゴシック"/>
            </a:defRPr>
          </a:lvl9pPr>
        </a:lstStyle>
        <a:p xmlns:a="http://schemas.openxmlformats.org/drawingml/2006/main">
          <a:pPr lvl="0"/>
          <a:r>
            <a:rPr lang="en-US" sz="1000" dirty="0"/>
            <a:t>Share of Banks Tightening</a:t>
          </a:r>
        </a:p>
      </cdr:txBody>
    </cdr:sp>
  </cdr:relSizeAnchor>
</c:userShapes>
</file>

<file path=ppt/drawings/drawing2.xml><?xml version="1.0" encoding="utf-8"?>
<c:userShapes xmlns:c="http://schemas.openxmlformats.org/drawingml/2006/chart">
  <cdr:relSizeAnchor xmlns:cdr="http://schemas.openxmlformats.org/drawingml/2006/chartDrawing">
    <cdr:from>
      <cdr:x>0.64706</cdr:x>
      <cdr:y>0.95433</cdr:y>
    </cdr:from>
    <cdr:to>
      <cdr:x>1</cdr:x>
      <cdr:y>1</cdr:y>
    </cdr:to>
    <cdr:sp macro="" textlink="">
      <cdr:nvSpPr>
        <cdr:cNvPr id="2" name="TextBox 1"/>
        <cdr:cNvSpPr txBox="1"/>
      </cdr:nvSpPr>
      <cdr:spPr>
        <a:xfrm xmlns:a="http://schemas.openxmlformats.org/drawingml/2006/main">
          <a:off x="5343526" y="5803960"/>
          <a:ext cx="2914649" cy="277752"/>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l"/>
          <a:r>
            <a:rPr lang="en-US" sz="800" dirty="0"/>
            <a:t>Source:</a:t>
          </a:r>
          <a:r>
            <a:rPr lang="en-US" sz="800" baseline="0" dirty="0"/>
            <a:t>  Monthly, Federal Reserve, FMR Calcs</a:t>
          </a:r>
          <a:endParaRPr lang="en-US" sz="800" dirty="0"/>
        </a:p>
      </cdr:txBody>
    </cdr:sp>
  </cdr:relSizeAnchor>
  <cdr:relSizeAnchor xmlns:cdr="http://schemas.openxmlformats.org/drawingml/2006/chartDrawing">
    <cdr:from>
      <cdr:x>0.7138</cdr:x>
      <cdr:y>0.79581</cdr:y>
    </cdr:from>
    <cdr:to>
      <cdr:x>0.98656</cdr:x>
      <cdr:y>0.84266</cdr:y>
    </cdr:to>
    <cdr:sp macro="" textlink="">
      <cdr:nvSpPr>
        <cdr:cNvPr id="3" name="TextBox 1"/>
        <cdr:cNvSpPr txBox="1"/>
      </cdr:nvSpPr>
      <cdr:spPr>
        <a:xfrm xmlns:a="http://schemas.openxmlformats.org/drawingml/2006/main">
          <a:off x="6181789" y="5002855"/>
          <a:ext cx="2362217" cy="294522"/>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l"/>
          <a:r>
            <a:rPr lang="en-US" sz="800" b="1" dirty="0">
              <a:solidFill>
                <a:schemeClr val="bg1">
                  <a:lumMod val="50000"/>
                </a:schemeClr>
              </a:solidFill>
            </a:rPr>
            <a:t>Other Liabilities</a:t>
          </a:r>
        </a:p>
      </cdr:txBody>
    </cdr:sp>
  </cdr:relSizeAnchor>
  <cdr:relSizeAnchor xmlns:cdr="http://schemas.openxmlformats.org/drawingml/2006/chartDrawing">
    <cdr:from>
      <cdr:x>0.71339</cdr:x>
      <cdr:y>0.20335</cdr:y>
    </cdr:from>
    <cdr:to>
      <cdr:x>0.96585</cdr:x>
      <cdr:y>0.2502</cdr:y>
    </cdr:to>
    <cdr:sp macro="" textlink="">
      <cdr:nvSpPr>
        <cdr:cNvPr id="4" name="TextBox 1"/>
        <cdr:cNvSpPr txBox="1"/>
      </cdr:nvSpPr>
      <cdr:spPr>
        <a:xfrm xmlns:a="http://schemas.openxmlformats.org/drawingml/2006/main">
          <a:off x="6178259" y="1278346"/>
          <a:ext cx="2186411" cy="294522"/>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l"/>
          <a:r>
            <a:rPr lang="en-US" sz="800" b="1" dirty="0">
              <a:solidFill>
                <a:schemeClr val="bg1">
                  <a:lumMod val="50000"/>
                </a:schemeClr>
              </a:solidFill>
            </a:rPr>
            <a:t>Other Assets</a:t>
          </a:r>
        </a:p>
      </cdr:txBody>
    </cdr:sp>
  </cdr:relSizeAnchor>
  <cdr:relSizeAnchor xmlns:cdr="http://schemas.openxmlformats.org/drawingml/2006/chartDrawing">
    <cdr:from>
      <cdr:x>0.71339</cdr:x>
      <cdr:y>0.21761</cdr:y>
    </cdr:from>
    <cdr:to>
      <cdr:x>0.87955</cdr:x>
      <cdr:y>0.26336</cdr:y>
    </cdr:to>
    <cdr:sp macro="" textlink="">
      <cdr:nvSpPr>
        <cdr:cNvPr id="5" name="TextBox 1"/>
        <cdr:cNvSpPr txBox="1"/>
      </cdr:nvSpPr>
      <cdr:spPr>
        <a:xfrm xmlns:a="http://schemas.openxmlformats.org/drawingml/2006/main">
          <a:off x="6188969" y="1370266"/>
          <a:ext cx="1441517" cy="288079"/>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l"/>
          <a:r>
            <a:rPr lang="en-US" sz="800" b="1" dirty="0">
              <a:solidFill>
                <a:schemeClr val="accent1">
                  <a:lumMod val="75000"/>
                </a:schemeClr>
              </a:solidFill>
            </a:rPr>
            <a:t>Lending Facilities</a:t>
          </a:r>
        </a:p>
      </cdr:txBody>
    </cdr:sp>
  </cdr:relSizeAnchor>
  <cdr:relSizeAnchor xmlns:cdr="http://schemas.openxmlformats.org/drawingml/2006/chartDrawing">
    <cdr:from>
      <cdr:x>0.71339</cdr:x>
      <cdr:y>0.254</cdr:y>
    </cdr:from>
    <cdr:to>
      <cdr:x>0.95993</cdr:x>
      <cdr:y>0.30724</cdr:y>
    </cdr:to>
    <cdr:sp macro="" textlink="">
      <cdr:nvSpPr>
        <cdr:cNvPr id="6" name="TextBox 1"/>
        <cdr:cNvSpPr txBox="1"/>
      </cdr:nvSpPr>
      <cdr:spPr>
        <a:xfrm xmlns:a="http://schemas.openxmlformats.org/drawingml/2006/main">
          <a:off x="6178259" y="1596779"/>
          <a:ext cx="2135141" cy="334693"/>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l"/>
          <a:r>
            <a:rPr lang="en-US" sz="800" b="1" dirty="0" err="1">
              <a:solidFill>
                <a:schemeClr val="accent2">
                  <a:lumMod val="75000"/>
                </a:schemeClr>
              </a:solidFill>
            </a:rPr>
            <a:t>Agencies+MBS</a:t>
          </a:r>
          <a:endParaRPr lang="en-US" sz="800" b="1" dirty="0">
            <a:solidFill>
              <a:schemeClr val="accent2">
                <a:lumMod val="75000"/>
              </a:schemeClr>
            </a:solidFill>
          </a:endParaRPr>
        </a:p>
      </cdr:txBody>
    </cdr:sp>
  </cdr:relSizeAnchor>
  <cdr:relSizeAnchor xmlns:cdr="http://schemas.openxmlformats.org/drawingml/2006/chartDrawing">
    <cdr:from>
      <cdr:x>0.71339</cdr:x>
      <cdr:y>0.36199</cdr:y>
    </cdr:from>
    <cdr:to>
      <cdr:x>0.9667</cdr:x>
      <cdr:y>0.41952</cdr:y>
    </cdr:to>
    <cdr:sp macro="" textlink="">
      <cdr:nvSpPr>
        <cdr:cNvPr id="7" name="TextBox 1"/>
        <cdr:cNvSpPr txBox="1"/>
      </cdr:nvSpPr>
      <cdr:spPr>
        <a:xfrm xmlns:a="http://schemas.openxmlformats.org/drawingml/2006/main">
          <a:off x="6178259" y="2275680"/>
          <a:ext cx="2193772" cy="361663"/>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l"/>
          <a:r>
            <a:rPr lang="en-US" sz="800" b="1" dirty="0">
              <a:solidFill>
                <a:schemeClr val="accent6">
                  <a:lumMod val="75000"/>
                </a:schemeClr>
              </a:solidFill>
            </a:rPr>
            <a:t>Treasuries</a:t>
          </a:r>
        </a:p>
      </cdr:txBody>
    </cdr:sp>
  </cdr:relSizeAnchor>
  <cdr:relSizeAnchor xmlns:cdr="http://schemas.openxmlformats.org/drawingml/2006/chartDrawing">
    <cdr:from>
      <cdr:x>0.71339</cdr:x>
      <cdr:y>0.51969</cdr:y>
    </cdr:from>
    <cdr:to>
      <cdr:x>0.95485</cdr:x>
      <cdr:y>0.62195</cdr:y>
    </cdr:to>
    <cdr:sp macro="" textlink="">
      <cdr:nvSpPr>
        <cdr:cNvPr id="8" name="TextBox 1"/>
        <cdr:cNvSpPr txBox="1"/>
      </cdr:nvSpPr>
      <cdr:spPr>
        <a:xfrm xmlns:a="http://schemas.openxmlformats.org/drawingml/2006/main">
          <a:off x="6178259" y="3267011"/>
          <a:ext cx="2091146" cy="642857"/>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l"/>
          <a:r>
            <a:rPr lang="en-US" sz="800" b="1" dirty="0">
              <a:solidFill>
                <a:schemeClr val="tx2">
                  <a:lumMod val="60000"/>
                  <a:lumOff val="40000"/>
                </a:schemeClr>
              </a:solidFill>
            </a:rPr>
            <a:t>Currency in </a:t>
          </a:r>
        </a:p>
        <a:p xmlns:a="http://schemas.openxmlformats.org/drawingml/2006/main">
          <a:pPr algn="l"/>
          <a:r>
            <a:rPr lang="en-US" sz="800" b="1" dirty="0">
              <a:solidFill>
                <a:schemeClr val="tx2">
                  <a:lumMod val="60000"/>
                  <a:lumOff val="40000"/>
                </a:schemeClr>
              </a:solidFill>
            </a:rPr>
            <a:t>Circulation</a:t>
          </a:r>
        </a:p>
      </cdr:txBody>
    </cdr:sp>
  </cdr:relSizeAnchor>
  <cdr:relSizeAnchor xmlns:cdr="http://schemas.openxmlformats.org/drawingml/2006/chartDrawing">
    <cdr:from>
      <cdr:x>0.71339</cdr:x>
      <cdr:y>0.63437</cdr:y>
    </cdr:from>
    <cdr:to>
      <cdr:x>0.97854</cdr:x>
      <cdr:y>0.67258</cdr:y>
    </cdr:to>
    <cdr:sp macro="" textlink="">
      <cdr:nvSpPr>
        <cdr:cNvPr id="9" name="TextBox 1"/>
        <cdr:cNvSpPr txBox="1"/>
      </cdr:nvSpPr>
      <cdr:spPr>
        <a:xfrm xmlns:a="http://schemas.openxmlformats.org/drawingml/2006/main">
          <a:off x="6178259" y="3987982"/>
          <a:ext cx="2296311" cy="240207"/>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l"/>
          <a:r>
            <a:rPr lang="en-US" sz="800" b="1" dirty="0">
              <a:solidFill>
                <a:schemeClr val="accent4">
                  <a:lumMod val="75000"/>
                </a:schemeClr>
              </a:solidFill>
            </a:rPr>
            <a:t>RRPs</a:t>
          </a:r>
        </a:p>
      </cdr:txBody>
    </cdr:sp>
  </cdr:relSizeAnchor>
  <cdr:relSizeAnchor xmlns:cdr="http://schemas.openxmlformats.org/drawingml/2006/chartDrawing">
    <cdr:from>
      <cdr:x>0.71339</cdr:x>
      <cdr:y>0.73242</cdr:y>
    </cdr:from>
    <cdr:to>
      <cdr:x>0.99546</cdr:x>
      <cdr:y>0.7711</cdr:y>
    </cdr:to>
    <cdr:sp macro="" textlink="">
      <cdr:nvSpPr>
        <cdr:cNvPr id="10" name="TextBox 1"/>
        <cdr:cNvSpPr txBox="1"/>
      </cdr:nvSpPr>
      <cdr:spPr>
        <a:xfrm xmlns:a="http://schemas.openxmlformats.org/drawingml/2006/main">
          <a:off x="6178259" y="4604351"/>
          <a:ext cx="2442846" cy="243162"/>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l"/>
          <a:r>
            <a:rPr lang="en-US" sz="800" b="1" dirty="0">
              <a:solidFill>
                <a:srgbClr val="F83030"/>
              </a:solidFill>
            </a:rPr>
            <a:t>Reserve Balances</a:t>
          </a:r>
        </a:p>
      </cdr:txBody>
    </cdr:sp>
  </cdr:relSizeAnchor>
  <cdr:relSizeAnchor xmlns:cdr="http://schemas.openxmlformats.org/drawingml/2006/chartDrawing">
    <cdr:from>
      <cdr:x>0.82149</cdr:x>
      <cdr:y>0.19358</cdr:y>
    </cdr:from>
    <cdr:to>
      <cdr:x>0.84245</cdr:x>
      <cdr:y>0.50953</cdr:y>
    </cdr:to>
    <cdr:sp macro="" textlink="">
      <cdr:nvSpPr>
        <cdr:cNvPr id="12" name="Right Brace 11"/>
        <cdr:cNvSpPr/>
      </cdr:nvSpPr>
      <cdr:spPr>
        <a:xfrm xmlns:a="http://schemas.openxmlformats.org/drawingml/2006/main">
          <a:off x="6730774" y="1006539"/>
          <a:ext cx="171734" cy="1642792"/>
        </a:xfrm>
        <a:prstGeom xmlns:a="http://schemas.openxmlformats.org/drawingml/2006/main" prst="rightBrace">
          <a:avLst/>
        </a:prstGeom>
        <a:ln xmlns:a="http://schemas.openxmlformats.org/drawingml/2006/main">
          <a:solidFill>
            <a:schemeClr val="tx1"/>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txBody>
        <a:bodyPr xmlns:a="http://schemas.openxmlformats.org/drawingml/2006/main"/>
        <a:lstStyle xmlns:a="http://schemas.openxmlformats.org/drawingml/2006/main">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xmlns:a="http://schemas.openxmlformats.org/drawingml/2006/main">
          <a:endParaRPr lang="en-US"/>
        </a:p>
      </cdr:txBody>
    </cdr:sp>
  </cdr:relSizeAnchor>
  <cdr:relSizeAnchor xmlns:cdr="http://schemas.openxmlformats.org/drawingml/2006/chartDrawing">
    <cdr:from>
      <cdr:x>0.84206</cdr:x>
      <cdr:y>0.29976</cdr:y>
    </cdr:from>
    <cdr:to>
      <cdr:x>0.95225</cdr:x>
      <cdr:y>0.40202</cdr:y>
    </cdr:to>
    <cdr:sp macro="" textlink="">
      <cdr:nvSpPr>
        <cdr:cNvPr id="13" name="TextBox 1"/>
        <cdr:cNvSpPr txBox="1"/>
      </cdr:nvSpPr>
      <cdr:spPr>
        <a:xfrm xmlns:a="http://schemas.openxmlformats.org/drawingml/2006/main">
          <a:off x="6899313" y="1558626"/>
          <a:ext cx="902831" cy="531704"/>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l"/>
          <a:r>
            <a:rPr lang="en-US" sz="800" b="1" dirty="0">
              <a:solidFill>
                <a:schemeClr val="accent3">
                  <a:lumMod val="50000"/>
                </a:schemeClr>
              </a:solidFill>
            </a:rPr>
            <a:t>Fed</a:t>
          </a:r>
        </a:p>
        <a:p xmlns:a="http://schemas.openxmlformats.org/drawingml/2006/main">
          <a:pPr algn="l"/>
          <a:r>
            <a:rPr lang="en-US" sz="800" b="1" dirty="0">
              <a:solidFill>
                <a:schemeClr val="accent3">
                  <a:lumMod val="50000"/>
                </a:schemeClr>
              </a:solidFill>
            </a:rPr>
            <a:t>Assets</a:t>
          </a:r>
        </a:p>
      </cdr:txBody>
    </cdr:sp>
  </cdr:relSizeAnchor>
  <cdr:relSizeAnchor xmlns:cdr="http://schemas.openxmlformats.org/drawingml/2006/chartDrawing">
    <cdr:from>
      <cdr:x>0.82149</cdr:x>
      <cdr:y>0.5176</cdr:y>
    </cdr:from>
    <cdr:to>
      <cdr:x>0.85101</cdr:x>
      <cdr:y>0.82538</cdr:y>
    </cdr:to>
    <cdr:sp macro="" textlink="">
      <cdr:nvSpPr>
        <cdr:cNvPr id="14" name="Right Brace 13"/>
        <cdr:cNvSpPr/>
      </cdr:nvSpPr>
      <cdr:spPr>
        <a:xfrm xmlns:a="http://schemas.openxmlformats.org/drawingml/2006/main">
          <a:off x="6730774" y="2691291"/>
          <a:ext cx="241870" cy="1600312"/>
        </a:xfrm>
        <a:prstGeom xmlns:a="http://schemas.openxmlformats.org/drawingml/2006/main" prst="rightBrace">
          <a:avLst/>
        </a:prstGeom>
        <a:ln xmlns:a="http://schemas.openxmlformats.org/drawingml/2006/main">
          <a:solidFill>
            <a:srgbClr val="C00000"/>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txBody>
        <a:bodyPr xmlns:a="http://schemas.openxmlformats.org/drawingml/2006/main"/>
        <a:lstStyle xmlns:a="http://schemas.openxmlformats.org/drawingml/2006/main">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xmlns:a="http://schemas.openxmlformats.org/drawingml/2006/main">
          <a:endParaRPr lang="en-US"/>
        </a:p>
      </cdr:txBody>
    </cdr:sp>
  </cdr:relSizeAnchor>
  <cdr:relSizeAnchor xmlns:cdr="http://schemas.openxmlformats.org/drawingml/2006/chartDrawing">
    <cdr:from>
      <cdr:x>0.8539</cdr:x>
      <cdr:y>0.62081</cdr:y>
    </cdr:from>
    <cdr:to>
      <cdr:x>0.95952</cdr:x>
      <cdr:y>0.72308</cdr:y>
    </cdr:to>
    <cdr:sp macro="" textlink="">
      <cdr:nvSpPr>
        <cdr:cNvPr id="15" name="TextBox 1"/>
        <cdr:cNvSpPr txBox="1"/>
      </cdr:nvSpPr>
      <cdr:spPr>
        <a:xfrm xmlns:a="http://schemas.openxmlformats.org/drawingml/2006/main">
          <a:off x="6996378" y="3227935"/>
          <a:ext cx="865332" cy="531756"/>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l"/>
          <a:r>
            <a:rPr lang="en-US" sz="800" b="1" dirty="0">
              <a:solidFill>
                <a:srgbClr val="A80000"/>
              </a:solidFill>
            </a:rPr>
            <a:t>Fed</a:t>
          </a:r>
        </a:p>
        <a:p xmlns:a="http://schemas.openxmlformats.org/drawingml/2006/main">
          <a:pPr algn="l"/>
          <a:r>
            <a:rPr lang="en-US" sz="800" b="1" dirty="0">
              <a:solidFill>
                <a:srgbClr val="A80000"/>
              </a:solidFill>
            </a:rPr>
            <a:t>Liabilities</a:t>
          </a:r>
        </a:p>
      </cdr:txBody>
    </cdr:sp>
  </cdr:relSizeAnchor>
  <cdr:relSizeAnchor xmlns:cdr="http://schemas.openxmlformats.org/drawingml/2006/chartDrawing">
    <cdr:from>
      <cdr:x>0.71339</cdr:x>
      <cdr:y>0.67489</cdr:y>
    </cdr:from>
    <cdr:to>
      <cdr:x>0.987</cdr:x>
      <cdr:y>0.72174</cdr:y>
    </cdr:to>
    <cdr:sp macro="" textlink="">
      <cdr:nvSpPr>
        <cdr:cNvPr id="16" name="TextBox 1"/>
        <cdr:cNvSpPr txBox="1"/>
      </cdr:nvSpPr>
      <cdr:spPr>
        <a:xfrm xmlns:a="http://schemas.openxmlformats.org/drawingml/2006/main">
          <a:off x="6178259" y="4242709"/>
          <a:ext cx="2369579" cy="294522"/>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l"/>
          <a:r>
            <a:rPr lang="en-US" sz="800" b="1" dirty="0">
              <a:solidFill>
                <a:schemeClr val="accent5">
                  <a:lumMod val="75000"/>
                </a:schemeClr>
              </a:solidFill>
            </a:rPr>
            <a:t>US </a:t>
          </a:r>
          <a:r>
            <a:rPr lang="en-US" sz="800" b="1" dirty="0" err="1">
              <a:solidFill>
                <a:schemeClr val="accent5">
                  <a:lumMod val="75000"/>
                </a:schemeClr>
              </a:solidFill>
            </a:rPr>
            <a:t>Trsy</a:t>
          </a:r>
          <a:r>
            <a:rPr lang="en-US" sz="800" b="1" dirty="0">
              <a:solidFill>
                <a:schemeClr val="accent5">
                  <a:lumMod val="75000"/>
                </a:schemeClr>
              </a:solidFill>
            </a:rPr>
            <a:t> Gen Acct</a:t>
          </a:r>
        </a:p>
      </cdr:txBody>
    </cdr:sp>
  </cdr:relSizeAnchor>
  <cdr:relSizeAnchor xmlns:cdr="http://schemas.openxmlformats.org/drawingml/2006/chartDrawing">
    <cdr:from>
      <cdr:x>0.08352</cdr:x>
      <cdr:y>0.12623</cdr:y>
    </cdr:from>
    <cdr:to>
      <cdr:x>0.67465</cdr:x>
      <cdr:y>0.12701</cdr:y>
    </cdr:to>
    <cdr:cxnSp macro="">
      <cdr:nvCxnSpPr>
        <cdr:cNvPr id="17" name="Straight Arrow Connector 16">
          <a:extLst xmlns:a="http://schemas.openxmlformats.org/drawingml/2006/main">
            <a:ext uri="{FF2B5EF4-FFF2-40B4-BE49-F238E27FC236}">
              <a16:creationId xmlns:a16="http://schemas.microsoft.com/office/drawing/2014/main" id="{89BA8733-BEE7-4352-895A-FCBFBA1AFEB5}"/>
            </a:ext>
          </a:extLst>
        </cdr:cNvPr>
        <cdr:cNvCxnSpPr/>
      </cdr:nvCxnSpPr>
      <cdr:spPr>
        <a:xfrm xmlns:a="http://schemas.openxmlformats.org/drawingml/2006/main" flipV="1">
          <a:off x="724576" y="794845"/>
          <a:ext cx="5128372" cy="4911"/>
        </a:xfrm>
        <a:prstGeom xmlns:a="http://schemas.openxmlformats.org/drawingml/2006/main" prst="straightConnector1">
          <a:avLst/>
        </a:prstGeom>
        <a:ln xmlns:a="http://schemas.openxmlformats.org/drawingml/2006/main" w="9525">
          <a:solidFill>
            <a:sysClr val="windowText" lastClr="000000"/>
          </a:solidFill>
          <a:headEnd type="arrow"/>
          <a:tailEnd type="arrow"/>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0.09024</cdr:x>
      <cdr:y>0.06413</cdr:y>
    </cdr:from>
    <cdr:to>
      <cdr:x>0.44591</cdr:x>
      <cdr:y>0.10491</cdr:y>
    </cdr:to>
    <cdr:sp macro="" textlink="">
      <cdr:nvSpPr>
        <cdr:cNvPr id="18" name="TextBox 1"/>
        <cdr:cNvSpPr txBox="1"/>
      </cdr:nvSpPr>
      <cdr:spPr>
        <a:xfrm xmlns:a="http://schemas.openxmlformats.org/drawingml/2006/main">
          <a:off x="739391" y="333471"/>
          <a:ext cx="2914148" cy="212037"/>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700" b="1" dirty="0">
              <a:solidFill>
                <a:sysClr val="windowText" lastClr="000000"/>
              </a:solidFill>
              <a:latin typeface="Arial" panose="020B0604020202020204" pitchFamily="34" charset="0"/>
              <a:cs typeface="Arial" panose="020B0604020202020204" pitchFamily="34" charset="0"/>
            </a:rPr>
            <a:t>Actual Data  </a:t>
          </a:r>
        </a:p>
      </cdr:txBody>
    </cdr:sp>
  </cdr:relSizeAnchor>
  <cdr:relSizeAnchor xmlns:cdr="http://schemas.openxmlformats.org/drawingml/2006/chartDrawing">
    <cdr:from>
      <cdr:x>0.67541</cdr:x>
      <cdr:y>0.12727</cdr:y>
    </cdr:from>
    <cdr:to>
      <cdr:x>0.71554</cdr:x>
      <cdr:y>0.12727</cdr:y>
    </cdr:to>
    <cdr:cxnSp macro="">
      <cdr:nvCxnSpPr>
        <cdr:cNvPr id="19" name="Straight Arrow Connector 18">
          <a:extLst xmlns:a="http://schemas.openxmlformats.org/drawingml/2006/main">
            <a:ext uri="{FF2B5EF4-FFF2-40B4-BE49-F238E27FC236}">
              <a16:creationId xmlns:a16="http://schemas.microsoft.com/office/drawing/2014/main" id="{50FD39B7-AECA-4758-AA06-507E7D9F8336}"/>
            </a:ext>
          </a:extLst>
        </cdr:cNvPr>
        <cdr:cNvCxnSpPr/>
      </cdr:nvCxnSpPr>
      <cdr:spPr>
        <a:xfrm xmlns:a="http://schemas.openxmlformats.org/drawingml/2006/main">
          <a:off x="5859517" y="801414"/>
          <a:ext cx="348155" cy="0"/>
        </a:xfrm>
        <a:prstGeom xmlns:a="http://schemas.openxmlformats.org/drawingml/2006/main" prst="straightConnector1">
          <a:avLst/>
        </a:prstGeom>
        <a:ln xmlns:a="http://schemas.openxmlformats.org/drawingml/2006/main" w="9525">
          <a:solidFill>
            <a:sysClr val="windowText" lastClr="000000"/>
          </a:solidFill>
          <a:headEnd type="arrow"/>
          <a:tailEnd type="arrow"/>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0.65134</cdr:x>
      <cdr:y>0.08077</cdr:y>
    </cdr:from>
    <cdr:to>
      <cdr:x>0.77841</cdr:x>
      <cdr:y>0.12277</cdr:y>
    </cdr:to>
    <cdr:sp macro="" textlink="">
      <cdr:nvSpPr>
        <cdr:cNvPr id="20" name="TextBox 1"/>
        <cdr:cNvSpPr txBox="1"/>
      </cdr:nvSpPr>
      <cdr:spPr>
        <a:xfrm xmlns:a="http://schemas.openxmlformats.org/drawingml/2006/main">
          <a:off x="5336723" y="419978"/>
          <a:ext cx="1041136" cy="218381"/>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700" b="1" dirty="0">
              <a:solidFill>
                <a:sysClr val="windowText" lastClr="000000"/>
              </a:solidFill>
              <a:latin typeface="Arial" panose="020B0604020202020204" pitchFamily="34" charset="0"/>
              <a:cs typeface="Arial" panose="020B0604020202020204" pitchFamily="34" charset="0"/>
            </a:rPr>
            <a:t>12m Forecast</a:t>
          </a:r>
          <a:endParaRPr lang="en-US" sz="700" b="0" dirty="0">
            <a:solidFill>
              <a:sysClr val="windowText" lastClr="000000"/>
            </a:solidFill>
            <a:latin typeface="Arial" panose="020B0604020202020204" pitchFamily="34" charset="0"/>
            <a:cs typeface="Arial" panose="020B0604020202020204" pitchFamily="34" charset="0"/>
          </a:endParaRPr>
        </a:p>
      </cdr:txBody>
    </cdr:sp>
  </cdr:relSizeAnchor>
  <cdr:relSizeAnchor xmlns:cdr="http://schemas.openxmlformats.org/drawingml/2006/chartDrawing">
    <cdr:from>
      <cdr:x>0.6734</cdr:x>
      <cdr:y>0.13659</cdr:y>
    </cdr:from>
    <cdr:to>
      <cdr:x>0.67435</cdr:x>
      <cdr:y>0.91131</cdr:y>
    </cdr:to>
    <cdr:cxnSp macro="">
      <cdr:nvCxnSpPr>
        <cdr:cNvPr id="21" name="Straight Connector 20">
          <a:extLst xmlns:a="http://schemas.openxmlformats.org/drawingml/2006/main">
            <a:ext uri="{FF2B5EF4-FFF2-40B4-BE49-F238E27FC236}">
              <a16:creationId xmlns:a16="http://schemas.microsoft.com/office/drawing/2014/main" id="{87BE7827-7DD5-4CD1-87F3-02156256DCB3}"/>
            </a:ext>
          </a:extLst>
        </cdr:cNvPr>
        <cdr:cNvCxnSpPr>
          <a:cxnSpLocks xmlns:a="http://schemas.openxmlformats.org/drawingml/2006/main" noChangeAspect="1"/>
        </cdr:cNvCxnSpPr>
      </cdr:nvCxnSpPr>
      <cdr:spPr>
        <a:xfrm xmlns:a="http://schemas.openxmlformats.org/drawingml/2006/main">
          <a:off x="5831894" y="858645"/>
          <a:ext cx="8227" cy="4870277"/>
        </a:xfrm>
        <a:prstGeom xmlns:a="http://schemas.openxmlformats.org/drawingml/2006/main" prst="line">
          <a:avLst/>
        </a:prstGeom>
        <a:ln xmlns:a="http://schemas.openxmlformats.org/drawingml/2006/main">
          <a:solidFill>
            <a:sysClr val="windowText" lastClr="000000"/>
          </a:solidFill>
          <a:prstDash val="dash"/>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0.09838</cdr:x>
      <cdr:y>0.09332</cdr:y>
    </cdr:from>
    <cdr:to>
      <cdr:x>0.45405</cdr:x>
      <cdr:y>0.1341</cdr:y>
    </cdr:to>
    <cdr:sp macro="" textlink="">
      <cdr:nvSpPr>
        <cdr:cNvPr id="22" name="TextBox 1">
          <a:extLst xmlns:a="http://schemas.openxmlformats.org/drawingml/2006/main">
            <a:ext uri="{FF2B5EF4-FFF2-40B4-BE49-F238E27FC236}">
              <a16:creationId xmlns:a16="http://schemas.microsoft.com/office/drawing/2014/main" id="{77FB7ABE-8BE4-7369-47E2-D6BFC3C93F4C}"/>
            </a:ext>
          </a:extLst>
        </cdr:cNvPr>
        <cdr:cNvSpPr txBox="1"/>
      </cdr:nvSpPr>
      <cdr:spPr>
        <a:xfrm xmlns:a="http://schemas.openxmlformats.org/drawingml/2006/main">
          <a:off x="806037" y="485212"/>
          <a:ext cx="2914149" cy="212037"/>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fld id="{054150D6-E7B6-4288-8BC2-2174CDB96D6D}" type="TxLink">
            <a:rPr lang="en-US" sz="700" b="0" i="0" u="none" strike="noStrike">
              <a:solidFill>
                <a:srgbClr val="000000"/>
              </a:solidFill>
              <a:latin typeface="Arial" panose="020B0604020202020204" pitchFamily="34" charset="0"/>
              <a:cs typeface="Arial" panose="020B0604020202020204" pitchFamily="34" charset="0"/>
            </a:rPr>
            <a:pPr algn="ctr"/>
            <a:t>Most Recent Data = May-23</a:t>
          </a:fld>
          <a:endParaRPr lang="en-US" sz="700" b="1" dirty="0">
            <a:solidFill>
              <a:sysClr val="windowText" lastClr="000000"/>
            </a:solidFill>
            <a:latin typeface="Arial" panose="020B0604020202020204" pitchFamily="34" charset="0"/>
            <a:cs typeface="Arial" panose="020B0604020202020204" pitchFamily="34" charset="0"/>
          </a:endParaRP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8.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2338" name="Rectangle 2"/>
          <p:cNvSpPr>
            <a:spLocks noGrp="1" noChangeArrowheads="1"/>
          </p:cNvSpPr>
          <p:nvPr>
            <p:ph type="hdr" sz="quarter"/>
          </p:nvPr>
        </p:nvSpPr>
        <p:spPr bwMode="auto">
          <a:xfrm>
            <a:off x="1" y="1"/>
            <a:ext cx="3027137" cy="463571"/>
          </a:xfrm>
          <a:prstGeom prst="rect">
            <a:avLst/>
          </a:prstGeom>
          <a:noFill/>
          <a:ln w="9525">
            <a:noFill/>
            <a:miter lim="800000"/>
            <a:headEnd/>
            <a:tailEnd/>
          </a:ln>
        </p:spPr>
        <p:txBody>
          <a:bodyPr vert="horz" wrap="square" lIns="87889" tIns="43945" rIns="87889" bIns="43945" numCol="1" anchor="t" anchorCtr="0" compatLnSpc="1">
            <a:prstTxWarp prst="textNoShape">
              <a:avLst/>
            </a:prstTxWarp>
          </a:bodyPr>
          <a:lstStyle>
            <a:lvl1pPr algn="l" eaLnBrk="1" hangingPunct="1">
              <a:defRPr>
                <a:latin typeface="Arial" charset="0"/>
                <a:ea typeface="ＭＳ Ｐゴシック" pitchFamily="1" charset="-128"/>
                <a:cs typeface="+mn-cs"/>
              </a:defRPr>
            </a:lvl1pPr>
          </a:lstStyle>
          <a:p>
            <a:pPr>
              <a:defRPr/>
            </a:pPr>
            <a:endParaRPr lang="en-US"/>
          </a:p>
        </p:txBody>
      </p:sp>
      <p:sp>
        <p:nvSpPr>
          <p:cNvPr id="142339" name="Rectangle 3"/>
          <p:cNvSpPr>
            <a:spLocks noGrp="1" noChangeArrowheads="1"/>
          </p:cNvSpPr>
          <p:nvPr>
            <p:ph type="dt" sz="quarter" idx="1"/>
          </p:nvPr>
        </p:nvSpPr>
        <p:spPr bwMode="auto">
          <a:xfrm>
            <a:off x="3956349" y="1"/>
            <a:ext cx="3027137" cy="463571"/>
          </a:xfrm>
          <a:prstGeom prst="rect">
            <a:avLst/>
          </a:prstGeom>
          <a:noFill/>
          <a:ln w="9525">
            <a:noFill/>
            <a:miter lim="800000"/>
            <a:headEnd/>
            <a:tailEnd/>
          </a:ln>
        </p:spPr>
        <p:txBody>
          <a:bodyPr vert="horz" wrap="square" lIns="87889" tIns="43945" rIns="87889" bIns="43945" numCol="1" anchor="t" anchorCtr="0" compatLnSpc="1">
            <a:prstTxWarp prst="textNoShape">
              <a:avLst/>
            </a:prstTxWarp>
          </a:bodyPr>
          <a:lstStyle>
            <a:lvl1pPr algn="r" eaLnBrk="1" hangingPunct="1">
              <a:defRPr>
                <a:latin typeface="Arial" charset="0"/>
                <a:ea typeface="ＭＳ Ｐゴシック" pitchFamily="1" charset="-128"/>
                <a:cs typeface="+mn-cs"/>
              </a:defRPr>
            </a:lvl1pPr>
          </a:lstStyle>
          <a:p>
            <a:pPr>
              <a:defRPr/>
            </a:pPr>
            <a:endParaRPr lang="en-US"/>
          </a:p>
        </p:txBody>
      </p:sp>
      <p:sp>
        <p:nvSpPr>
          <p:cNvPr id="142340" name="Rectangle 4"/>
          <p:cNvSpPr>
            <a:spLocks noGrp="1" noChangeArrowheads="1"/>
          </p:cNvSpPr>
          <p:nvPr>
            <p:ph type="ftr" sz="quarter" idx="2"/>
          </p:nvPr>
        </p:nvSpPr>
        <p:spPr bwMode="auto">
          <a:xfrm>
            <a:off x="1" y="8818596"/>
            <a:ext cx="3027137" cy="463571"/>
          </a:xfrm>
          <a:prstGeom prst="rect">
            <a:avLst/>
          </a:prstGeom>
          <a:noFill/>
          <a:ln w="9525">
            <a:noFill/>
            <a:miter lim="800000"/>
            <a:headEnd/>
            <a:tailEnd/>
          </a:ln>
        </p:spPr>
        <p:txBody>
          <a:bodyPr vert="horz" wrap="square" lIns="87889" tIns="43945" rIns="87889" bIns="43945" numCol="1" anchor="b" anchorCtr="0" compatLnSpc="1">
            <a:prstTxWarp prst="textNoShape">
              <a:avLst/>
            </a:prstTxWarp>
          </a:bodyPr>
          <a:lstStyle>
            <a:lvl1pPr algn="l" eaLnBrk="1" hangingPunct="1">
              <a:defRPr>
                <a:latin typeface="Arial" charset="0"/>
                <a:ea typeface="ＭＳ Ｐゴシック" pitchFamily="1" charset="-128"/>
                <a:cs typeface="+mn-cs"/>
              </a:defRPr>
            </a:lvl1pPr>
          </a:lstStyle>
          <a:p>
            <a:pPr>
              <a:defRPr/>
            </a:pPr>
            <a:endParaRPr lang="en-US"/>
          </a:p>
        </p:txBody>
      </p:sp>
      <p:sp>
        <p:nvSpPr>
          <p:cNvPr id="142341" name="Rectangle 5"/>
          <p:cNvSpPr>
            <a:spLocks noGrp="1" noChangeArrowheads="1"/>
          </p:cNvSpPr>
          <p:nvPr>
            <p:ph type="sldNum" sz="quarter" idx="3"/>
          </p:nvPr>
        </p:nvSpPr>
        <p:spPr bwMode="auto">
          <a:xfrm>
            <a:off x="3956349" y="8818596"/>
            <a:ext cx="3027137" cy="463571"/>
          </a:xfrm>
          <a:prstGeom prst="rect">
            <a:avLst/>
          </a:prstGeom>
          <a:noFill/>
          <a:ln w="9525">
            <a:noFill/>
            <a:miter lim="800000"/>
            <a:headEnd/>
            <a:tailEnd/>
          </a:ln>
        </p:spPr>
        <p:txBody>
          <a:bodyPr vert="horz" wrap="square" lIns="87889" tIns="43945" rIns="87889" bIns="43945" numCol="1" anchor="b" anchorCtr="0" compatLnSpc="1">
            <a:prstTxWarp prst="textNoShape">
              <a:avLst/>
            </a:prstTxWarp>
          </a:bodyPr>
          <a:lstStyle>
            <a:lvl1pPr algn="r" eaLnBrk="1" hangingPunct="1">
              <a:defRPr>
                <a:latin typeface="Arial" charset="0"/>
                <a:ea typeface="ＭＳ Ｐゴシック" pitchFamily="1" charset="-128"/>
                <a:cs typeface="+mn-cs"/>
              </a:defRPr>
            </a:lvl1pPr>
          </a:lstStyle>
          <a:p>
            <a:pPr>
              <a:defRPr/>
            </a:pPr>
            <a:fld id="{FCE8AFCD-0F02-46B4-AB12-05EFAED838FF}" type="slidenum">
              <a:rPr lang="en-US"/>
              <a:pPr>
                <a:defRPr/>
              </a:pPr>
              <a:t>‹#›</a:t>
            </a:fld>
            <a:endParaRPr lang="en-US"/>
          </a:p>
        </p:txBody>
      </p:sp>
    </p:spTree>
    <p:extLst>
      <p:ext uri="{BB962C8B-B14F-4D97-AF65-F5344CB8AC3E}">
        <p14:creationId xmlns:p14="http://schemas.microsoft.com/office/powerpoint/2010/main" val="489486107"/>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434" name="Rectangle 2"/>
          <p:cNvSpPr>
            <a:spLocks noGrp="1" noChangeArrowheads="1"/>
          </p:cNvSpPr>
          <p:nvPr>
            <p:ph type="hdr" sz="quarter"/>
          </p:nvPr>
        </p:nvSpPr>
        <p:spPr bwMode="auto">
          <a:xfrm>
            <a:off x="1" y="1"/>
            <a:ext cx="3027137" cy="463571"/>
          </a:xfrm>
          <a:prstGeom prst="rect">
            <a:avLst/>
          </a:prstGeom>
          <a:noFill/>
          <a:ln w="9525">
            <a:noFill/>
            <a:miter lim="800000"/>
            <a:headEnd/>
            <a:tailEnd/>
          </a:ln>
        </p:spPr>
        <p:txBody>
          <a:bodyPr vert="horz" wrap="square" lIns="92904" tIns="46452" rIns="92904" bIns="46452" numCol="1" anchor="t" anchorCtr="0" compatLnSpc="1">
            <a:prstTxWarp prst="textNoShape">
              <a:avLst/>
            </a:prstTxWarp>
          </a:bodyPr>
          <a:lstStyle>
            <a:lvl1pPr algn="l" defTabSz="929737" eaLnBrk="1" hangingPunct="1">
              <a:defRPr>
                <a:latin typeface="Arial" charset="0"/>
                <a:ea typeface="ＭＳ Ｐゴシック" pitchFamily="1" charset="-128"/>
                <a:cs typeface="+mn-cs"/>
              </a:defRPr>
            </a:lvl1pPr>
          </a:lstStyle>
          <a:p>
            <a:pPr>
              <a:defRPr/>
            </a:pPr>
            <a:endParaRPr lang="en-US"/>
          </a:p>
        </p:txBody>
      </p:sp>
      <p:sp>
        <p:nvSpPr>
          <p:cNvPr id="18435" name="Rectangle 3"/>
          <p:cNvSpPr>
            <a:spLocks noGrp="1" noChangeArrowheads="1"/>
          </p:cNvSpPr>
          <p:nvPr>
            <p:ph type="dt" idx="1"/>
          </p:nvPr>
        </p:nvSpPr>
        <p:spPr bwMode="auto">
          <a:xfrm>
            <a:off x="3956349" y="1"/>
            <a:ext cx="3027137" cy="463571"/>
          </a:xfrm>
          <a:prstGeom prst="rect">
            <a:avLst/>
          </a:prstGeom>
          <a:noFill/>
          <a:ln w="9525">
            <a:noFill/>
            <a:miter lim="800000"/>
            <a:headEnd/>
            <a:tailEnd/>
          </a:ln>
        </p:spPr>
        <p:txBody>
          <a:bodyPr vert="horz" wrap="square" lIns="92904" tIns="46452" rIns="92904" bIns="46452" numCol="1" anchor="t" anchorCtr="0" compatLnSpc="1">
            <a:prstTxWarp prst="textNoShape">
              <a:avLst/>
            </a:prstTxWarp>
          </a:bodyPr>
          <a:lstStyle>
            <a:lvl1pPr algn="r" defTabSz="929737" eaLnBrk="1" hangingPunct="1">
              <a:defRPr>
                <a:latin typeface="Arial" charset="0"/>
                <a:ea typeface="ＭＳ Ｐゴシック" pitchFamily="1" charset="-128"/>
                <a:cs typeface="+mn-cs"/>
              </a:defRPr>
            </a:lvl1pPr>
          </a:lstStyle>
          <a:p>
            <a:pPr>
              <a:defRPr/>
            </a:pPr>
            <a:endParaRPr lang="en-US"/>
          </a:p>
        </p:txBody>
      </p:sp>
      <p:sp>
        <p:nvSpPr>
          <p:cNvPr id="52228" name="Rectangle 4"/>
          <p:cNvSpPr>
            <a:spLocks noGrp="1" noRot="1" noChangeAspect="1" noChangeArrowheads="1" noTextEdit="1"/>
          </p:cNvSpPr>
          <p:nvPr>
            <p:ph type="sldImg" idx="2"/>
          </p:nvPr>
        </p:nvSpPr>
        <p:spPr bwMode="auto">
          <a:xfrm>
            <a:off x="1171575" y="696913"/>
            <a:ext cx="4641850" cy="3481387"/>
          </a:xfrm>
          <a:prstGeom prst="rect">
            <a:avLst/>
          </a:prstGeom>
          <a:noFill/>
          <a:ln w="9525">
            <a:solidFill>
              <a:srgbClr val="000000"/>
            </a:solidFill>
            <a:miter lim="800000"/>
            <a:headEnd/>
            <a:tailEnd/>
          </a:ln>
        </p:spPr>
      </p:sp>
      <p:sp>
        <p:nvSpPr>
          <p:cNvPr id="18437" name="Rectangle 5"/>
          <p:cNvSpPr>
            <a:spLocks noGrp="1" noChangeArrowheads="1"/>
          </p:cNvSpPr>
          <p:nvPr>
            <p:ph type="body" sz="quarter" idx="3"/>
          </p:nvPr>
        </p:nvSpPr>
        <p:spPr bwMode="auto">
          <a:xfrm>
            <a:off x="698805" y="4410065"/>
            <a:ext cx="5587394" cy="4176744"/>
          </a:xfrm>
          <a:prstGeom prst="rect">
            <a:avLst/>
          </a:prstGeom>
          <a:noFill/>
          <a:ln w="9525">
            <a:noFill/>
            <a:miter lim="800000"/>
            <a:headEnd/>
            <a:tailEnd/>
          </a:ln>
        </p:spPr>
        <p:txBody>
          <a:bodyPr vert="horz" wrap="square" lIns="92904" tIns="46452" rIns="92904" bIns="46452"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8438" name="Rectangle 6"/>
          <p:cNvSpPr>
            <a:spLocks noGrp="1" noChangeArrowheads="1"/>
          </p:cNvSpPr>
          <p:nvPr>
            <p:ph type="ftr" sz="quarter" idx="4"/>
          </p:nvPr>
        </p:nvSpPr>
        <p:spPr bwMode="auto">
          <a:xfrm>
            <a:off x="1" y="8818596"/>
            <a:ext cx="3027137" cy="463571"/>
          </a:xfrm>
          <a:prstGeom prst="rect">
            <a:avLst/>
          </a:prstGeom>
          <a:noFill/>
          <a:ln w="9525">
            <a:noFill/>
            <a:miter lim="800000"/>
            <a:headEnd/>
            <a:tailEnd/>
          </a:ln>
        </p:spPr>
        <p:txBody>
          <a:bodyPr vert="horz" wrap="square" lIns="92904" tIns="46452" rIns="92904" bIns="46452" numCol="1" anchor="b" anchorCtr="0" compatLnSpc="1">
            <a:prstTxWarp prst="textNoShape">
              <a:avLst/>
            </a:prstTxWarp>
          </a:bodyPr>
          <a:lstStyle>
            <a:lvl1pPr algn="l" defTabSz="929737" eaLnBrk="1" hangingPunct="1">
              <a:defRPr>
                <a:latin typeface="Arial" charset="0"/>
                <a:ea typeface="ＭＳ Ｐゴシック" pitchFamily="1" charset="-128"/>
                <a:cs typeface="+mn-cs"/>
              </a:defRPr>
            </a:lvl1pPr>
          </a:lstStyle>
          <a:p>
            <a:pPr>
              <a:defRPr/>
            </a:pPr>
            <a:endParaRPr lang="en-US"/>
          </a:p>
        </p:txBody>
      </p:sp>
      <p:sp>
        <p:nvSpPr>
          <p:cNvPr id="18439" name="Rectangle 7"/>
          <p:cNvSpPr>
            <a:spLocks noGrp="1" noChangeArrowheads="1"/>
          </p:cNvSpPr>
          <p:nvPr>
            <p:ph type="sldNum" sz="quarter" idx="5"/>
          </p:nvPr>
        </p:nvSpPr>
        <p:spPr bwMode="auto">
          <a:xfrm>
            <a:off x="3956349" y="8818596"/>
            <a:ext cx="3027137" cy="463571"/>
          </a:xfrm>
          <a:prstGeom prst="rect">
            <a:avLst/>
          </a:prstGeom>
          <a:noFill/>
          <a:ln w="9525">
            <a:noFill/>
            <a:miter lim="800000"/>
            <a:headEnd/>
            <a:tailEnd/>
          </a:ln>
        </p:spPr>
        <p:txBody>
          <a:bodyPr vert="horz" wrap="square" lIns="92904" tIns="46452" rIns="92904" bIns="46452" numCol="1" anchor="b" anchorCtr="0" compatLnSpc="1">
            <a:prstTxWarp prst="textNoShape">
              <a:avLst/>
            </a:prstTxWarp>
          </a:bodyPr>
          <a:lstStyle>
            <a:lvl1pPr algn="r" defTabSz="929737" eaLnBrk="1" hangingPunct="1">
              <a:defRPr>
                <a:latin typeface="Arial" charset="0"/>
                <a:ea typeface="ＭＳ Ｐゴシック" pitchFamily="1" charset="-128"/>
                <a:cs typeface="+mn-cs"/>
              </a:defRPr>
            </a:lvl1pPr>
          </a:lstStyle>
          <a:p>
            <a:pPr>
              <a:defRPr/>
            </a:pPr>
            <a:fld id="{8203C9FA-C4BE-486E-85AA-ABBD1B25667F}" type="slidenum">
              <a:rPr lang="en-US"/>
              <a:pPr>
                <a:defRPr/>
              </a:pPr>
              <a:t>‹#›</a:t>
            </a:fld>
            <a:endParaRPr lang="en-US"/>
          </a:p>
        </p:txBody>
      </p:sp>
    </p:spTree>
    <p:extLst>
      <p:ext uri="{BB962C8B-B14F-4D97-AF65-F5344CB8AC3E}">
        <p14:creationId xmlns:p14="http://schemas.microsoft.com/office/powerpoint/2010/main" val="1665542595"/>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charset="0"/>
        <a:ea typeface="+mn-ea"/>
        <a:cs typeface="+mn-cs"/>
      </a:defRPr>
    </a:lvl1pPr>
    <a:lvl2pPr marL="457200" algn="l" rtl="0" eaLnBrk="0" fontAlgn="base" hangingPunct="0">
      <a:spcBef>
        <a:spcPct val="30000"/>
      </a:spcBef>
      <a:spcAft>
        <a:spcPct val="0"/>
      </a:spcAft>
      <a:defRPr sz="1200" kern="1200">
        <a:solidFill>
          <a:schemeClr val="tx1"/>
        </a:solidFill>
        <a:latin typeface="Arial" charset="0"/>
        <a:ea typeface="+mn-ea"/>
        <a:cs typeface="+mn-cs"/>
      </a:defRPr>
    </a:lvl2pPr>
    <a:lvl3pPr marL="914400" algn="l" rtl="0" eaLnBrk="0" fontAlgn="base" hangingPunct="0">
      <a:spcBef>
        <a:spcPct val="30000"/>
      </a:spcBef>
      <a:spcAft>
        <a:spcPct val="0"/>
      </a:spcAft>
      <a:defRPr sz="1200" kern="1200">
        <a:solidFill>
          <a:schemeClr val="tx1"/>
        </a:solidFill>
        <a:latin typeface="Arial" charset="0"/>
        <a:ea typeface="+mn-ea"/>
        <a:cs typeface="+mn-cs"/>
      </a:defRPr>
    </a:lvl3pPr>
    <a:lvl4pPr marL="1371600" algn="l" rtl="0" eaLnBrk="0" fontAlgn="base" hangingPunct="0">
      <a:spcBef>
        <a:spcPct val="30000"/>
      </a:spcBef>
      <a:spcAft>
        <a:spcPct val="0"/>
      </a:spcAft>
      <a:defRPr sz="1200" kern="1200">
        <a:solidFill>
          <a:schemeClr val="tx1"/>
        </a:solidFill>
        <a:latin typeface="Arial" charset="0"/>
        <a:ea typeface="+mn-ea"/>
        <a:cs typeface="+mn-cs"/>
      </a:defRPr>
    </a:lvl4pPr>
    <a:lvl5pPr marL="1828800" algn="l" rtl="0" eaLnBrk="0" fontAlgn="base" hangingPunct="0">
      <a:spcBef>
        <a:spcPct val="30000"/>
      </a:spcBef>
      <a:spcAft>
        <a:spcPct val="0"/>
      </a:spcAft>
      <a:defRPr sz="1200" kern="1200">
        <a:solidFill>
          <a:schemeClr val="tx1"/>
        </a:solidFill>
        <a:latin typeface="Arial"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8203C9FA-C4BE-486E-85AA-ABBD1B25667F}" type="slidenum">
              <a:rPr lang="en-US" smtClean="0">
                <a:solidFill>
                  <a:prstClr val="black"/>
                </a:solidFill>
              </a:rPr>
              <a:pPr>
                <a:defRPr/>
              </a:pPr>
              <a:t>1</a:t>
            </a:fld>
            <a:endParaRPr lang="en-US">
              <a:solidFill>
                <a:prstClr val="black"/>
              </a:solidFill>
            </a:endParaRPr>
          </a:p>
        </p:txBody>
      </p:sp>
    </p:spTree>
    <p:extLst>
      <p:ext uri="{BB962C8B-B14F-4D97-AF65-F5344CB8AC3E}">
        <p14:creationId xmlns:p14="http://schemas.microsoft.com/office/powerpoint/2010/main" val="315681827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98500" y="4409758"/>
            <a:ext cx="5588000" cy="4408146"/>
          </a:xfrm>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56B978-5561-43A9-995A-DAC25F8E4654}" type="slidenum">
              <a:rPr kumimoji="0" lang="en-US" sz="1200" b="0" i="0" u="none" strike="noStrike" kern="1200" cap="none" spc="0" normalizeH="0" baseline="0" noProof="0" smtClean="0">
                <a:ln>
                  <a:noFill/>
                </a:ln>
                <a:solidFill>
                  <a:prstClr val="black"/>
                </a:solidFill>
                <a:effectLst/>
                <a:uLnTx/>
                <a:uFillTx/>
                <a:latin typeface="Arial" panose="020B0604020202020204" pitchFamily="34" charset="0"/>
                <a:ea typeface="ＭＳ Ｐゴシック" pitchFamily="1"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1" charset="-128"/>
              <a:cs typeface="+mn-cs"/>
            </a:endParaRPr>
          </a:p>
        </p:txBody>
      </p:sp>
    </p:spTree>
    <p:extLst>
      <p:ext uri="{BB962C8B-B14F-4D97-AF65-F5344CB8AC3E}">
        <p14:creationId xmlns:p14="http://schemas.microsoft.com/office/powerpoint/2010/main" val="224599841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29737" rtl="0" eaLnBrk="1" fontAlgn="base" latinLnBrk="0" hangingPunct="1">
              <a:lnSpc>
                <a:spcPct val="100000"/>
              </a:lnSpc>
              <a:spcBef>
                <a:spcPct val="0"/>
              </a:spcBef>
              <a:spcAft>
                <a:spcPct val="0"/>
              </a:spcAft>
              <a:buClrTx/>
              <a:buSzTx/>
              <a:buFontTx/>
              <a:buNone/>
              <a:tabLst/>
              <a:defRPr/>
            </a:pPr>
            <a:fld id="{8203C9FA-C4BE-486E-85AA-ABBD1B25667F}"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pitchFamily="1" charset="-128"/>
                <a:cs typeface="+mn-cs"/>
              </a:rPr>
              <a:pPr marL="0" marR="0" lvl="0" indent="0" algn="r" defTabSz="929737" rtl="0" eaLnBrk="1" fontAlgn="base" latinLnBrk="0" hangingPunct="1">
                <a:lnSpc>
                  <a:spcPct val="100000"/>
                </a:lnSpc>
                <a:spcBef>
                  <a:spcPct val="0"/>
                </a:spcBef>
                <a:spcAft>
                  <a:spcPct val="0"/>
                </a:spcAft>
                <a:buClrTx/>
                <a:buSzTx/>
                <a:buFontTx/>
                <a:buNone/>
                <a:tabLst/>
                <a:defRPr/>
              </a:pPr>
              <a:t>12</a:t>
            </a:fld>
            <a:endParaRPr kumimoji="0" lang="en-US" sz="1200" b="0" i="0" u="none" strike="noStrike" kern="1200" cap="none" spc="0" normalizeH="0" baseline="0" noProof="0">
              <a:ln>
                <a:noFill/>
              </a:ln>
              <a:solidFill>
                <a:srgbClr val="000000"/>
              </a:solidFill>
              <a:effectLst/>
              <a:uLnTx/>
              <a:uFillTx/>
              <a:latin typeface="Arial" charset="0"/>
              <a:ea typeface="ＭＳ Ｐゴシック" pitchFamily="1" charset="-128"/>
              <a:cs typeface="+mn-cs"/>
            </a:endParaRPr>
          </a:p>
        </p:txBody>
      </p:sp>
    </p:spTree>
    <p:extLst>
      <p:ext uri="{BB962C8B-B14F-4D97-AF65-F5344CB8AC3E}">
        <p14:creationId xmlns:p14="http://schemas.microsoft.com/office/powerpoint/2010/main" val="406693579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29737" rtl="0" eaLnBrk="1" fontAlgn="base" latinLnBrk="0" hangingPunct="1">
              <a:lnSpc>
                <a:spcPct val="100000"/>
              </a:lnSpc>
              <a:spcBef>
                <a:spcPct val="0"/>
              </a:spcBef>
              <a:spcAft>
                <a:spcPct val="0"/>
              </a:spcAft>
              <a:buClrTx/>
              <a:buSzTx/>
              <a:buFontTx/>
              <a:buNone/>
              <a:tabLst/>
              <a:defRPr/>
            </a:pPr>
            <a:fld id="{8203C9FA-C4BE-486E-85AA-ABBD1B25667F}"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pitchFamily="1" charset="-128"/>
                <a:cs typeface="+mn-cs"/>
              </a:rPr>
              <a:pPr marL="0" marR="0" lvl="0" indent="0" algn="r" defTabSz="929737" rtl="0" eaLnBrk="1" fontAlgn="base" latinLnBrk="0" hangingPunct="1">
                <a:lnSpc>
                  <a:spcPct val="100000"/>
                </a:lnSpc>
                <a:spcBef>
                  <a:spcPct val="0"/>
                </a:spcBef>
                <a:spcAft>
                  <a:spcPct val="0"/>
                </a:spcAft>
                <a:buClrTx/>
                <a:buSzTx/>
                <a:buFontTx/>
                <a:buNone/>
                <a:tabLst/>
                <a:defRPr/>
              </a:pPr>
              <a:t>17</a:t>
            </a:fld>
            <a:endParaRPr kumimoji="0" lang="en-US" sz="1200" b="0" i="0" u="none" strike="noStrike" kern="1200" cap="none" spc="0" normalizeH="0" baseline="0" noProof="0">
              <a:ln>
                <a:noFill/>
              </a:ln>
              <a:solidFill>
                <a:prstClr val="black"/>
              </a:solidFill>
              <a:effectLst/>
              <a:uLnTx/>
              <a:uFillTx/>
              <a:latin typeface="Arial" charset="0"/>
              <a:ea typeface="ＭＳ Ｐゴシック" pitchFamily="1" charset="-128"/>
              <a:cs typeface="+mn-cs"/>
            </a:endParaRPr>
          </a:p>
        </p:txBody>
      </p:sp>
    </p:spTree>
    <p:extLst>
      <p:ext uri="{BB962C8B-B14F-4D97-AF65-F5344CB8AC3E}">
        <p14:creationId xmlns:p14="http://schemas.microsoft.com/office/powerpoint/2010/main" val="255017112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7"/>
          <p:cNvSpPr>
            <a:spLocks noGrp="1" noChangeArrowheads="1"/>
          </p:cNvSpPr>
          <p:nvPr>
            <p:ph type="sldNum" sz="quarter" idx="5"/>
          </p:nvPr>
        </p:nvSpPr>
        <p:spPr>
          <a:noFill/>
        </p:spPr>
        <p:txBody>
          <a:bodyPr/>
          <a:lstStyle/>
          <a:p>
            <a:pPr marL="0" marR="0" lvl="0" indent="0" algn="r" defTabSz="929639" rtl="0" eaLnBrk="1" fontAlgn="base" latinLnBrk="0" hangingPunct="1">
              <a:lnSpc>
                <a:spcPct val="100000"/>
              </a:lnSpc>
              <a:spcBef>
                <a:spcPct val="0"/>
              </a:spcBef>
              <a:spcAft>
                <a:spcPct val="0"/>
              </a:spcAft>
              <a:buClrTx/>
              <a:buSzTx/>
              <a:buFontTx/>
              <a:buNone/>
              <a:tabLst/>
              <a:defRPr/>
            </a:pPr>
            <a:fld id="{BA51D9EC-CC48-44E9-B405-EA8E66A35FE6}"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pitchFamily="1" charset="-128"/>
                <a:cs typeface="+mn-cs"/>
              </a:rPr>
              <a:pPr marL="0" marR="0" lvl="0" indent="0" algn="r" defTabSz="929639" rtl="0" eaLnBrk="1" fontAlgn="base" latinLnBrk="0" hangingPunct="1">
                <a:lnSpc>
                  <a:spcPct val="100000"/>
                </a:lnSpc>
                <a:spcBef>
                  <a:spcPct val="0"/>
                </a:spcBef>
                <a:spcAft>
                  <a:spcPct val="0"/>
                </a:spcAft>
                <a:buClrTx/>
                <a:buSzTx/>
                <a:buFontTx/>
                <a:buNone/>
                <a:tabLst/>
                <a:defRPr/>
              </a:pPr>
              <a:t>18</a:t>
            </a:fld>
            <a:endParaRPr kumimoji="0" lang="en-US" sz="1200" b="0" i="0" u="none" strike="noStrike" kern="1200" cap="none" spc="0" normalizeH="0" baseline="0" noProof="0" dirty="0">
              <a:ln>
                <a:noFill/>
              </a:ln>
              <a:solidFill>
                <a:prstClr val="black"/>
              </a:solidFill>
              <a:effectLst/>
              <a:uLnTx/>
              <a:uFillTx/>
              <a:latin typeface="Arial" charset="0"/>
              <a:ea typeface="ＭＳ Ｐゴシック" pitchFamily="1" charset="-128"/>
              <a:cs typeface="+mn-cs"/>
            </a:endParaRPr>
          </a:p>
        </p:txBody>
      </p:sp>
      <p:sp>
        <p:nvSpPr>
          <p:cNvPr id="120835" name="Rectangle 2"/>
          <p:cNvSpPr>
            <a:spLocks noGrp="1" noRot="1" noChangeAspect="1" noChangeArrowheads="1" noTextEdit="1"/>
          </p:cNvSpPr>
          <p:nvPr>
            <p:ph type="sldImg"/>
          </p:nvPr>
        </p:nvSpPr>
        <p:spPr>
          <a:xfrm>
            <a:off x="1017588" y="280988"/>
            <a:ext cx="4641850" cy="3481387"/>
          </a:xfrm>
          <a:ln/>
        </p:spPr>
      </p:sp>
      <p:sp>
        <p:nvSpPr>
          <p:cNvPr id="2" name="Notes Placeholder 1"/>
          <p:cNvSpPr>
            <a:spLocks noGrp="1"/>
          </p:cNvSpPr>
          <p:nvPr>
            <p:ph type="body" idx="1"/>
          </p:nvPr>
        </p:nvSpPr>
        <p:spPr/>
        <p:txBody>
          <a:bodyPr/>
          <a:lstStyle/>
          <a:p>
            <a:endParaRPr lang="en-US" dirty="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7"/>
          <p:cNvSpPr txBox="1">
            <a:spLocks noGrp="1" noChangeArrowheads="1"/>
          </p:cNvSpPr>
          <p:nvPr/>
        </p:nvSpPr>
        <p:spPr bwMode="auto">
          <a:xfrm>
            <a:off x="4143274" y="9120814"/>
            <a:ext cx="3170257" cy="478739"/>
          </a:xfrm>
          <a:prstGeom prst="rect">
            <a:avLst/>
          </a:prstGeom>
          <a:noFill/>
          <a:ln w="9525">
            <a:noFill/>
            <a:miter lim="800000"/>
            <a:headEnd/>
            <a:tailEnd/>
          </a:ln>
        </p:spPr>
        <p:txBody>
          <a:bodyPr lIns="92543" tIns="46270" rIns="92543" bIns="46270" anchor="b"/>
          <a:lstStyle/>
          <a:p>
            <a:pPr marL="0" marR="0" lvl="0" indent="0" algn="r" defTabSz="924815" rtl="0" eaLnBrk="1" fontAlgn="base" latinLnBrk="0" hangingPunct="1">
              <a:lnSpc>
                <a:spcPct val="100000"/>
              </a:lnSpc>
              <a:spcBef>
                <a:spcPct val="0"/>
              </a:spcBef>
              <a:spcAft>
                <a:spcPct val="0"/>
              </a:spcAft>
              <a:buClrTx/>
              <a:buSzTx/>
              <a:buFontTx/>
              <a:buNone/>
              <a:tabLst/>
              <a:defRPr/>
            </a:pPr>
            <a:fld id="{EEF3B688-9ABC-4CEE-9B37-8B8E4A38F108}" type="slidenum">
              <a:rPr kumimoji="0" lang="en-US" sz="1200" b="0" i="0" u="none" strike="noStrike" kern="1200" cap="none" spc="0" normalizeH="0" baseline="0" noProof="0">
                <a:ln>
                  <a:noFill/>
                </a:ln>
                <a:solidFill>
                  <a:prstClr val="black"/>
                </a:solidFill>
                <a:effectLst/>
                <a:uLnTx/>
                <a:uFillTx/>
                <a:latin typeface="Arial" pitchFamily="34" charset="0"/>
                <a:ea typeface="ＭＳ Ｐゴシック"/>
              </a:rPr>
              <a:pPr marL="0" marR="0" lvl="0" indent="0" algn="r" defTabSz="924815" rtl="0" eaLnBrk="1" fontAlgn="base" latinLnBrk="0" hangingPunct="1">
                <a:lnSpc>
                  <a:spcPct val="100000"/>
                </a:lnSpc>
                <a:spcBef>
                  <a:spcPct val="0"/>
                </a:spcBef>
                <a:spcAft>
                  <a:spcPct val="0"/>
                </a:spcAft>
                <a:buClrTx/>
                <a:buSzTx/>
                <a:buFontTx/>
                <a:buNone/>
                <a:tabLst/>
                <a:defRPr/>
              </a:pPr>
              <a:t>19</a:t>
            </a:fld>
            <a:endParaRPr kumimoji="0" lang="en-US" sz="1200" b="0" i="0" u="none" strike="noStrike" kern="1200" cap="none" spc="0" normalizeH="0" baseline="0" noProof="0" dirty="0">
              <a:ln>
                <a:noFill/>
              </a:ln>
              <a:solidFill>
                <a:prstClr val="black"/>
              </a:solidFill>
              <a:effectLst/>
              <a:uLnTx/>
              <a:uFillTx/>
              <a:latin typeface="Arial" pitchFamily="34" charset="0"/>
              <a:ea typeface="ＭＳ Ｐゴシック"/>
            </a:endParaRPr>
          </a:p>
        </p:txBody>
      </p:sp>
      <p:sp>
        <p:nvSpPr>
          <p:cNvPr id="105475" name="Rectangle 2"/>
          <p:cNvSpPr>
            <a:spLocks noGrp="1" noRot="1" noChangeAspect="1" noChangeArrowheads="1" noTextEdit="1"/>
          </p:cNvSpPr>
          <p:nvPr>
            <p:ph type="sldImg"/>
          </p:nvPr>
        </p:nvSpPr>
        <p:spPr>
          <a:ln/>
        </p:spPr>
      </p:sp>
      <p:sp>
        <p:nvSpPr>
          <p:cNvPr id="105476" name="Rectangle 3"/>
          <p:cNvSpPr>
            <a:spLocks noGrp="1" noChangeArrowheads="1"/>
          </p:cNvSpPr>
          <p:nvPr>
            <p:ph type="body" idx="1"/>
          </p:nvPr>
        </p:nvSpPr>
        <p:spPr>
          <a:xfrm>
            <a:off x="731859" y="4561233"/>
            <a:ext cx="5851490" cy="4318560"/>
          </a:xfrm>
          <a:noFill/>
          <a:ln/>
        </p:spPr>
        <p:txBody>
          <a:bodyPr/>
          <a:lstStyle/>
          <a:p>
            <a:pPr eaLnBrk="1" hangingPunct="1"/>
            <a:endParaRPr lang="en-US" dirty="0"/>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29737" rtl="0" eaLnBrk="1" fontAlgn="base" latinLnBrk="0" hangingPunct="1">
              <a:lnSpc>
                <a:spcPct val="100000"/>
              </a:lnSpc>
              <a:spcBef>
                <a:spcPct val="0"/>
              </a:spcBef>
              <a:spcAft>
                <a:spcPct val="0"/>
              </a:spcAft>
              <a:buClrTx/>
              <a:buSzTx/>
              <a:buFontTx/>
              <a:buNone/>
              <a:tabLst/>
              <a:defRPr/>
            </a:pPr>
            <a:fld id="{8203C9FA-C4BE-486E-85AA-ABBD1B25667F}"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pitchFamily="1" charset="-128"/>
                <a:cs typeface="+mn-cs"/>
              </a:rPr>
              <a:pPr marL="0" marR="0" lvl="0" indent="0" algn="r" defTabSz="929737" rtl="0" eaLnBrk="1" fontAlgn="base" latinLnBrk="0" hangingPunct="1">
                <a:lnSpc>
                  <a:spcPct val="100000"/>
                </a:lnSpc>
                <a:spcBef>
                  <a:spcPct val="0"/>
                </a:spcBef>
                <a:spcAft>
                  <a:spcPct val="0"/>
                </a:spcAft>
                <a:buClrTx/>
                <a:buSzTx/>
                <a:buFontTx/>
                <a:buNone/>
                <a:tabLst/>
                <a:defRPr/>
              </a:pPr>
              <a:t>20</a:t>
            </a:fld>
            <a:endParaRPr kumimoji="0" lang="en-US" sz="1200" b="0" i="0" u="none" strike="noStrike" kern="1200" cap="none" spc="0" normalizeH="0" baseline="0" noProof="0">
              <a:ln>
                <a:noFill/>
              </a:ln>
              <a:solidFill>
                <a:srgbClr val="000000"/>
              </a:solidFill>
              <a:effectLst/>
              <a:uLnTx/>
              <a:uFillTx/>
              <a:latin typeface="Arial" charset="0"/>
              <a:ea typeface="ＭＳ Ｐゴシック" pitchFamily="1" charset="-128"/>
              <a:cs typeface="+mn-cs"/>
            </a:endParaRPr>
          </a:p>
        </p:txBody>
      </p:sp>
    </p:spTree>
    <p:extLst>
      <p:ext uri="{BB962C8B-B14F-4D97-AF65-F5344CB8AC3E}">
        <p14:creationId xmlns:p14="http://schemas.microsoft.com/office/powerpoint/2010/main" val="199240788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29737" rtl="0" eaLnBrk="1" fontAlgn="base" latinLnBrk="0" hangingPunct="1">
              <a:lnSpc>
                <a:spcPct val="100000"/>
              </a:lnSpc>
              <a:spcBef>
                <a:spcPct val="0"/>
              </a:spcBef>
              <a:spcAft>
                <a:spcPct val="0"/>
              </a:spcAft>
              <a:buClrTx/>
              <a:buSzTx/>
              <a:buFontTx/>
              <a:buNone/>
              <a:tabLst/>
              <a:defRPr/>
            </a:pPr>
            <a:fld id="{2525FE2C-2DA1-48B8-9EDE-FBF11D8D1C6E}"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pitchFamily="1" charset="-128"/>
                <a:cs typeface="+mn-cs"/>
              </a:rPr>
              <a:pPr marL="0" marR="0" lvl="0" indent="0" algn="r" defTabSz="929737" rtl="0" eaLnBrk="1" fontAlgn="base" latinLnBrk="0" hangingPunct="1">
                <a:lnSpc>
                  <a:spcPct val="100000"/>
                </a:lnSpc>
                <a:spcBef>
                  <a:spcPct val="0"/>
                </a:spcBef>
                <a:spcAft>
                  <a:spcPct val="0"/>
                </a:spcAft>
                <a:buClrTx/>
                <a:buSzTx/>
                <a:buFontTx/>
                <a:buNone/>
                <a:tabLst/>
                <a:defRPr/>
              </a:pPr>
              <a:t>21</a:t>
            </a:fld>
            <a:endParaRPr kumimoji="0" lang="en-US" sz="1200" b="0" i="0" u="none" strike="noStrike" kern="1200" cap="none" spc="0" normalizeH="0" baseline="0" noProof="0" dirty="0">
              <a:ln>
                <a:noFill/>
              </a:ln>
              <a:solidFill>
                <a:srgbClr val="000000"/>
              </a:solidFill>
              <a:effectLst/>
              <a:uLnTx/>
              <a:uFillTx/>
              <a:latin typeface="Arial" charset="0"/>
              <a:ea typeface="ＭＳ Ｐゴシック" pitchFamily="1" charset="-128"/>
              <a:cs typeface="+mn-cs"/>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29737" rtl="0" eaLnBrk="1" fontAlgn="base" latinLnBrk="0" hangingPunct="1">
              <a:lnSpc>
                <a:spcPct val="100000"/>
              </a:lnSpc>
              <a:spcBef>
                <a:spcPct val="0"/>
              </a:spcBef>
              <a:spcAft>
                <a:spcPct val="0"/>
              </a:spcAft>
              <a:buClrTx/>
              <a:buSzTx/>
              <a:buFontTx/>
              <a:buNone/>
              <a:tabLst/>
              <a:defRPr/>
            </a:pPr>
            <a:fld id="{8203C9FA-C4BE-486E-85AA-ABBD1B25667F}"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pitchFamily="1" charset="-128"/>
                <a:cs typeface="+mn-cs"/>
              </a:rPr>
              <a:pPr marL="0" marR="0" lvl="0" indent="0" algn="r" defTabSz="929737" rtl="0" eaLnBrk="1" fontAlgn="base" latinLnBrk="0" hangingPunct="1">
                <a:lnSpc>
                  <a:spcPct val="100000"/>
                </a:lnSpc>
                <a:spcBef>
                  <a:spcPct val="0"/>
                </a:spcBef>
                <a:spcAft>
                  <a:spcPct val="0"/>
                </a:spcAft>
                <a:buClrTx/>
                <a:buSzTx/>
                <a:buFontTx/>
                <a:buNone/>
                <a:tabLst/>
                <a:defRPr/>
              </a:pPr>
              <a:t>2</a:t>
            </a:fld>
            <a:endParaRPr kumimoji="0" lang="en-US" sz="1200" b="0" i="0" u="none" strike="noStrike" kern="1200" cap="none" spc="0" normalizeH="0" baseline="0" noProof="0">
              <a:ln>
                <a:noFill/>
              </a:ln>
              <a:solidFill>
                <a:prstClr val="black"/>
              </a:solidFill>
              <a:effectLst/>
              <a:uLnTx/>
              <a:uFillTx/>
              <a:latin typeface="Arial" charset="0"/>
              <a:ea typeface="ＭＳ Ｐゴシック" pitchFamily="1" charset="-128"/>
              <a:cs typeface="+mn-cs"/>
            </a:endParaRPr>
          </a:p>
        </p:txBody>
      </p:sp>
    </p:spTree>
    <p:extLst>
      <p:ext uri="{BB962C8B-B14F-4D97-AF65-F5344CB8AC3E}">
        <p14:creationId xmlns:p14="http://schemas.microsoft.com/office/powerpoint/2010/main" val="176451841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8203C9FA-C4BE-486E-85AA-ABBD1B25667F}" type="slidenum">
              <a:rPr lang="en-US" smtClean="0">
                <a:solidFill>
                  <a:prstClr val="black"/>
                </a:solidFill>
              </a:rPr>
              <a:pPr>
                <a:defRPr/>
              </a:pPr>
              <a:t>3</a:t>
            </a:fld>
            <a:endParaRPr lang="en-US">
              <a:solidFill>
                <a:prstClr val="black"/>
              </a:solidFill>
            </a:endParaRPr>
          </a:p>
        </p:txBody>
      </p:sp>
    </p:spTree>
    <p:extLst>
      <p:ext uri="{BB962C8B-B14F-4D97-AF65-F5344CB8AC3E}">
        <p14:creationId xmlns:p14="http://schemas.microsoft.com/office/powerpoint/2010/main" val="199240788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929760" rtl="0" eaLnBrk="1" fontAlgn="base" latinLnBrk="0" hangingPunct="1">
              <a:lnSpc>
                <a:spcPct val="100000"/>
              </a:lnSpc>
              <a:spcBef>
                <a:spcPct val="0"/>
              </a:spcBef>
              <a:spcAft>
                <a:spcPct val="0"/>
              </a:spcAft>
              <a:buClrTx/>
              <a:buSzTx/>
              <a:buFontTx/>
              <a:buNone/>
              <a:tabLst/>
              <a:defRPr/>
            </a:pPr>
            <a:fld id="{47424499-EA09-4083-AEF9-2B53B74630EE}"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pitchFamily="1" charset="-128"/>
                <a:cs typeface="+mn-cs"/>
              </a:rPr>
              <a:pPr marL="0" marR="0" lvl="0" indent="0" algn="r" defTabSz="929760" rtl="0" eaLnBrk="1" fontAlgn="base" latinLnBrk="0" hangingPunct="1">
                <a:lnSpc>
                  <a:spcPct val="100000"/>
                </a:lnSpc>
                <a:spcBef>
                  <a:spcPct val="0"/>
                </a:spcBef>
                <a:spcAft>
                  <a:spcPct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Arial" charset="0"/>
              <a:ea typeface="ＭＳ Ｐゴシック" pitchFamily="1" charset="-128"/>
              <a:cs typeface="+mn-cs"/>
            </a:endParaRPr>
          </a:p>
        </p:txBody>
      </p:sp>
      <p:sp>
        <p:nvSpPr>
          <p:cNvPr id="3" name="Notes Placeholder 2"/>
          <p:cNvSpPr>
            <a:spLocks noGrp="1"/>
          </p:cNvSpPr>
          <p:nvPr>
            <p:ph type="body" sz="quarter" idx="11"/>
          </p:nvPr>
        </p:nvSpPr>
        <p:spPr/>
        <p:txBody>
          <a:bodyPr/>
          <a:lstStyle/>
          <a:p>
            <a:r>
              <a:rPr lang="en-US" sz="1200" b="1" dirty="0">
                <a:solidFill>
                  <a:srgbClr val="768692"/>
                </a:solidFill>
              </a:rPr>
              <a:t>Many major economies face maturing business-cycle trends due to persistent inflationary pressures, slowing industrial activity, and tightening monetary and financial conditions. The U.S. is in the late-cycle expansion phase, with a rising likelihood that a recession may be on the horizon in 2023. Europe has likely tipped into a recession, but China’s lifting of COVID restrictions and policy stimulus offer hope for a 2023 upturn. </a:t>
            </a:r>
            <a:endParaRPr lang="en-US" dirty="0"/>
          </a:p>
          <a:p>
            <a:endParaRPr lang="en-US" dirty="0"/>
          </a:p>
        </p:txBody>
      </p:sp>
    </p:spTree>
    <p:extLst>
      <p:ext uri="{BB962C8B-B14F-4D97-AF65-F5344CB8AC3E}">
        <p14:creationId xmlns:p14="http://schemas.microsoft.com/office/powerpoint/2010/main" val="159041611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800" b="1" dirty="0">
                <a:solidFill>
                  <a:schemeClr val="accent5"/>
                </a:solidFill>
              </a:rPr>
              <a:t>Central banks tightened policies to address rising inflation over the past year at varying speeds and magnitudes. With inflation decelerating in recent months, many emerging markets (EM) appear nearer the end of their hiking cycles, while persistent pressures in many DM countries have kept policy rates below trailing inflation rates. EM consumers remain particularly exposed to volatility in food and energy prices. </a:t>
            </a:r>
            <a:endParaRPr lang="en-US" sz="800" dirty="0"/>
          </a:p>
        </p:txBody>
      </p:sp>
      <p:sp>
        <p:nvSpPr>
          <p:cNvPr id="4" name="Slide Number Placeholder 3"/>
          <p:cNvSpPr>
            <a:spLocks noGrp="1"/>
          </p:cNvSpPr>
          <p:nvPr>
            <p:ph type="sldNum" sz="quarter" idx="5"/>
          </p:nvPr>
        </p:nvSpPr>
        <p:spPr/>
        <p:txBody>
          <a:bodyPr/>
          <a:lstStyle/>
          <a:p>
            <a:pPr marL="0" marR="0" lvl="0" indent="0" algn="r" defTabSz="929760" rtl="0" eaLnBrk="1" fontAlgn="base" latinLnBrk="0" hangingPunct="1">
              <a:lnSpc>
                <a:spcPct val="100000"/>
              </a:lnSpc>
              <a:spcBef>
                <a:spcPct val="0"/>
              </a:spcBef>
              <a:spcAft>
                <a:spcPct val="0"/>
              </a:spcAft>
              <a:buClrTx/>
              <a:buSzTx/>
              <a:buFontTx/>
              <a:buNone/>
              <a:tabLst/>
              <a:defRPr/>
            </a:pPr>
            <a:fld id="{8203C9FA-C4BE-486E-85AA-ABBD1B25667F}"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pitchFamily="1" charset="-128"/>
                <a:cs typeface="+mn-cs"/>
              </a:rPr>
              <a:pPr marL="0" marR="0" lvl="0" indent="0" algn="r" defTabSz="929760" rtl="0" eaLnBrk="1" fontAlgn="base" latinLnBrk="0" hangingPunct="1">
                <a:lnSpc>
                  <a:spcPct val="100000"/>
                </a:lnSpc>
                <a:spcBef>
                  <a:spcPct val="0"/>
                </a:spcBef>
                <a:spcAft>
                  <a:spcPct val="0"/>
                </a:spcAft>
                <a:buClrTx/>
                <a:buSzTx/>
                <a:buFontTx/>
                <a:buNone/>
                <a:tabLst/>
                <a:defRPr/>
              </a:pPr>
              <a:t>5</a:t>
            </a:fld>
            <a:endParaRPr kumimoji="0" lang="en-US" sz="1200" b="0" i="0" u="none" strike="noStrike" kern="1200" cap="none" spc="0" normalizeH="0" baseline="0" noProof="0">
              <a:ln>
                <a:noFill/>
              </a:ln>
              <a:solidFill>
                <a:srgbClr val="000000"/>
              </a:solidFill>
              <a:effectLst/>
              <a:uLnTx/>
              <a:uFillTx/>
              <a:latin typeface="Arial" charset="0"/>
              <a:ea typeface="ＭＳ Ｐゴシック" pitchFamily="1" charset="-128"/>
              <a:cs typeface="+mn-cs"/>
            </a:endParaRPr>
          </a:p>
        </p:txBody>
      </p:sp>
    </p:spTree>
    <p:extLst>
      <p:ext uri="{BB962C8B-B14F-4D97-AF65-F5344CB8AC3E}">
        <p14:creationId xmlns:p14="http://schemas.microsoft.com/office/powerpoint/2010/main" val="119669103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dirty="0">
                <a:solidFill>
                  <a:srgbClr val="768692"/>
                </a:solidFill>
              </a:rPr>
              <a:t>In a typical late-cycle pattern, U.S. banks tightened lending standards in the latter half of 2022 across multiple loan categories. The banking stress experienced during Q1, highlighted by the failure of two regional banks, is likely to generate even greater caution and lead to further credit tightening. On average, smaller regional banks are more exposed to commercial real estate loans compared with large banks.</a:t>
            </a:r>
            <a:br>
              <a:rPr lang="en-US" sz="1200" b="1" dirty="0">
                <a:solidFill>
                  <a:srgbClr val="768692"/>
                </a:solidFill>
              </a:rPr>
            </a:br>
            <a:br>
              <a:rPr lang="en-US" sz="1200" b="1" dirty="0">
                <a:solidFill>
                  <a:srgbClr val="768692"/>
                </a:solidFill>
              </a:rPr>
            </a:br>
            <a:endParaRPr lang="en-US" dirty="0"/>
          </a:p>
        </p:txBody>
      </p:sp>
      <p:sp>
        <p:nvSpPr>
          <p:cNvPr id="4" name="Slide Number Placeholder 3"/>
          <p:cNvSpPr>
            <a:spLocks noGrp="1"/>
          </p:cNvSpPr>
          <p:nvPr>
            <p:ph type="sldNum" sz="quarter" idx="5"/>
          </p:nvPr>
        </p:nvSpPr>
        <p:spPr/>
        <p:txBody>
          <a:bodyPr/>
          <a:lstStyle/>
          <a:p>
            <a:pPr marL="0" marR="0" lvl="0" indent="0" algn="r" defTabSz="929737" rtl="0" eaLnBrk="1" fontAlgn="base" latinLnBrk="0" hangingPunct="1">
              <a:lnSpc>
                <a:spcPct val="100000"/>
              </a:lnSpc>
              <a:spcBef>
                <a:spcPct val="0"/>
              </a:spcBef>
              <a:spcAft>
                <a:spcPct val="0"/>
              </a:spcAft>
              <a:buClrTx/>
              <a:buSzTx/>
              <a:buFontTx/>
              <a:buNone/>
              <a:tabLst/>
              <a:defRPr/>
            </a:pPr>
            <a:fld id="{8203C9FA-C4BE-486E-85AA-ABBD1B25667F}"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pitchFamily="1" charset="-128"/>
                <a:cs typeface="+mn-cs"/>
              </a:rPr>
              <a:pPr marL="0" marR="0" lvl="0" indent="0" algn="r" defTabSz="929737" rtl="0" eaLnBrk="1" fontAlgn="base" latinLnBrk="0" hangingPunct="1">
                <a:lnSpc>
                  <a:spcPct val="100000"/>
                </a:lnSpc>
                <a:spcBef>
                  <a:spcPct val="0"/>
                </a:spcBef>
                <a:spcAft>
                  <a:spcPct val="0"/>
                </a:spcAft>
                <a:buClrTx/>
                <a:buSzTx/>
                <a:buFontTx/>
                <a:buNone/>
                <a:tabLst/>
                <a:defRPr/>
              </a:pPr>
              <a:t>6</a:t>
            </a:fld>
            <a:endParaRPr kumimoji="0" lang="en-US" sz="1200" b="0" i="0" u="none" strike="noStrike" kern="1200" cap="none" spc="0" normalizeH="0" baseline="0" noProof="0">
              <a:ln>
                <a:noFill/>
              </a:ln>
              <a:solidFill>
                <a:srgbClr val="000000"/>
              </a:solidFill>
              <a:effectLst/>
              <a:uLnTx/>
              <a:uFillTx/>
              <a:latin typeface="Arial" charset="0"/>
              <a:ea typeface="ＭＳ Ｐゴシック" pitchFamily="1" charset="-128"/>
              <a:cs typeface="+mn-cs"/>
            </a:endParaRPr>
          </a:p>
        </p:txBody>
      </p:sp>
    </p:spTree>
    <p:extLst>
      <p:ext uri="{BB962C8B-B14F-4D97-AF65-F5344CB8AC3E}">
        <p14:creationId xmlns:p14="http://schemas.microsoft.com/office/powerpoint/2010/main" val="238372775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kumimoji="0" lang="en-US" sz="1200" b="1" i="0" u="none" strike="noStrike" kern="0" cap="none" spc="0" normalizeH="0" baseline="0" noProof="0" dirty="0">
                <a:ln>
                  <a:noFill/>
                </a:ln>
                <a:solidFill>
                  <a:srgbClr val="768692"/>
                </a:solidFill>
                <a:effectLst/>
                <a:uLnTx/>
                <a:uFillTx/>
                <a:latin typeface="Arial"/>
                <a:ea typeface="+mj-ea"/>
                <a:cs typeface="+mj-cs"/>
              </a:rPr>
              <a:t>Many inflation pressures that tend to be more transitory, such as supply-chain disruptions, continued to fade in recent months. However, categories where price increases tend to be more persistent and more reliant on demand-side factors account for the bulk of current inflation drivers. If tight labor markets continue to boost unit labor costs, inflation in services sectors may linger for longer than investors expect.</a:t>
            </a:r>
            <a:endParaRPr lang="en-US" dirty="0"/>
          </a:p>
        </p:txBody>
      </p:sp>
      <p:sp>
        <p:nvSpPr>
          <p:cNvPr id="4" name="Slide Number Placeholder 3"/>
          <p:cNvSpPr>
            <a:spLocks noGrp="1"/>
          </p:cNvSpPr>
          <p:nvPr>
            <p:ph type="sldNum" sz="quarter" idx="10"/>
          </p:nvPr>
        </p:nvSpPr>
        <p:spPr/>
        <p:txBody>
          <a:bodyPr/>
          <a:lstStyle/>
          <a:p>
            <a:pPr marL="0" marR="0" lvl="0" indent="0" algn="r" defTabSz="929760" rtl="0" eaLnBrk="1" fontAlgn="base" latinLnBrk="0" hangingPunct="1">
              <a:lnSpc>
                <a:spcPct val="100000"/>
              </a:lnSpc>
              <a:spcBef>
                <a:spcPct val="0"/>
              </a:spcBef>
              <a:spcAft>
                <a:spcPct val="0"/>
              </a:spcAft>
              <a:buClrTx/>
              <a:buSzTx/>
              <a:buFontTx/>
              <a:buNone/>
              <a:tabLst/>
              <a:defRPr/>
            </a:pPr>
            <a:fld id="{47424499-EA09-4083-AEF9-2B53B74630EE}"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pitchFamily="1" charset="-128"/>
                <a:cs typeface="+mn-cs"/>
              </a:rPr>
              <a:pPr marL="0" marR="0" lvl="0" indent="0" algn="r" defTabSz="929760" rtl="0" eaLnBrk="1" fontAlgn="base" latinLnBrk="0" hangingPunct="1">
                <a:lnSpc>
                  <a:spcPct val="100000"/>
                </a:lnSpc>
                <a:spcBef>
                  <a:spcPct val="0"/>
                </a:spcBef>
                <a:spcAft>
                  <a:spcPct val="0"/>
                </a:spcAft>
                <a:buClrTx/>
                <a:buSzTx/>
                <a:buFontTx/>
                <a:buNone/>
                <a:tabLst/>
                <a:defRPr/>
              </a:pPr>
              <a:t>7</a:t>
            </a:fld>
            <a:endParaRPr kumimoji="0" lang="en-US" sz="1200" b="0" i="0" u="none" strike="noStrike" kern="1200" cap="none" spc="0" normalizeH="0" baseline="0" noProof="0">
              <a:ln>
                <a:noFill/>
              </a:ln>
              <a:solidFill>
                <a:srgbClr val="000000"/>
              </a:solidFill>
              <a:effectLst/>
              <a:uLnTx/>
              <a:uFillTx/>
              <a:latin typeface="Arial" charset="0"/>
              <a:ea typeface="ＭＳ Ｐゴシック" pitchFamily="1" charset="-128"/>
              <a:cs typeface="+mn-cs"/>
            </a:endParaRPr>
          </a:p>
        </p:txBody>
      </p:sp>
    </p:spTree>
    <p:extLst>
      <p:ext uri="{BB962C8B-B14F-4D97-AF65-F5344CB8AC3E}">
        <p14:creationId xmlns:p14="http://schemas.microsoft.com/office/powerpoint/2010/main" val="153529906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dirty="0">
                <a:solidFill>
                  <a:srgbClr val="768692"/>
                </a:solidFill>
              </a:rPr>
              <a:t>The Fed and European Central Bank employed quantitative tightening (QT) during Q1 aimed at reducing their balance sheets. The Fed also addressed banking turmoil by injecting liquidity via bank loans, including a new facility. The Bank of Japan may further adjust its Yield Curve Control policy at some point, and the generally tighter global monetary conditions may weaken global liquidity and contribute to elevated market volatility. </a:t>
            </a:r>
            <a:endParaRPr lang="en-US" dirty="0"/>
          </a:p>
        </p:txBody>
      </p:sp>
      <p:sp>
        <p:nvSpPr>
          <p:cNvPr id="4" name="Slide Number Placeholder 3"/>
          <p:cNvSpPr>
            <a:spLocks noGrp="1"/>
          </p:cNvSpPr>
          <p:nvPr>
            <p:ph type="sldNum" sz="quarter" idx="10"/>
          </p:nvPr>
        </p:nvSpPr>
        <p:spPr/>
        <p:txBody>
          <a:bodyPr/>
          <a:lstStyle/>
          <a:p>
            <a:pPr marL="0" marR="0" lvl="0" indent="0" algn="r" defTabSz="966764" rtl="0" eaLnBrk="1" fontAlgn="base" latinLnBrk="0" hangingPunct="1">
              <a:lnSpc>
                <a:spcPct val="100000"/>
              </a:lnSpc>
              <a:spcBef>
                <a:spcPct val="0"/>
              </a:spcBef>
              <a:spcAft>
                <a:spcPct val="0"/>
              </a:spcAft>
              <a:buClrTx/>
              <a:buSzTx/>
              <a:buFontTx/>
              <a:buNone/>
              <a:tabLst/>
              <a:defRPr/>
            </a:pPr>
            <a:fld id="{47424499-EA09-4083-AEF9-2B53B74630EE}"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pitchFamily="1" charset="-128"/>
                <a:cs typeface="+mn-cs"/>
              </a:rPr>
              <a:pPr marL="0" marR="0" lvl="0" indent="0" algn="r" defTabSz="966764" rtl="0" eaLnBrk="1" fontAlgn="base" latinLnBrk="0" hangingPunct="1">
                <a:lnSpc>
                  <a:spcPct val="100000"/>
                </a:lnSpc>
                <a:spcBef>
                  <a:spcPct val="0"/>
                </a:spcBef>
                <a:spcAft>
                  <a:spcPct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Arial" charset="0"/>
              <a:ea typeface="ＭＳ Ｐゴシック" pitchFamily="1" charset="-128"/>
              <a:cs typeface="+mn-cs"/>
            </a:endParaRPr>
          </a:p>
        </p:txBody>
      </p:sp>
    </p:spTree>
    <p:extLst>
      <p:ext uri="{BB962C8B-B14F-4D97-AF65-F5344CB8AC3E}">
        <p14:creationId xmlns:p14="http://schemas.microsoft.com/office/powerpoint/2010/main" val="425305558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29737" rtl="0" eaLnBrk="1" fontAlgn="base" latinLnBrk="0" hangingPunct="1">
              <a:lnSpc>
                <a:spcPct val="100000"/>
              </a:lnSpc>
              <a:spcBef>
                <a:spcPct val="0"/>
              </a:spcBef>
              <a:spcAft>
                <a:spcPct val="0"/>
              </a:spcAft>
              <a:buClrTx/>
              <a:buSzTx/>
              <a:buFontTx/>
              <a:buNone/>
              <a:tabLst/>
              <a:defRPr/>
            </a:pPr>
            <a:fld id="{8203C9FA-C4BE-486E-85AA-ABBD1B25667F}"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pitchFamily="1" charset="-128"/>
                <a:cs typeface="+mn-cs"/>
              </a:rPr>
              <a:pPr marL="0" marR="0" lvl="0" indent="0" algn="r" defTabSz="929737" rtl="0" eaLnBrk="1" fontAlgn="base" latinLnBrk="0" hangingPunct="1">
                <a:lnSpc>
                  <a:spcPct val="100000"/>
                </a:lnSpc>
                <a:spcBef>
                  <a:spcPct val="0"/>
                </a:spcBef>
                <a:spcAft>
                  <a:spcPct val="0"/>
                </a:spcAft>
                <a:buClrTx/>
                <a:buSzTx/>
                <a:buFontTx/>
                <a:buNone/>
                <a:tabLst/>
                <a:defRPr/>
              </a:pPr>
              <a:t>10</a:t>
            </a:fld>
            <a:endParaRPr kumimoji="0" lang="en-US" sz="1200" b="0" i="0" u="none" strike="noStrike" kern="1200" cap="none" spc="0" normalizeH="0" baseline="0" noProof="0">
              <a:ln>
                <a:noFill/>
              </a:ln>
              <a:solidFill>
                <a:srgbClr val="000000"/>
              </a:solidFill>
              <a:effectLst/>
              <a:uLnTx/>
              <a:uFillTx/>
              <a:latin typeface="Arial" charset="0"/>
              <a:ea typeface="ＭＳ Ｐゴシック" pitchFamily="1" charset="-128"/>
              <a:cs typeface="+mn-cs"/>
            </a:endParaRPr>
          </a:p>
        </p:txBody>
      </p:sp>
    </p:spTree>
    <p:extLst>
      <p:ext uri="{BB962C8B-B14F-4D97-AF65-F5344CB8AC3E}">
        <p14:creationId xmlns:p14="http://schemas.microsoft.com/office/powerpoint/2010/main" val="2544813647"/>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emf"/></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3.emf"/></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4.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3.emf"/></Relationships>
</file>

<file path=ppt/slideLayouts/_rels/slideLayout10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3.emf"/></Relationships>
</file>

<file path=ppt/slideLayouts/_rels/slideLayout10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3.emf"/></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16.emf"/><Relationship Id="rId1" Type="http://schemas.openxmlformats.org/officeDocument/2006/relationships/slideMaster" Target="../slideMasters/slideMaster4.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16.emf"/><Relationship Id="rId1" Type="http://schemas.openxmlformats.org/officeDocument/2006/relationships/slideMaster" Target="../slideMasters/slideMaster4.xml"/></Relationships>
</file>

<file path=ppt/slideLayouts/_rels/slideLayout123.xml.rels><?xml version="1.0" encoding="UTF-8" standalone="yes"?>
<Relationships xmlns="http://schemas.openxmlformats.org/package/2006/relationships"><Relationship Id="rId2" Type="http://schemas.openxmlformats.org/officeDocument/2006/relationships/image" Target="../media/image16.emf"/><Relationship Id="rId1" Type="http://schemas.openxmlformats.org/officeDocument/2006/relationships/slideMaster" Target="../slideMasters/slideMaster4.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3.emf"/></Relationships>
</file>

<file path=ppt/slideLayouts/_rels/slideLayout12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3.emf"/></Relationships>
</file>

<file path=ppt/slideLayouts/_rels/slideLayout12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3.emf"/></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2" Type="http://schemas.openxmlformats.org/officeDocument/2006/relationships/image" Target="../media/image16.emf"/><Relationship Id="rId1" Type="http://schemas.openxmlformats.org/officeDocument/2006/relationships/slideMaster" Target="../slideMasters/slideMaster4.xml"/></Relationships>
</file>

<file path=ppt/slideLayouts/_rels/slideLayout141.xml.rels><?xml version="1.0" encoding="UTF-8" standalone="yes"?>
<Relationships xmlns="http://schemas.openxmlformats.org/package/2006/relationships"><Relationship Id="rId2" Type="http://schemas.openxmlformats.org/officeDocument/2006/relationships/image" Target="../media/image16.emf"/><Relationship Id="rId1" Type="http://schemas.openxmlformats.org/officeDocument/2006/relationships/slideMaster" Target="../slideMasters/slideMaster4.xml"/></Relationships>
</file>

<file path=ppt/slideLayouts/_rels/slideLayout142.xml.rels><?xml version="1.0" encoding="UTF-8" standalone="yes"?>
<Relationships xmlns="http://schemas.openxmlformats.org/package/2006/relationships"><Relationship Id="rId2" Type="http://schemas.openxmlformats.org/officeDocument/2006/relationships/image" Target="../media/image16.emf"/><Relationship Id="rId1" Type="http://schemas.openxmlformats.org/officeDocument/2006/relationships/slideMaster" Target="../slideMasters/slideMaster4.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14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14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147.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14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5.xml"/></Relationships>
</file>

<file path=ppt/slideLayouts/_rels/slideLayout14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5.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3.emf"/></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3.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5.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3.emf"/></Relationships>
</file>

<file path=ppt/slideLayouts/_rels/slideLayout19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3.emf"/></Relationships>
</file>

<file path=ppt/slideLayouts/_rels/slideLayout19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3.emf"/></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emf"/></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2" Type="http://schemas.openxmlformats.org/officeDocument/2006/relationships/image" Target="../media/image16.emf"/><Relationship Id="rId1" Type="http://schemas.openxmlformats.org/officeDocument/2006/relationships/slideMaster" Target="../slideMasters/slideMaster5.xml"/></Relationships>
</file>

<file path=ppt/slideLayouts/_rels/slideLayout211.xml.rels><?xml version="1.0" encoding="UTF-8" standalone="yes"?>
<Relationships xmlns="http://schemas.openxmlformats.org/package/2006/relationships"><Relationship Id="rId2" Type="http://schemas.openxmlformats.org/officeDocument/2006/relationships/image" Target="../media/image16.emf"/><Relationship Id="rId1" Type="http://schemas.openxmlformats.org/officeDocument/2006/relationships/slideMaster" Target="../slideMasters/slideMaster5.xml"/></Relationships>
</file>

<file path=ppt/slideLayouts/_rels/slideLayout212.xml.rels><?xml version="1.0" encoding="UTF-8" standalone="yes"?>
<Relationships xmlns="http://schemas.openxmlformats.org/package/2006/relationships"><Relationship Id="rId2" Type="http://schemas.openxmlformats.org/officeDocument/2006/relationships/image" Target="../media/image16.emf"/><Relationship Id="rId1" Type="http://schemas.openxmlformats.org/officeDocument/2006/relationships/slideMaster" Target="../slideMasters/slideMaster5.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1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3.emf"/></Relationships>
</file>

<file path=ppt/slideLayouts/_rels/slideLayout2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3.emf"/></Relationships>
</file>

<file path=ppt/slideLayouts/_rels/slideLayout21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3.emf"/></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9.xml.rels><?xml version="1.0" encoding="UTF-8" standalone="yes"?>
<Relationships xmlns="http://schemas.openxmlformats.org/package/2006/relationships"><Relationship Id="rId2" Type="http://schemas.openxmlformats.org/officeDocument/2006/relationships/image" Target="../media/image16.emf"/><Relationship Id="rId1" Type="http://schemas.openxmlformats.org/officeDocument/2006/relationships/slideMaster" Target="../slideMasters/slideMaster5.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2" Type="http://schemas.openxmlformats.org/officeDocument/2006/relationships/image" Target="../media/image16.emf"/><Relationship Id="rId1" Type="http://schemas.openxmlformats.org/officeDocument/2006/relationships/slideMaster" Target="../slideMasters/slideMaster5.xml"/></Relationships>
</file>

<file path=ppt/slideLayouts/_rels/slideLayout231.xml.rels><?xml version="1.0" encoding="UTF-8" standalone="yes"?>
<Relationships xmlns="http://schemas.openxmlformats.org/package/2006/relationships"><Relationship Id="rId2" Type="http://schemas.openxmlformats.org/officeDocument/2006/relationships/image" Target="../media/image16.emf"/><Relationship Id="rId1" Type="http://schemas.openxmlformats.org/officeDocument/2006/relationships/slideMaster" Target="../slideMasters/slideMaster5.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23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235.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23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237.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6.xml"/></Relationships>
</file>

<file path=ppt/slideLayouts/_rels/slideLayout23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6.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8.png"/><Relationship Id="rId1" Type="http://schemas.openxmlformats.org/officeDocument/2006/relationships/slideMaster" Target="../slideMasters/slideMaster3.xml"/><Relationship Id="rId5" Type="http://schemas.microsoft.com/office/2007/relationships/hdphoto" Target="../media/hdphoto1.wdp"/><Relationship Id="rId4" Type="http://schemas.openxmlformats.org/officeDocument/2006/relationships/image" Target="../media/image10.png"/></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8.png"/><Relationship Id="rId1" Type="http://schemas.openxmlformats.org/officeDocument/2006/relationships/slideMaster" Target="../slideMasters/slideMaster3.xml"/><Relationship Id="rId5" Type="http://schemas.openxmlformats.org/officeDocument/2006/relationships/image" Target="../media/image9.emf"/><Relationship Id="rId4" Type="http://schemas.microsoft.com/office/2007/relationships/hdphoto" Target="../media/hdphoto1.wdp"/></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4.jpeg"/><Relationship Id="rId1" Type="http://schemas.openxmlformats.org/officeDocument/2006/relationships/slideMaster" Target="../slideMasters/slideMaster3.xml"/><Relationship Id="rId4" Type="http://schemas.openxmlformats.org/officeDocument/2006/relationships/image" Target="../media/image9.emf"/></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4.jpeg"/><Relationship Id="rId1" Type="http://schemas.openxmlformats.org/officeDocument/2006/relationships/slideMaster" Target="../slideMasters/slideMaster3.xml"/><Relationship Id="rId4" Type="http://schemas.openxmlformats.org/officeDocument/2006/relationships/image" Target="../media/image9.emf"/></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png"/><Relationship Id="rId1" Type="http://schemas.openxmlformats.org/officeDocument/2006/relationships/slideMaster" Target="../slideMasters/slideMaster3.xml"/><Relationship Id="rId4" Type="http://schemas.openxmlformats.org/officeDocument/2006/relationships/image" Target="../media/image3.emf"/></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1_FIAM_External_Print_Cover_IA">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0"/>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a:stretch/>
        </p:blipFill>
        <p:spPr bwMode="auto">
          <a:xfrm>
            <a:off x="0" y="3481388"/>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1"/>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47" name="Rectangle 176"/>
          <p:cNvSpPr>
            <a:spLocks noGrp="1" noChangeArrowheads="1"/>
          </p:cNvSpPr>
          <p:nvPr>
            <p:ph type="ftr" sz="quarter" idx="13"/>
          </p:nvPr>
        </p:nvSpPr>
        <p:spPr>
          <a:xfrm>
            <a:off x="272775" y="5877558"/>
            <a:ext cx="6014623" cy="260350"/>
          </a:xfrm>
        </p:spPr>
        <p:txBody>
          <a:bodyPr anchor="b" anchorCtr="0"/>
          <a:lstStyle>
            <a:lvl1pPr algn="l">
              <a:defRPr sz="800" b="0" smtClean="0">
                <a:solidFill>
                  <a:srgbClr val="000000"/>
                </a:solidFill>
              </a:defRPr>
            </a:lvl1pPr>
          </a:lstStyle>
          <a:p>
            <a:pPr>
              <a:defRPr/>
            </a:pPr>
            <a:r>
              <a:rPr lang="en-US" b="1"/>
              <a:t>For institutional use only</a:t>
            </a:r>
            <a:endParaRPr lang="en-US" b="1" dirty="0"/>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grpSp>
        <p:nvGrpSpPr>
          <p:cNvPr id="46" name="Group 45"/>
          <p:cNvGrpSpPr/>
          <p:nvPr userDrawn="1"/>
        </p:nvGrpSpPr>
        <p:grpSpPr>
          <a:xfrm>
            <a:off x="371883" y="6359447"/>
            <a:ext cx="3947551" cy="100654"/>
            <a:chOff x="362358" y="6368972"/>
            <a:chExt cx="3947551" cy="100654"/>
          </a:xfrm>
        </p:grpSpPr>
        <p:pic>
          <p:nvPicPr>
            <p:cNvPr id="48" name="Picture 5"/>
            <p:cNvPicPr>
              <a:picLocks noChangeAspect="1" noChangeArrowheads="1"/>
            </p:cNvPicPr>
            <p:nvPr userDrawn="1"/>
          </p:nvPicPr>
          <p:blipFill rotWithShape="1">
            <a:blip r:embed="rId4" cstate="print">
              <a:extLst>
                <a:ext uri="{28A0092B-C50C-407E-A947-70E740481C1C}">
                  <a14:useLocalDpi xmlns:a14="http://schemas.microsoft.com/office/drawing/2010/main" val="0"/>
                </a:ext>
              </a:extLst>
            </a:blip>
            <a:srcRect r="1439" b="-2834"/>
            <a:stretch/>
          </p:blipFill>
          <p:spPr bwMode="auto">
            <a:xfrm>
              <a:off x="362358" y="6368972"/>
              <a:ext cx="3848307" cy="100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56" name="Group 55"/>
            <p:cNvGrpSpPr/>
            <p:nvPr userDrawn="1"/>
          </p:nvGrpSpPr>
          <p:grpSpPr>
            <a:xfrm>
              <a:off x="4213072" y="6373095"/>
              <a:ext cx="96837" cy="53976"/>
              <a:chOff x="4217988" y="6370637"/>
              <a:chExt cx="96837" cy="53976"/>
            </a:xfrm>
          </p:grpSpPr>
          <p:sp>
            <p:nvSpPr>
              <p:cNvPr id="57" name="AutoShape 4"/>
              <p:cNvSpPr>
                <a:spLocks noChangeAspect="1" noChangeArrowheads="1" noTextEdit="1"/>
              </p:cNvSpPr>
              <p:nvPr userDrawn="1"/>
            </p:nvSpPr>
            <p:spPr bwMode="auto">
              <a:xfrm>
                <a:off x="4217988" y="6372225"/>
                <a:ext cx="96837"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6"/>
              <p:cNvSpPr>
                <a:spLocks/>
              </p:cNvSpPr>
              <p:nvPr userDrawn="1"/>
            </p:nvSpPr>
            <p:spPr bwMode="auto">
              <a:xfrm>
                <a:off x="4217988" y="6370637"/>
                <a:ext cx="30162" cy="52388"/>
              </a:xfrm>
              <a:custGeom>
                <a:avLst/>
                <a:gdLst>
                  <a:gd name="T0" fmla="*/ 14 w 14"/>
                  <a:gd name="T1" fmla="*/ 5 h 24"/>
                  <a:gd name="T2" fmla="*/ 7 w 14"/>
                  <a:gd name="T3" fmla="*/ 2 h 24"/>
                  <a:gd name="T4" fmla="*/ 3 w 14"/>
                  <a:gd name="T5" fmla="*/ 7 h 24"/>
                  <a:gd name="T6" fmla="*/ 8 w 14"/>
                  <a:gd name="T7" fmla="*/ 11 h 24"/>
                  <a:gd name="T8" fmla="*/ 14 w 14"/>
                  <a:gd name="T9" fmla="*/ 17 h 24"/>
                  <a:gd name="T10" fmla="*/ 7 w 14"/>
                  <a:gd name="T11" fmla="*/ 24 h 24"/>
                  <a:gd name="T12" fmla="*/ 0 w 14"/>
                  <a:gd name="T13" fmla="*/ 22 h 24"/>
                  <a:gd name="T14" fmla="*/ 0 w 14"/>
                  <a:gd name="T15" fmla="*/ 19 h 24"/>
                  <a:gd name="T16" fmla="*/ 7 w 14"/>
                  <a:gd name="T17" fmla="*/ 22 h 24"/>
                  <a:gd name="T18" fmla="*/ 11 w 14"/>
                  <a:gd name="T19" fmla="*/ 18 h 24"/>
                  <a:gd name="T20" fmla="*/ 6 w 14"/>
                  <a:gd name="T21" fmla="*/ 13 h 24"/>
                  <a:gd name="T22" fmla="*/ 0 w 14"/>
                  <a:gd name="T23" fmla="*/ 7 h 24"/>
                  <a:gd name="T24" fmla="*/ 8 w 14"/>
                  <a:gd name="T25" fmla="*/ 0 h 24"/>
                  <a:gd name="T26" fmla="*/ 14 w 14"/>
                  <a:gd name="T27" fmla="*/ 2 h 24"/>
                  <a:gd name="T28" fmla="*/ 14 w 14"/>
                  <a:gd name="T29"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24">
                    <a:moveTo>
                      <a:pt x="14" y="5"/>
                    </a:moveTo>
                    <a:cubicBezTo>
                      <a:pt x="12" y="4"/>
                      <a:pt x="10" y="2"/>
                      <a:pt x="7" y="2"/>
                    </a:cubicBezTo>
                    <a:cubicBezTo>
                      <a:pt x="5" y="2"/>
                      <a:pt x="3" y="4"/>
                      <a:pt x="3" y="7"/>
                    </a:cubicBezTo>
                    <a:cubicBezTo>
                      <a:pt x="3" y="9"/>
                      <a:pt x="5" y="10"/>
                      <a:pt x="8" y="11"/>
                    </a:cubicBezTo>
                    <a:cubicBezTo>
                      <a:pt x="12" y="12"/>
                      <a:pt x="14" y="14"/>
                      <a:pt x="14" y="17"/>
                    </a:cubicBezTo>
                    <a:cubicBezTo>
                      <a:pt x="14" y="22"/>
                      <a:pt x="11" y="24"/>
                      <a:pt x="7" y="24"/>
                    </a:cubicBezTo>
                    <a:cubicBezTo>
                      <a:pt x="4" y="24"/>
                      <a:pt x="2" y="23"/>
                      <a:pt x="0" y="22"/>
                    </a:cubicBezTo>
                    <a:cubicBezTo>
                      <a:pt x="0" y="19"/>
                      <a:pt x="0" y="19"/>
                      <a:pt x="0" y="19"/>
                    </a:cubicBezTo>
                    <a:cubicBezTo>
                      <a:pt x="2" y="21"/>
                      <a:pt x="5" y="22"/>
                      <a:pt x="7" y="22"/>
                    </a:cubicBezTo>
                    <a:cubicBezTo>
                      <a:pt x="10" y="22"/>
                      <a:pt x="11" y="20"/>
                      <a:pt x="11" y="18"/>
                    </a:cubicBezTo>
                    <a:cubicBezTo>
                      <a:pt x="11" y="15"/>
                      <a:pt x="9" y="14"/>
                      <a:pt x="6" y="13"/>
                    </a:cubicBezTo>
                    <a:cubicBezTo>
                      <a:pt x="2" y="12"/>
                      <a:pt x="0" y="10"/>
                      <a:pt x="0" y="7"/>
                    </a:cubicBezTo>
                    <a:cubicBezTo>
                      <a:pt x="0" y="3"/>
                      <a:pt x="3" y="0"/>
                      <a:pt x="8" y="0"/>
                    </a:cubicBezTo>
                    <a:cubicBezTo>
                      <a:pt x="10" y="0"/>
                      <a:pt x="12" y="1"/>
                      <a:pt x="14" y="2"/>
                    </a:cubicBezTo>
                    <a:lnTo>
                      <a:pt x="1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7"/>
              <p:cNvSpPr>
                <a:spLocks/>
              </p:cNvSpPr>
              <p:nvPr userDrawn="1"/>
            </p:nvSpPr>
            <p:spPr bwMode="auto">
              <a:xfrm>
                <a:off x="4262438" y="6372225"/>
                <a:ext cx="52387" cy="47625"/>
              </a:xfrm>
              <a:custGeom>
                <a:avLst/>
                <a:gdLst>
                  <a:gd name="T0" fmla="*/ 5 w 33"/>
                  <a:gd name="T1" fmla="*/ 4 h 30"/>
                  <a:gd name="T2" fmla="*/ 5 w 33"/>
                  <a:gd name="T3" fmla="*/ 30 h 30"/>
                  <a:gd name="T4" fmla="*/ 0 w 33"/>
                  <a:gd name="T5" fmla="*/ 30 h 30"/>
                  <a:gd name="T6" fmla="*/ 0 w 33"/>
                  <a:gd name="T7" fmla="*/ 0 h 30"/>
                  <a:gd name="T8" fmla="*/ 6 w 33"/>
                  <a:gd name="T9" fmla="*/ 0 h 30"/>
                  <a:gd name="T10" fmla="*/ 17 w 33"/>
                  <a:gd name="T11" fmla="*/ 25 h 30"/>
                  <a:gd name="T12" fmla="*/ 17 w 33"/>
                  <a:gd name="T13" fmla="*/ 25 h 30"/>
                  <a:gd name="T14" fmla="*/ 26 w 33"/>
                  <a:gd name="T15" fmla="*/ 0 h 30"/>
                  <a:gd name="T16" fmla="*/ 33 w 33"/>
                  <a:gd name="T17" fmla="*/ 0 h 30"/>
                  <a:gd name="T18" fmla="*/ 33 w 33"/>
                  <a:gd name="T19" fmla="*/ 30 h 30"/>
                  <a:gd name="T20" fmla="*/ 29 w 33"/>
                  <a:gd name="T21" fmla="*/ 30 h 30"/>
                  <a:gd name="T22" fmla="*/ 29 w 33"/>
                  <a:gd name="T23" fmla="*/ 4 h 30"/>
                  <a:gd name="T24" fmla="*/ 29 w 33"/>
                  <a:gd name="T25" fmla="*/ 4 h 30"/>
                  <a:gd name="T26" fmla="*/ 18 w 33"/>
                  <a:gd name="T27" fmla="*/ 30 h 30"/>
                  <a:gd name="T28" fmla="*/ 15 w 33"/>
                  <a:gd name="T29" fmla="*/ 30 h 30"/>
                  <a:gd name="T30" fmla="*/ 5 w 33"/>
                  <a:gd name="T31" fmla="*/ 4 h 30"/>
                  <a:gd name="T32" fmla="*/ 5 w 33"/>
                  <a:gd name="T33" fmla="*/ 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30">
                    <a:moveTo>
                      <a:pt x="5" y="4"/>
                    </a:moveTo>
                    <a:lnTo>
                      <a:pt x="5" y="30"/>
                    </a:lnTo>
                    <a:lnTo>
                      <a:pt x="0" y="30"/>
                    </a:lnTo>
                    <a:lnTo>
                      <a:pt x="0" y="0"/>
                    </a:lnTo>
                    <a:lnTo>
                      <a:pt x="6" y="0"/>
                    </a:lnTo>
                    <a:lnTo>
                      <a:pt x="17" y="25"/>
                    </a:lnTo>
                    <a:lnTo>
                      <a:pt x="17" y="25"/>
                    </a:lnTo>
                    <a:lnTo>
                      <a:pt x="26" y="0"/>
                    </a:lnTo>
                    <a:lnTo>
                      <a:pt x="33" y="0"/>
                    </a:lnTo>
                    <a:lnTo>
                      <a:pt x="33" y="30"/>
                    </a:lnTo>
                    <a:lnTo>
                      <a:pt x="29" y="30"/>
                    </a:lnTo>
                    <a:lnTo>
                      <a:pt x="29" y="4"/>
                    </a:lnTo>
                    <a:lnTo>
                      <a:pt x="29" y="4"/>
                    </a:lnTo>
                    <a:lnTo>
                      <a:pt x="18" y="30"/>
                    </a:lnTo>
                    <a:lnTo>
                      <a:pt x="15" y="30"/>
                    </a:lnTo>
                    <a:lnTo>
                      <a:pt x="5" y="4"/>
                    </a:lnTo>
                    <a:lnTo>
                      <a:pt x="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sp>
        <p:nvSpPr>
          <p:cNvPr id="50" name="Picture Placeholder 47"/>
          <p:cNvSpPr>
            <a:spLocks noGrp="1"/>
          </p:cNvSpPr>
          <p:nvPr>
            <p:ph type="pic" sz="quarter" idx="11" hasCustomPrompt="1"/>
          </p:nvPr>
        </p:nvSpPr>
        <p:spPr>
          <a:xfrm>
            <a:off x="804672" y="4105656"/>
            <a:ext cx="2424112" cy="609600"/>
          </a:xfrm>
          <a:noFill/>
        </p:spPr>
        <p:txBody>
          <a:bodyPr anchor="ctr"/>
          <a:lstStyle>
            <a:lvl1pPr>
              <a:defRPr sz="1000" b="0"/>
            </a:lvl1pPr>
          </a:lstStyle>
          <a:p>
            <a:pPr lvl="0"/>
            <a:r>
              <a:rPr lang="en-US" noProof="0" dirty="0"/>
              <a:t>Click icon to add logo</a:t>
            </a:r>
          </a:p>
        </p:txBody>
      </p:sp>
    </p:spTree>
    <p:extLst>
      <p:ext uri="{BB962C8B-B14F-4D97-AF65-F5344CB8AC3E}">
        <p14:creationId xmlns:p14="http://schemas.microsoft.com/office/powerpoint/2010/main" val="215070046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_Important Information">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3" name="Content Placeholder 2"/>
          <p:cNvSpPr>
            <a:spLocks noGrp="1"/>
          </p:cNvSpPr>
          <p:nvPr>
            <p:ph idx="1"/>
          </p:nvPr>
        </p:nvSpPr>
        <p:spPr>
          <a:xfrm>
            <a:off x="317115" y="1076325"/>
            <a:ext cx="8188710" cy="4808538"/>
          </a:xfrm>
          <a:noFill/>
          <a:ln w="9525">
            <a:noFill/>
            <a:miter lim="800000"/>
            <a:headEnd/>
            <a:tailEnd/>
          </a:ln>
          <a:effectLst/>
        </p:spPr>
        <p:txBody>
          <a:bodyPr lIns="91440"/>
          <a:lstStyle>
            <a:lvl1pPr marL="0" indent="0" algn="l" rtl="0" eaLnBrk="1" fontAlgn="base" hangingPunct="1">
              <a:spcAft>
                <a:spcPct val="0"/>
              </a:spcAft>
              <a:buSzPct val="40000"/>
              <a:defRPr lang="en-US" sz="1000" b="0" dirty="0" smtClean="0">
                <a:solidFill>
                  <a:srgbClr val="000000"/>
                </a:solidFill>
                <a:latin typeface="+mn-lt"/>
                <a:ea typeface="+mn-ea"/>
                <a:cs typeface="+mn-cs"/>
              </a:defRPr>
            </a:lvl1pPr>
            <a:lvl2pPr marL="0" indent="0" algn="l" rtl="0" eaLnBrk="1" fontAlgn="base" hangingPunct="1">
              <a:spcBef>
                <a:spcPts val="600"/>
              </a:spcBef>
              <a:spcAft>
                <a:spcPct val="0"/>
              </a:spcAft>
              <a:buSzPct val="40000"/>
              <a:buNone/>
              <a:defRPr lang="en-US" sz="1000" b="1" dirty="0">
                <a:solidFill>
                  <a:srgbClr val="000000"/>
                </a:solidFill>
                <a:latin typeface="+mn-lt"/>
                <a:ea typeface="+mn-ea"/>
                <a:cs typeface="+mn-cs"/>
              </a:defRPr>
            </a:lvl2pPr>
          </a:lstStyle>
          <a:p>
            <a:pPr lvl="0"/>
            <a:r>
              <a:rPr lang="en-US"/>
              <a:t>Click to edit Master text styles</a:t>
            </a:r>
          </a:p>
          <a:p>
            <a:pPr lvl="1"/>
            <a:r>
              <a:rPr lang="en-US"/>
              <a:t>Second level</a:t>
            </a:r>
          </a:p>
        </p:txBody>
      </p:sp>
      <p:sp>
        <p:nvSpPr>
          <p:cNvPr id="9"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0"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201607-20094</a:t>
            </a:r>
            <a:endParaRPr lang="en-US" dirty="0"/>
          </a:p>
        </p:txBody>
      </p:sp>
      <p:grpSp>
        <p:nvGrpSpPr>
          <p:cNvPr id="11" name="Group 10"/>
          <p:cNvGrpSpPr/>
          <p:nvPr userDrawn="1"/>
        </p:nvGrpSpPr>
        <p:grpSpPr>
          <a:xfrm>
            <a:off x="7364320" y="6412511"/>
            <a:ext cx="1371600" cy="283464"/>
            <a:chOff x="4291013" y="3178175"/>
            <a:chExt cx="3197225" cy="688975"/>
          </a:xfrm>
        </p:grpSpPr>
        <p:sp>
          <p:nvSpPr>
            <p:cNvPr id="12"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7"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3305617948"/>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1_Comparison">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68680"/>
          </a:xfrm>
        </p:spPr>
        <p:txBody>
          <a:bodyPr/>
          <a:lstStyle>
            <a:lvl1pPr>
              <a:defRPr/>
            </a:lvl1pPr>
          </a:lstStyle>
          <a:p>
            <a:r>
              <a:rPr lang="en-US"/>
              <a:t>Click to edit Master title style</a:t>
            </a:r>
            <a:endParaRPr lang="en-US" dirty="0"/>
          </a:p>
        </p:txBody>
      </p:sp>
      <p:sp>
        <p:nvSpPr>
          <p:cNvPr id="3" name="Text Placeholder 2"/>
          <p:cNvSpPr>
            <a:spLocks noGrp="1"/>
          </p:cNvSpPr>
          <p:nvPr>
            <p:ph type="body" idx="1" hasCustomPrompt="1"/>
          </p:nvPr>
        </p:nvSpPr>
        <p:spPr>
          <a:xfrm>
            <a:off x="317115" y="1004757"/>
            <a:ext cx="4040188" cy="639762"/>
          </a:xfrm>
        </p:spPr>
        <p:txBody>
          <a:bodyPr lIns="91440" anchor="b"/>
          <a:lstStyle>
            <a:lvl1pPr marL="0" indent="0">
              <a:buNone/>
              <a:defRPr sz="1400" b="1">
                <a:solidFill>
                  <a:srgbClr val="000000"/>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5" name="Text Placeholder 4"/>
          <p:cNvSpPr>
            <a:spLocks noGrp="1"/>
          </p:cNvSpPr>
          <p:nvPr>
            <p:ph type="body" sz="quarter" idx="3" hasCustomPrompt="1"/>
          </p:nvPr>
        </p:nvSpPr>
        <p:spPr>
          <a:xfrm>
            <a:off x="4449057" y="1004757"/>
            <a:ext cx="4041775" cy="639762"/>
          </a:xfrm>
        </p:spPr>
        <p:txBody>
          <a:bodyPr lIns="91440" anchor="b"/>
          <a:lstStyle>
            <a:lvl1pPr marL="0" indent="0">
              <a:buNone/>
              <a:defRPr sz="1400" b="1">
                <a:solidFill>
                  <a:srgbClr val="000000"/>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10" name="Content Placeholder 2"/>
          <p:cNvSpPr>
            <a:spLocks noGrp="1"/>
          </p:cNvSpPr>
          <p:nvPr>
            <p:ph sz="half" idx="13"/>
          </p:nvPr>
        </p:nvSpPr>
        <p:spPr>
          <a:xfrm>
            <a:off x="317115" y="1664594"/>
            <a:ext cx="4041648" cy="4553643"/>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Content Placeholder 2"/>
          <p:cNvSpPr>
            <a:spLocks noGrp="1"/>
          </p:cNvSpPr>
          <p:nvPr>
            <p:ph sz="half" idx="14"/>
          </p:nvPr>
        </p:nvSpPr>
        <p:spPr>
          <a:xfrm>
            <a:off x="4449057" y="1665794"/>
            <a:ext cx="4041648" cy="4552443"/>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Footer Placeholder 4"/>
          <p:cNvSpPr>
            <a:spLocks noGrp="1"/>
          </p:cNvSpPr>
          <p:nvPr>
            <p:ph type="ftr" sz="quarter" idx="16"/>
          </p:nvPr>
        </p:nvSpPr>
        <p:spPr>
          <a:xfrm>
            <a:off x="320040" y="6483290"/>
            <a:ext cx="3933825" cy="172486"/>
          </a:xfrm>
          <a:prstGeom prst="rect">
            <a:avLst/>
          </a:prstGeom>
        </p:spPr>
        <p:txBody>
          <a:bodyPr/>
          <a:lstStyle>
            <a:lvl1pPr algn="r">
              <a:defRPr smtClean="0">
                <a:solidFill>
                  <a:srgbClr val="000000"/>
                </a:solidFill>
              </a:defRPr>
            </a:lvl1pPr>
          </a:lstStyle>
          <a:p>
            <a:pPr algn="l">
              <a:defRPr/>
            </a:pPr>
            <a:r>
              <a:rPr lang="en-US" sz="1800" dirty="0"/>
              <a:t>For institutional use only.</a:t>
            </a:r>
          </a:p>
        </p:txBody>
      </p:sp>
      <p:sp>
        <p:nvSpPr>
          <p:cNvPr id="15" name="Rectangle 155"/>
          <p:cNvSpPr>
            <a:spLocks noGrp="1" noChangeArrowheads="1"/>
          </p:cNvSpPr>
          <p:nvPr>
            <p:ph type="dt" sz="half" idx="17"/>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6" name="Group 15"/>
          <p:cNvGrpSpPr/>
          <p:nvPr userDrawn="1"/>
        </p:nvGrpSpPr>
        <p:grpSpPr>
          <a:xfrm>
            <a:off x="7364320" y="6412511"/>
            <a:ext cx="1371600" cy="283464"/>
            <a:chOff x="4291013" y="3178175"/>
            <a:chExt cx="3197225" cy="688975"/>
          </a:xfrm>
        </p:grpSpPr>
        <p:sp>
          <p:nvSpPr>
            <p:cNvPr id="17"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5"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6"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7"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8"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9"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40"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41"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42" name="Slide Number Placeholder 3"/>
          <p:cNvSpPr>
            <a:spLocks noGrp="1"/>
          </p:cNvSpPr>
          <p:nvPr>
            <p:ph type="sldNum" sz="quarter" idx="18"/>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64328623"/>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8" name="Footer Placeholder 4"/>
          <p:cNvSpPr>
            <a:spLocks noGrp="1"/>
          </p:cNvSpPr>
          <p:nvPr>
            <p:ph type="ftr" sz="quarter" idx="15"/>
          </p:nvPr>
        </p:nvSpPr>
        <p:spPr>
          <a:xfrm>
            <a:off x="320040" y="6483290"/>
            <a:ext cx="3933825" cy="172486"/>
          </a:xfrm>
          <a:prstGeom prst="rect">
            <a:avLst/>
          </a:prstGeom>
        </p:spPr>
        <p:txBody>
          <a:bodyPr/>
          <a:lstStyle>
            <a:lvl1pPr algn="r">
              <a:defRPr smtClean="0">
                <a:solidFill>
                  <a:srgbClr val="000000"/>
                </a:solidFill>
              </a:defRPr>
            </a:lvl1pPr>
          </a:lstStyle>
          <a:p>
            <a:pPr algn="l">
              <a:defRPr/>
            </a:pPr>
            <a:r>
              <a:rPr lang="en-US" sz="1800" dirty="0"/>
              <a:t>For institutional use only.</a:t>
            </a:r>
          </a:p>
        </p:txBody>
      </p:sp>
      <p:sp>
        <p:nvSpPr>
          <p:cNvPr id="9"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0" name="Group 9"/>
          <p:cNvGrpSpPr/>
          <p:nvPr userDrawn="1"/>
        </p:nvGrpSpPr>
        <p:grpSpPr>
          <a:xfrm>
            <a:off x="7364320" y="6412511"/>
            <a:ext cx="1371600" cy="283464"/>
            <a:chOff x="4291013" y="3178175"/>
            <a:chExt cx="3197225" cy="688975"/>
          </a:xfrm>
        </p:grpSpPr>
        <p:sp>
          <p:nvSpPr>
            <p:cNvPr id="11"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2"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3"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4"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5"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6"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7"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5"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36"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569331091"/>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showMasterSp="0" preserve="1" userDrawn="1">
  <p:cSld name="3_FIAM_External_Print_Cover">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0"/>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l="1379" r="1716"/>
          <a:stretch/>
        </p:blipFill>
        <p:spPr bwMode="auto">
          <a:xfrm>
            <a:off x="0" y="3481388"/>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1"/>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47" name="Rectangle 176"/>
          <p:cNvSpPr>
            <a:spLocks noGrp="1" noChangeArrowheads="1"/>
          </p:cNvSpPr>
          <p:nvPr>
            <p:ph type="ftr" sz="quarter" idx="13"/>
          </p:nvPr>
        </p:nvSpPr>
        <p:spPr>
          <a:xfrm>
            <a:off x="281401" y="5877558"/>
            <a:ext cx="6014623" cy="260350"/>
          </a:xfrm>
        </p:spPr>
        <p:txBody>
          <a:bodyPr anchor="b" anchorCtr="0"/>
          <a:lstStyle>
            <a:lvl1pPr algn="l">
              <a:defRPr sz="800" b="0" smtClean="0">
                <a:solidFill>
                  <a:srgbClr val="000000"/>
                </a:solidFill>
              </a:defRPr>
            </a:lvl1pPr>
          </a:lstStyle>
          <a:p>
            <a:pPr>
              <a:defRPr/>
            </a:pPr>
            <a:r>
              <a:rPr lang="en-US" b="1" dirty="0"/>
              <a:t>For institutional use only.</a:t>
            </a:r>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grpSp>
        <p:nvGrpSpPr>
          <p:cNvPr id="43" name="Group 42"/>
          <p:cNvGrpSpPr/>
          <p:nvPr userDrawn="1"/>
        </p:nvGrpSpPr>
        <p:grpSpPr>
          <a:xfrm>
            <a:off x="371883" y="6327145"/>
            <a:ext cx="4006611" cy="174407"/>
            <a:chOff x="371883" y="6327145"/>
            <a:chExt cx="4006611" cy="174407"/>
          </a:xfrm>
        </p:grpSpPr>
        <p:grpSp>
          <p:nvGrpSpPr>
            <p:cNvPr id="49" name="Group 48"/>
            <p:cNvGrpSpPr/>
            <p:nvPr userDrawn="1"/>
          </p:nvGrpSpPr>
          <p:grpSpPr>
            <a:xfrm>
              <a:off x="371883" y="6359447"/>
              <a:ext cx="3947551" cy="100654"/>
              <a:chOff x="362358" y="6368972"/>
              <a:chExt cx="3947551" cy="100654"/>
            </a:xfrm>
          </p:grpSpPr>
          <p:pic>
            <p:nvPicPr>
              <p:cNvPr id="51" name="Picture 5"/>
              <p:cNvPicPr>
                <a:picLocks noChangeAspect="1" noChangeArrowheads="1"/>
              </p:cNvPicPr>
              <p:nvPr userDrawn="1"/>
            </p:nvPicPr>
            <p:blipFill rotWithShape="1">
              <a:blip r:embed="rId4" cstate="print">
                <a:extLst>
                  <a:ext uri="{28A0092B-C50C-407E-A947-70E740481C1C}">
                    <a14:useLocalDpi xmlns:a14="http://schemas.microsoft.com/office/drawing/2010/main" val="0"/>
                  </a:ext>
                </a:extLst>
              </a:blip>
              <a:srcRect r="1439" b="-2834"/>
              <a:stretch/>
            </p:blipFill>
            <p:spPr bwMode="auto">
              <a:xfrm>
                <a:off x="362358" y="6368972"/>
                <a:ext cx="3848307" cy="100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AutoShape 4"/>
              <p:cNvSpPr>
                <a:spLocks noChangeAspect="1" noChangeArrowheads="1" noTextEdit="1"/>
              </p:cNvSpPr>
              <p:nvPr userDrawn="1"/>
            </p:nvSpPr>
            <p:spPr bwMode="auto">
              <a:xfrm>
                <a:off x="4213072" y="6374683"/>
                <a:ext cx="96837"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50" name="TextBox 49"/>
            <p:cNvSpPr txBox="1"/>
            <p:nvPr userDrawn="1"/>
          </p:nvSpPr>
          <p:spPr>
            <a:xfrm>
              <a:off x="4144134" y="6327145"/>
              <a:ext cx="234360" cy="174407"/>
            </a:xfrm>
            <a:prstGeom prst="rect">
              <a:avLst/>
            </a:prstGeom>
            <a:noFill/>
          </p:spPr>
          <p:txBody>
            <a:bodyPr wrap="none" rtlCol="0">
              <a:spAutoFit/>
            </a:bodyPr>
            <a:lstStyle/>
            <a:p>
              <a:r>
                <a:rPr lang="en-US" sz="800" b="1" baseline="30000" dirty="0">
                  <a:solidFill>
                    <a:srgbClr val="000000"/>
                  </a:solidFill>
                  <a:latin typeface="Arial"/>
                  <a:cs typeface="+mn-cs"/>
                </a:rPr>
                <a:t>®</a:t>
              </a:r>
            </a:p>
          </p:txBody>
        </p:sp>
      </p:grpSp>
    </p:spTree>
    <p:extLst>
      <p:ext uri="{BB962C8B-B14F-4D97-AF65-F5344CB8AC3E}">
        <p14:creationId xmlns:p14="http://schemas.microsoft.com/office/powerpoint/2010/main" val="3466658011"/>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grpSp>
        <p:nvGrpSpPr>
          <p:cNvPr id="4" name="Group 6"/>
          <p:cNvGrpSpPr>
            <a:grpSpLocks/>
          </p:cNvGrpSpPr>
          <p:nvPr/>
        </p:nvGrpSpPr>
        <p:grpSpPr bwMode="auto">
          <a:xfrm>
            <a:off x="7364413" y="6411913"/>
            <a:ext cx="1371600" cy="284162"/>
            <a:chOff x="4291013" y="3178175"/>
            <a:chExt cx="3197225" cy="688975"/>
          </a:xfrm>
        </p:grpSpPr>
        <p:sp>
          <p:nvSpPr>
            <p:cNvPr id="5" name="Freeform 6"/>
            <p:cNvSpPr>
              <a:spLocks/>
            </p:cNvSpPr>
            <p:nvPr/>
          </p:nvSpPr>
          <p:spPr bwMode="auto">
            <a:xfrm>
              <a:off x="4300538" y="3190875"/>
              <a:ext cx="644525" cy="644525"/>
            </a:xfrm>
            <a:custGeom>
              <a:avLst/>
              <a:gdLst>
                <a:gd name="T0" fmla="*/ 323850 w 406"/>
                <a:gd name="T1" fmla="*/ 644525 h 406"/>
                <a:gd name="T2" fmla="*/ 387350 w 406"/>
                <a:gd name="T3" fmla="*/ 638175 h 406"/>
                <a:gd name="T4" fmla="*/ 447675 w 406"/>
                <a:gd name="T5" fmla="*/ 619125 h 406"/>
                <a:gd name="T6" fmla="*/ 501650 w 406"/>
                <a:gd name="T7" fmla="*/ 590550 h 406"/>
                <a:gd name="T8" fmla="*/ 549275 w 406"/>
                <a:gd name="T9" fmla="*/ 549275 h 406"/>
                <a:gd name="T10" fmla="*/ 590550 w 406"/>
                <a:gd name="T11" fmla="*/ 501650 h 406"/>
                <a:gd name="T12" fmla="*/ 619125 w 406"/>
                <a:gd name="T13" fmla="*/ 447675 h 406"/>
                <a:gd name="T14" fmla="*/ 638175 w 406"/>
                <a:gd name="T15" fmla="*/ 387350 h 406"/>
                <a:gd name="T16" fmla="*/ 644525 w 406"/>
                <a:gd name="T17" fmla="*/ 323850 h 406"/>
                <a:gd name="T18" fmla="*/ 641350 w 406"/>
                <a:gd name="T19" fmla="*/ 288925 h 406"/>
                <a:gd name="T20" fmla="*/ 628650 w 406"/>
                <a:gd name="T21" fmla="*/ 228600 h 406"/>
                <a:gd name="T22" fmla="*/ 606425 w 406"/>
                <a:gd name="T23" fmla="*/ 168275 h 406"/>
                <a:gd name="T24" fmla="*/ 571500 w 406"/>
                <a:gd name="T25" fmla="*/ 117475 h 406"/>
                <a:gd name="T26" fmla="*/ 527050 w 406"/>
                <a:gd name="T27" fmla="*/ 73025 h 406"/>
                <a:gd name="T28" fmla="*/ 476250 w 406"/>
                <a:gd name="T29" fmla="*/ 41275 h 406"/>
                <a:gd name="T30" fmla="*/ 419100 w 406"/>
                <a:gd name="T31" fmla="*/ 15875 h 406"/>
                <a:gd name="T32" fmla="*/ 355600 w 406"/>
                <a:gd name="T33" fmla="*/ 3175 h 406"/>
                <a:gd name="T34" fmla="*/ 323850 w 406"/>
                <a:gd name="T35" fmla="*/ 0 h 406"/>
                <a:gd name="T36" fmla="*/ 257175 w 406"/>
                <a:gd name="T37" fmla="*/ 6350 h 406"/>
                <a:gd name="T38" fmla="*/ 196850 w 406"/>
                <a:gd name="T39" fmla="*/ 25400 h 406"/>
                <a:gd name="T40" fmla="*/ 142875 w 406"/>
                <a:gd name="T41" fmla="*/ 57150 h 406"/>
                <a:gd name="T42" fmla="*/ 95250 w 406"/>
                <a:gd name="T43" fmla="*/ 95250 h 406"/>
                <a:gd name="T44" fmla="*/ 57150 w 406"/>
                <a:gd name="T45" fmla="*/ 142875 h 406"/>
                <a:gd name="T46" fmla="*/ 25400 w 406"/>
                <a:gd name="T47" fmla="*/ 196850 h 406"/>
                <a:gd name="T48" fmla="*/ 6350 w 406"/>
                <a:gd name="T49" fmla="*/ 257175 h 406"/>
                <a:gd name="T50" fmla="*/ 0 w 406"/>
                <a:gd name="T51" fmla="*/ 323850 h 406"/>
                <a:gd name="T52" fmla="*/ 3175 w 406"/>
                <a:gd name="T53" fmla="*/ 355600 h 406"/>
                <a:gd name="T54" fmla="*/ 15875 w 406"/>
                <a:gd name="T55" fmla="*/ 419100 h 406"/>
                <a:gd name="T56" fmla="*/ 38100 w 406"/>
                <a:gd name="T57" fmla="*/ 476250 h 406"/>
                <a:gd name="T58" fmla="*/ 73025 w 406"/>
                <a:gd name="T59" fmla="*/ 527050 h 406"/>
                <a:gd name="T60" fmla="*/ 117475 w 406"/>
                <a:gd name="T61" fmla="*/ 571500 h 406"/>
                <a:gd name="T62" fmla="*/ 168275 w 406"/>
                <a:gd name="T63" fmla="*/ 606425 h 406"/>
                <a:gd name="T64" fmla="*/ 225425 w 406"/>
                <a:gd name="T65" fmla="*/ 631825 h 406"/>
                <a:gd name="T66" fmla="*/ 288925 w 406"/>
                <a:gd name="T67" fmla="*/ 644525 h 4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6" name="Freeform 7"/>
            <p:cNvSpPr>
              <a:spLocks/>
            </p:cNvSpPr>
            <p:nvPr/>
          </p:nvSpPr>
          <p:spPr bwMode="auto">
            <a:xfrm>
              <a:off x="4300538" y="3190875"/>
              <a:ext cx="644525" cy="644525"/>
            </a:xfrm>
            <a:custGeom>
              <a:avLst/>
              <a:gdLst>
                <a:gd name="T0" fmla="*/ 323850 w 406"/>
                <a:gd name="T1" fmla="*/ 644525 h 406"/>
                <a:gd name="T2" fmla="*/ 387350 w 406"/>
                <a:gd name="T3" fmla="*/ 638175 h 406"/>
                <a:gd name="T4" fmla="*/ 447675 w 406"/>
                <a:gd name="T5" fmla="*/ 619125 h 406"/>
                <a:gd name="T6" fmla="*/ 501650 w 406"/>
                <a:gd name="T7" fmla="*/ 590550 h 406"/>
                <a:gd name="T8" fmla="*/ 549275 w 406"/>
                <a:gd name="T9" fmla="*/ 549275 h 406"/>
                <a:gd name="T10" fmla="*/ 590550 w 406"/>
                <a:gd name="T11" fmla="*/ 501650 h 406"/>
                <a:gd name="T12" fmla="*/ 619125 w 406"/>
                <a:gd name="T13" fmla="*/ 447675 h 406"/>
                <a:gd name="T14" fmla="*/ 638175 w 406"/>
                <a:gd name="T15" fmla="*/ 387350 h 406"/>
                <a:gd name="T16" fmla="*/ 644525 w 406"/>
                <a:gd name="T17" fmla="*/ 323850 h 406"/>
                <a:gd name="T18" fmla="*/ 641350 w 406"/>
                <a:gd name="T19" fmla="*/ 288925 h 406"/>
                <a:gd name="T20" fmla="*/ 628650 w 406"/>
                <a:gd name="T21" fmla="*/ 228600 h 406"/>
                <a:gd name="T22" fmla="*/ 606425 w 406"/>
                <a:gd name="T23" fmla="*/ 168275 h 406"/>
                <a:gd name="T24" fmla="*/ 571500 w 406"/>
                <a:gd name="T25" fmla="*/ 117475 h 406"/>
                <a:gd name="T26" fmla="*/ 527050 w 406"/>
                <a:gd name="T27" fmla="*/ 73025 h 406"/>
                <a:gd name="T28" fmla="*/ 476250 w 406"/>
                <a:gd name="T29" fmla="*/ 41275 h 406"/>
                <a:gd name="T30" fmla="*/ 419100 w 406"/>
                <a:gd name="T31" fmla="*/ 15875 h 406"/>
                <a:gd name="T32" fmla="*/ 355600 w 406"/>
                <a:gd name="T33" fmla="*/ 3175 h 406"/>
                <a:gd name="T34" fmla="*/ 323850 w 406"/>
                <a:gd name="T35" fmla="*/ 0 h 406"/>
                <a:gd name="T36" fmla="*/ 257175 w 406"/>
                <a:gd name="T37" fmla="*/ 6350 h 406"/>
                <a:gd name="T38" fmla="*/ 196850 w 406"/>
                <a:gd name="T39" fmla="*/ 25400 h 406"/>
                <a:gd name="T40" fmla="*/ 142875 w 406"/>
                <a:gd name="T41" fmla="*/ 57150 h 406"/>
                <a:gd name="T42" fmla="*/ 95250 w 406"/>
                <a:gd name="T43" fmla="*/ 95250 h 406"/>
                <a:gd name="T44" fmla="*/ 57150 w 406"/>
                <a:gd name="T45" fmla="*/ 142875 h 406"/>
                <a:gd name="T46" fmla="*/ 25400 w 406"/>
                <a:gd name="T47" fmla="*/ 196850 h 406"/>
                <a:gd name="T48" fmla="*/ 6350 w 406"/>
                <a:gd name="T49" fmla="*/ 257175 h 406"/>
                <a:gd name="T50" fmla="*/ 0 w 406"/>
                <a:gd name="T51" fmla="*/ 323850 h 406"/>
                <a:gd name="T52" fmla="*/ 3175 w 406"/>
                <a:gd name="T53" fmla="*/ 355600 h 406"/>
                <a:gd name="T54" fmla="*/ 15875 w 406"/>
                <a:gd name="T55" fmla="*/ 419100 h 406"/>
                <a:gd name="T56" fmla="*/ 38100 w 406"/>
                <a:gd name="T57" fmla="*/ 476250 h 406"/>
                <a:gd name="T58" fmla="*/ 73025 w 406"/>
                <a:gd name="T59" fmla="*/ 527050 h 406"/>
                <a:gd name="T60" fmla="*/ 117475 w 406"/>
                <a:gd name="T61" fmla="*/ 571500 h 406"/>
                <a:gd name="T62" fmla="*/ 168275 w 406"/>
                <a:gd name="T63" fmla="*/ 606425 h 406"/>
                <a:gd name="T64" fmla="*/ 225425 w 406"/>
                <a:gd name="T65" fmla="*/ 631825 h 406"/>
                <a:gd name="T66" fmla="*/ 288925 w 406"/>
                <a:gd name="T67" fmla="*/ 644525 h 4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8" name="Freeform 8"/>
            <p:cNvSpPr>
              <a:spLocks/>
            </p:cNvSpPr>
            <p:nvPr/>
          </p:nvSpPr>
          <p:spPr bwMode="auto">
            <a:xfrm>
              <a:off x="4291013" y="3178175"/>
              <a:ext cx="660400" cy="631825"/>
            </a:xfrm>
            <a:custGeom>
              <a:avLst/>
              <a:gdLst>
                <a:gd name="T0" fmla="*/ 434975 w 416"/>
                <a:gd name="T1" fmla="*/ 412750 h 398"/>
                <a:gd name="T2" fmla="*/ 206375 w 416"/>
                <a:gd name="T3" fmla="*/ 631825 h 398"/>
                <a:gd name="T4" fmla="*/ 149225 w 416"/>
                <a:gd name="T5" fmla="*/ 600075 h 398"/>
                <a:gd name="T6" fmla="*/ 76200 w 416"/>
                <a:gd name="T7" fmla="*/ 533400 h 398"/>
                <a:gd name="T8" fmla="*/ 25400 w 416"/>
                <a:gd name="T9" fmla="*/ 450850 h 398"/>
                <a:gd name="T10" fmla="*/ 6350 w 416"/>
                <a:gd name="T11" fmla="*/ 390525 h 398"/>
                <a:gd name="T12" fmla="*/ 3175 w 416"/>
                <a:gd name="T13" fmla="*/ 292100 h 398"/>
                <a:gd name="T14" fmla="*/ 25400 w 416"/>
                <a:gd name="T15" fmla="*/ 200025 h 398"/>
                <a:gd name="T16" fmla="*/ 57150 w 416"/>
                <a:gd name="T17" fmla="*/ 142875 h 398"/>
                <a:gd name="T18" fmla="*/ 123825 w 416"/>
                <a:gd name="T19" fmla="*/ 69850 h 398"/>
                <a:gd name="T20" fmla="*/ 209550 w 416"/>
                <a:gd name="T21" fmla="*/ 19050 h 398"/>
                <a:gd name="T22" fmla="*/ 260350 w 416"/>
                <a:gd name="T23" fmla="*/ 6350 h 398"/>
                <a:gd name="T24" fmla="*/ 342900 w 416"/>
                <a:gd name="T25" fmla="*/ 0 h 398"/>
                <a:gd name="T26" fmla="*/ 422275 w 416"/>
                <a:gd name="T27" fmla="*/ 12700 h 398"/>
                <a:gd name="T28" fmla="*/ 479425 w 416"/>
                <a:gd name="T29" fmla="*/ 34925 h 398"/>
                <a:gd name="T30" fmla="*/ 555625 w 416"/>
                <a:gd name="T31" fmla="*/ 88900 h 398"/>
                <a:gd name="T32" fmla="*/ 612775 w 416"/>
                <a:gd name="T33" fmla="*/ 158750 h 398"/>
                <a:gd name="T34" fmla="*/ 641350 w 416"/>
                <a:gd name="T35" fmla="*/ 222250 h 398"/>
                <a:gd name="T36" fmla="*/ 660400 w 416"/>
                <a:gd name="T37" fmla="*/ 323850 h 398"/>
                <a:gd name="T38" fmla="*/ 644525 w 416"/>
                <a:gd name="T39" fmla="*/ 425450 h 398"/>
                <a:gd name="T40" fmla="*/ 603250 w 416"/>
                <a:gd name="T41" fmla="*/ 511175 h 398"/>
                <a:gd name="T42" fmla="*/ 539750 w 416"/>
                <a:gd name="T43" fmla="*/ 584200 h 398"/>
                <a:gd name="T44" fmla="*/ 574675 w 416"/>
                <a:gd name="T45" fmla="*/ 504825 h 398"/>
                <a:gd name="T46" fmla="*/ 415925 w 416"/>
                <a:gd name="T47" fmla="*/ 365125 h 398"/>
                <a:gd name="T48" fmla="*/ 622300 w 416"/>
                <a:gd name="T49" fmla="*/ 396875 h 398"/>
                <a:gd name="T50" fmla="*/ 628650 w 416"/>
                <a:gd name="T51" fmla="*/ 279400 h 398"/>
                <a:gd name="T52" fmla="*/ 422275 w 416"/>
                <a:gd name="T53" fmla="*/ 292100 h 398"/>
                <a:gd name="T54" fmla="*/ 584200 w 416"/>
                <a:gd name="T55" fmla="*/ 168275 h 398"/>
                <a:gd name="T56" fmla="*/ 400050 w 416"/>
                <a:gd name="T57" fmla="*/ 260350 h 398"/>
                <a:gd name="T58" fmla="*/ 498475 w 416"/>
                <a:gd name="T59" fmla="*/ 82550 h 398"/>
                <a:gd name="T60" fmla="*/ 393700 w 416"/>
                <a:gd name="T61" fmla="*/ 34925 h 398"/>
                <a:gd name="T62" fmla="*/ 314325 w 416"/>
                <a:gd name="T63" fmla="*/ 168275 h 398"/>
                <a:gd name="T64" fmla="*/ 276225 w 416"/>
                <a:gd name="T65" fmla="*/ 28575 h 398"/>
                <a:gd name="T66" fmla="*/ 168275 w 416"/>
                <a:gd name="T67" fmla="*/ 76200 h 398"/>
                <a:gd name="T68" fmla="*/ 260350 w 416"/>
                <a:gd name="T69" fmla="*/ 254000 h 398"/>
                <a:gd name="T70" fmla="*/ 79375 w 416"/>
                <a:gd name="T71" fmla="*/ 158750 h 398"/>
                <a:gd name="T72" fmla="*/ 38100 w 416"/>
                <a:gd name="T73" fmla="*/ 266700 h 398"/>
                <a:gd name="T74" fmla="*/ 234950 w 416"/>
                <a:gd name="T75" fmla="*/ 327025 h 398"/>
                <a:gd name="T76" fmla="*/ 38100 w 416"/>
                <a:gd name="T77" fmla="*/ 384175 h 398"/>
                <a:gd name="T78" fmla="*/ 82550 w 416"/>
                <a:gd name="T79" fmla="*/ 495300 h 398"/>
                <a:gd name="T80" fmla="*/ 209550 w 416"/>
                <a:gd name="T81" fmla="*/ 431800 h 398"/>
                <a:gd name="T82" fmla="*/ 250825 w 416"/>
                <a:gd name="T83" fmla="*/ 365125 h 398"/>
                <a:gd name="T84" fmla="*/ 282575 w 416"/>
                <a:gd name="T85" fmla="*/ 390525 h 39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416" h="398">
                  <a:moveTo>
                    <a:pt x="178" y="246"/>
                  </a:moveTo>
                  <a:lnTo>
                    <a:pt x="252" y="246"/>
                  </a:lnTo>
                  <a:lnTo>
                    <a:pt x="274" y="260"/>
                  </a:lnTo>
                  <a:lnTo>
                    <a:pt x="174" y="260"/>
                  </a:lnTo>
                  <a:lnTo>
                    <a:pt x="134" y="384"/>
                  </a:lnTo>
                  <a:lnTo>
                    <a:pt x="130" y="398"/>
                  </a:lnTo>
                  <a:lnTo>
                    <a:pt x="112" y="390"/>
                  </a:lnTo>
                  <a:lnTo>
                    <a:pt x="94" y="378"/>
                  </a:lnTo>
                  <a:lnTo>
                    <a:pt x="78" y="366"/>
                  </a:lnTo>
                  <a:lnTo>
                    <a:pt x="62" y="352"/>
                  </a:lnTo>
                  <a:lnTo>
                    <a:pt x="48" y="336"/>
                  </a:lnTo>
                  <a:lnTo>
                    <a:pt x="34" y="320"/>
                  </a:lnTo>
                  <a:lnTo>
                    <a:pt x="24" y="302"/>
                  </a:lnTo>
                  <a:lnTo>
                    <a:pt x="16" y="284"/>
                  </a:lnTo>
                  <a:lnTo>
                    <a:pt x="8" y="266"/>
                  </a:lnTo>
                  <a:lnTo>
                    <a:pt x="4" y="246"/>
                  </a:lnTo>
                  <a:lnTo>
                    <a:pt x="2" y="226"/>
                  </a:lnTo>
                  <a:lnTo>
                    <a:pt x="0" y="206"/>
                  </a:lnTo>
                  <a:lnTo>
                    <a:pt x="2" y="184"/>
                  </a:lnTo>
                  <a:lnTo>
                    <a:pt x="4" y="164"/>
                  </a:lnTo>
                  <a:lnTo>
                    <a:pt x="10" y="146"/>
                  </a:lnTo>
                  <a:lnTo>
                    <a:pt x="16" y="126"/>
                  </a:lnTo>
                  <a:lnTo>
                    <a:pt x="24" y="108"/>
                  </a:lnTo>
                  <a:lnTo>
                    <a:pt x="36" y="90"/>
                  </a:lnTo>
                  <a:lnTo>
                    <a:pt x="48" y="74"/>
                  </a:lnTo>
                  <a:lnTo>
                    <a:pt x="62" y="58"/>
                  </a:lnTo>
                  <a:lnTo>
                    <a:pt x="78" y="44"/>
                  </a:lnTo>
                  <a:lnTo>
                    <a:pt x="96" y="32"/>
                  </a:lnTo>
                  <a:lnTo>
                    <a:pt x="114" y="20"/>
                  </a:lnTo>
                  <a:lnTo>
                    <a:pt x="132" y="12"/>
                  </a:lnTo>
                  <a:lnTo>
                    <a:pt x="148" y="8"/>
                  </a:lnTo>
                  <a:lnTo>
                    <a:pt x="164" y="4"/>
                  </a:lnTo>
                  <a:lnTo>
                    <a:pt x="182" y="0"/>
                  </a:lnTo>
                  <a:lnTo>
                    <a:pt x="198" y="0"/>
                  </a:lnTo>
                  <a:lnTo>
                    <a:pt x="216" y="0"/>
                  </a:lnTo>
                  <a:lnTo>
                    <a:pt x="234" y="0"/>
                  </a:lnTo>
                  <a:lnTo>
                    <a:pt x="250" y="4"/>
                  </a:lnTo>
                  <a:lnTo>
                    <a:pt x="266" y="8"/>
                  </a:lnTo>
                  <a:lnTo>
                    <a:pt x="284" y="14"/>
                  </a:lnTo>
                  <a:lnTo>
                    <a:pt x="302" y="22"/>
                  </a:lnTo>
                  <a:lnTo>
                    <a:pt x="318" y="32"/>
                  </a:lnTo>
                  <a:lnTo>
                    <a:pt x="334" y="42"/>
                  </a:lnTo>
                  <a:lnTo>
                    <a:pt x="350" y="56"/>
                  </a:lnTo>
                  <a:lnTo>
                    <a:pt x="364" y="70"/>
                  </a:lnTo>
                  <a:lnTo>
                    <a:pt x="376" y="84"/>
                  </a:lnTo>
                  <a:lnTo>
                    <a:pt x="386" y="100"/>
                  </a:lnTo>
                  <a:lnTo>
                    <a:pt x="396" y="120"/>
                  </a:lnTo>
                  <a:lnTo>
                    <a:pt x="404" y="140"/>
                  </a:lnTo>
                  <a:lnTo>
                    <a:pt x="410" y="160"/>
                  </a:lnTo>
                  <a:lnTo>
                    <a:pt x="414" y="182"/>
                  </a:lnTo>
                  <a:lnTo>
                    <a:pt x="416" y="204"/>
                  </a:lnTo>
                  <a:lnTo>
                    <a:pt x="414" y="226"/>
                  </a:lnTo>
                  <a:lnTo>
                    <a:pt x="412" y="248"/>
                  </a:lnTo>
                  <a:lnTo>
                    <a:pt x="406" y="268"/>
                  </a:lnTo>
                  <a:lnTo>
                    <a:pt x="396" y="296"/>
                  </a:lnTo>
                  <a:lnTo>
                    <a:pt x="380" y="322"/>
                  </a:lnTo>
                  <a:lnTo>
                    <a:pt x="362" y="346"/>
                  </a:lnTo>
                  <a:lnTo>
                    <a:pt x="352" y="358"/>
                  </a:lnTo>
                  <a:lnTo>
                    <a:pt x="340" y="368"/>
                  </a:lnTo>
                  <a:lnTo>
                    <a:pt x="334" y="358"/>
                  </a:lnTo>
                  <a:lnTo>
                    <a:pt x="284" y="276"/>
                  </a:lnTo>
                  <a:lnTo>
                    <a:pt x="362" y="318"/>
                  </a:lnTo>
                  <a:lnTo>
                    <a:pt x="262" y="230"/>
                  </a:lnTo>
                  <a:lnTo>
                    <a:pt x="392" y="250"/>
                  </a:lnTo>
                  <a:lnTo>
                    <a:pt x="390" y="250"/>
                  </a:lnTo>
                  <a:lnTo>
                    <a:pt x="268" y="206"/>
                  </a:lnTo>
                  <a:lnTo>
                    <a:pt x="396" y="176"/>
                  </a:lnTo>
                  <a:lnTo>
                    <a:pt x="396" y="174"/>
                  </a:lnTo>
                  <a:lnTo>
                    <a:pt x="266" y="184"/>
                  </a:lnTo>
                  <a:lnTo>
                    <a:pt x="358" y="114"/>
                  </a:lnTo>
                  <a:lnTo>
                    <a:pt x="368" y="106"/>
                  </a:lnTo>
                  <a:lnTo>
                    <a:pt x="366" y="106"/>
                  </a:lnTo>
                  <a:lnTo>
                    <a:pt x="270" y="156"/>
                  </a:lnTo>
                  <a:lnTo>
                    <a:pt x="252" y="164"/>
                  </a:lnTo>
                  <a:lnTo>
                    <a:pt x="316" y="52"/>
                  </a:lnTo>
                  <a:lnTo>
                    <a:pt x="314" y="52"/>
                  </a:lnTo>
                  <a:lnTo>
                    <a:pt x="232" y="150"/>
                  </a:lnTo>
                  <a:lnTo>
                    <a:pt x="248" y="22"/>
                  </a:lnTo>
                  <a:lnTo>
                    <a:pt x="208" y="146"/>
                  </a:lnTo>
                  <a:lnTo>
                    <a:pt x="198" y="106"/>
                  </a:lnTo>
                  <a:lnTo>
                    <a:pt x="176" y="18"/>
                  </a:lnTo>
                  <a:lnTo>
                    <a:pt x="174" y="18"/>
                  </a:lnTo>
                  <a:lnTo>
                    <a:pt x="176" y="28"/>
                  </a:lnTo>
                  <a:lnTo>
                    <a:pt x="184" y="150"/>
                  </a:lnTo>
                  <a:lnTo>
                    <a:pt x="106" y="48"/>
                  </a:lnTo>
                  <a:lnTo>
                    <a:pt x="104" y="48"/>
                  </a:lnTo>
                  <a:lnTo>
                    <a:pt x="164" y="160"/>
                  </a:lnTo>
                  <a:lnTo>
                    <a:pt x="52" y="100"/>
                  </a:lnTo>
                  <a:lnTo>
                    <a:pt x="50" y="100"/>
                  </a:lnTo>
                  <a:lnTo>
                    <a:pt x="140" y="174"/>
                  </a:lnTo>
                  <a:lnTo>
                    <a:pt x="150" y="182"/>
                  </a:lnTo>
                  <a:lnTo>
                    <a:pt x="24" y="168"/>
                  </a:lnTo>
                  <a:lnTo>
                    <a:pt x="24" y="170"/>
                  </a:lnTo>
                  <a:lnTo>
                    <a:pt x="148" y="206"/>
                  </a:lnTo>
                  <a:lnTo>
                    <a:pt x="24" y="242"/>
                  </a:lnTo>
                  <a:lnTo>
                    <a:pt x="150" y="228"/>
                  </a:lnTo>
                  <a:lnTo>
                    <a:pt x="52" y="312"/>
                  </a:lnTo>
                  <a:lnTo>
                    <a:pt x="52" y="314"/>
                  </a:lnTo>
                  <a:lnTo>
                    <a:pt x="52" y="312"/>
                  </a:lnTo>
                  <a:lnTo>
                    <a:pt x="132" y="272"/>
                  </a:lnTo>
                  <a:lnTo>
                    <a:pt x="152" y="242"/>
                  </a:lnTo>
                  <a:lnTo>
                    <a:pt x="172" y="242"/>
                  </a:lnTo>
                  <a:lnTo>
                    <a:pt x="158" y="230"/>
                  </a:lnTo>
                  <a:lnTo>
                    <a:pt x="208" y="152"/>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9" name="Freeform 9"/>
            <p:cNvSpPr>
              <a:spLocks/>
            </p:cNvSpPr>
            <p:nvPr/>
          </p:nvSpPr>
          <p:spPr bwMode="auto">
            <a:xfrm>
              <a:off x="4291013" y="3178175"/>
              <a:ext cx="660400" cy="631825"/>
            </a:xfrm>
            <a:custGeom>
              <a:avLst/>
              <a:gdLst>
                <a:gd name="T0" fmla="*/ 434975 w 416"/>
                <a:gd name="T1" fmla="*/ 412750 h 398"/>
                <a:gd name="T2" fmla="*/ 206375 w 416"/>
                <a:gd name="T3" fmla="*/ 631825 h 398"/>
                <a:gd name="T4" fmla="*/ 149225 w 416"/>
                <a:gd name="T5" fmla="*/ 600075 h 398"/>
                <a:gd name="T6" fmla="*/ 76200 w 416"/>
                <a:gd name="T7" fmla="*/ 533400 h 398"/>
                <a:gd name="T8" fmla="*/ 25400 w 416"/>
                <a:gd name="T9" fmla="*/ 450850 h 398"/>
                <a:gd name="T10" fmla="*/ 6350 w 416"/>
                <a:gd name="T11" fmla="*/ 390525 h 398"/>
                <a:gd name="T12" fmla="*/ 3175 w 416"/>
                <a:gd name="T13" fmla="*/ 292100 h 398"/>
                <a:gd name="T14" fmla="*/ 25400 w 416"/>
                <a:gd name="T15" fmla="*/ 200025 h 398"/>
                <a:gd name="T16" fmla="*/ 57150 w 416"/>
                <a:gd name="T17" fmla="*/ 142875 h 398"/>
                <a:gd name="T18" fmla="*/ 123825 w 416"/>
                <a:gd name="T19" fmla="*/ 69850 h 398"/>
                <a:gd name="T20" fmla="*/ 209550 w 416"/>
                <a:gd name="T21" fmla="*/ 19050 h 398"/>
                <a:gd name="T22" fmla="*/ 260350 w 416"/>
                <a:gd name="T23" fmla="*/ 6350 h 398"/>
                <a:gd name="T24" fmla="*/ 342900 w 416"/>
                <a:gd name="T25" fmla="*/ 0 h 398"/>
                <a:gd name="T26" fmla="*/ 422275 w 416"/>
                <a:gd name="T27" fmla="*/ 12700 h 398"/>
                <a:gd name="T28" fmla="*/ 479425 w 416"/>
                <a:gd name="T29" fmla="*/ 34925 h 398"/>
                <a:gd name="T30" fmla="*/ 555625 w 416"/>
                <a:gd name="T31" fmla="*/ 88900 h 398"/>
                <a:gd name="T32" fmla="*/ 612775 w 416"/>
                <a:gd name="T33" fmla="*/ 158750 h 398"/>
                <a:gd name="T34" fmla="*/ 641350 w 416"/>
                <a:gd name="T35" fmla="*/ 222250 h 398"/>
                <a:gd name="T36" fmla="*/ 660400 w 416"/>
                <a:gd name="T37" fmla="*/ 323850 h 398"/>
                <a:gd name="T38" fmla="*/ 644525 w 416"/>
                <a:gd name="T39" fmla="*/ 425450 h 398"/>
                <a:gd name="T40" fmla="*/ 603250 w 416"/>
                <a:gd name="T41" fmla="*/ 511175 h 398"/>
                <a:gd name="T42" fmla="*/ 539750 w 416"/>
                <a:gd name="T43" fmla="*/ 584200 h 398"/>
                <a:gd name="T44" fmla="*/ 574675 w 416"/>
                <a:gd name="T45" fmla="*/ 504825 h 398"/>
                <a:gd name="T46" fmla="*/ 415925 w 416"/>
                <a:gd name="T47" fmla="*/ 365125 h 398"/>
                <a:gd name="T48" fmla="*/ 622300 w 416"/>
                <a:gd name="T49" fmla="*/ 396875 h 398"/>
                <a:gd name="T50" fmla="*/ 628650 w 416"/>
                <a:gd name="T51" fmla="*/ 279400 h 398"/>
                <a:gd name="T52" fmla="*/ 422275 w 416"/>
                <a:gd name="T53" fmla="*/ 292100 h 398"/>
                <a:gd name="T54" fmla="*/ 584200 w 416"/>
                <a:gd name="T55" fmla="*/ 168275 h 398"/>
                <a:gd name="T56" fmla="*/ 400050 w 416"/>
                <a:gd name="T57" fmla="*/ 260350 h 398"/>
                <a:gd name="T58" fmla="*/ 498475 w 416"/>
                <a:gd name="T59" fmla="*/ 82550 h 398"/>
                <a:gd name="T60" fmla="*/ 393700 w 416"/>
                <a:gd name="T61" fmla="*/ 34925 h 398"/>
                <a:gd name="T62" fmla="*/ 314325 w 416"/>
                <a:gd name="T63" fmla="*/ 168275 h 398"/>
                <a:gd name="T64" fmla="*/ 276225 w 416"/>
                <a:gd name="T65" fmla="*/ 28575 h 398"/>
                <a:gd name="T66" fmla="*/ 168275 w 416"/>
                <a:gd name="T67" fmla="*/ 76200 h 398"/>
                <a:gd name="T68" fmla="*/ 260350 w 416"/>
                <a:gd name="T69" fmla="*/ 254000 h 398"/>
                <a:gd name="T70" fmla="*/ 79375 w 416"/>
                <a:gd name="T71" fmla="*/ 158750 h 398"/>
                <a:gd name="T72" fmla="*/ 38100 w 416"/>
                <a:gd name="T73" fmla="*/ 266700 h 398"/>
                <a:gd name="T74" fmla="*/ 234950 w 416"/>
                <a:gd name="T75" fmla="*/ 327025 h 398"/>
                <a:gd name="T76" fmla="*/ 38100 w 416"/>
                <a:gd name="T77" fmla="*/ 384175 h 398"/>
                <a:gd name="T78" fmla="*/ 82550 w 416"/>
                <a:gd name="T79" fmla="*/ 495300 h 398"/>
                <a:gd name="T80" fmla="*/ 209550 w 416"/>
                <a:gd name="T81" fmla="*/ 431800 h 398"/>
                <a:gd name="T82" fmla="*/ 250825 w 416"/>
                <a:gd name="T83" fmla="*/ 365125 h 398"/>
                <a:gd name="T84" fmla="*/ 282575 w 416"/>
                <a:gd name="T85" fmla="*/ 390525 h 39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416" h="398">
                  <a:moveTo>
                    <a:pt x="178" y="246"/>
                  </a:moveTo>
                  <a:lnTo>
                    <a:pt x="252" y="246"/>
                  </a:lnTo>
                  <a:lnTo>
                    <a:pt x="274" y="260"/>
                  </a:lnTo>
                  <a:lnTo>
                    <a:pt x="174" y="260"/>
                  </a:lnTo>
                  <a:lnTo>
                    <a:pt x="134" y="384"/>
                  </a:lnTo>
                  <a:lnTo>
                    <a:pt x="130" y="398"/>
                  </a:lnTo>
                  <a:lnTo>
                    <a:pt x="112" y="390"/>
                  </a:lnTo>
                  <a:lnTo>
                    <a:pt x="94" y="378"/>
                  </a:lnTo>
                  <a:lnTo>
                    <a:pt x="78" y="366"/>
                  </a:lnTo>
                  <a:lnTo>
                    <a:pt x="62" y="352"/>
                  </a:lnTo>
                  <a:lnTo>
                    <a:pt x="48" y="336"/>
                  </a:lnTo>
                  <a:lnTo>
                    <a:pt x="34" y="320"/>
                  </a:lnTo>
                  <a:lnTo>
                    <a:pt x="24" y="302"/>
                  </a:lnTo>
                  <a:lnTo>
                    <a:pt x="16" y="284"/>
                  </a:lnTo>
                  <a:lnTo>
                    <a:pt x="8" y="266"/>
                  </a:lnTo>
                  <a:lnTo>
                    <a:pt x="4" y="246"/>
                  </a:lnTo>
                  <a:lnTo>
                    <a:pt x="2" y="226"/>
                  </a:lnTo>
                  <a:lnTo>
                    <a:pt x="0" y="206"/>
                  </a:lnTo>
                  <a:lnTo>
                    <a:pt x="2" y="184"/>
                  </a:lnTo>
                  <a:lnTo>
                    <a:pt x="4" y="164"/>
                  </a:lnTo>
                  <a:lnTo>
                    <a:pt x="10" y="146"/>
                  </a:lnTo>
                  <a:lnTo>
                    <a:pt x="16" y="126"/>
                  </a:lnTo>
                  <a:lnTo>
                    <a:pt x="24" y="108"/>
                  </a:lnTo>
                  <a:lnTo>
                    <a:pt x="36" y="90"/>
                  </a:lnTo>
                  <a:lnTo>
                    <a:pt x="48" y="74"/>
                  </a:lnTo>
                  <a:lnTo>
                    <a:pt x="62" y="58"/>
                  </a:lnTo>
                  <a:lnTo>
                    <a:pt x="78" y="44"/>
                  </a:lnTo>
                  <a:lnTo>
                    <a:pt x="96" y="32"/>
                  </a:lnTo>
                  <a:lnTo>
                    <a:pt x="114" y="20"/>
                  </a:lnTo>
                  <a:lnTo>
                    <a:pt x="132" y="12"/>
                  </a:lnTo>
                  <a:lnTo>
                    <a:pt x="148" y="8"/>
                  </a:lnTo>
                  <a:lnTo>
                    <a:pt x="164" y="4"/>
                  </a:lnTo>
                  <a:lnTo>
                    <a:pt x="182" y="0"/>
                  </a:lnTo>
                  <a:lnTo>
                    <a:pt x="198" y="0"/>
                  </a:lnTo>
                  <a:lnTo>
                    <a:pt x="216" y="0"/>
                  </a:lnTo>
                  <a:lnTo>
                    <a:pt x="234" y="0"/>
                  </a:lnTo>
                  <a:lnTo>
                    <a:pt x="250" y="4"/>
                  </a:lnTo>
                  <a:lnTo>
                    <a:pt x="266" y="8"/>
                  </a:lnTo>
                  <a:lnTo>
                    <a:pt x="284" y="14"/>
                  </a:lnTo>
                  <a:lnTo>
                    <a:pt x="302" y="22"/>
                  </a:lnTo>
                  <a:lnTo>
                    <a:pt x="318" y="32"/>
                  </a:lnTo>
                  <a:lnTo>
                    <a:pt x="334" y="42"/>
                  </a:lnTo>
                  <a:lnTo>
                    <a:pt x="350" y="56"/>
                  </a:lnTo>
                  <a:lnTo>
                    <a:pt x="364" y="70"/>
                  </a:lnTo>
                  <a:lnTo>
                    <a:pt x="376" y="84"/>
                  </a:lnTo>
                  <a:lnTo>
                    <a:pt x="386" y="100"/>
                  </a:lnTo>
                  <a:lnTo>
                    <a:pt x="396" y="120"/>
                  </a:lnTo>
                  <a:lnTo>
                    <a:pt x="404" y="140"/>
                  </a:lnTo>
                  <a:lnTo>
                    <a:pt x="410" y="160"/>
                  </a:lnTo>
                  <a:lnTo>
                    <a:pt x="414" y="182"/>
                  </a:lnTo>
                  <a:lnTo>
                    <a:pt x="416" y="204"/>
                  </a:lnTo>
                  <a:lnTo>
                    <a:pt x="414" y="226"/>
                  </a:lnTo>
                  <a:lnTo>
                    <a:pt x="412" y="248"/>
                  </a:lnTo>
                  <a:lnTo>
                    <a:pt x="406" y="268"/>
                  </a:lnTo>
                  <a:lnTo>
                    <a:pt x="396" y="296"/>
                  </a:lnTo>
                  <a:lnTo>
                    <a:pt x="380" y="322"/>
                  </a:lnTo>
                  <a:lnTo>
                    <a:pt x="362" y="346"/>
                  </a:lnTo>
                  <a:lnTo>
                    <a:pt x="352" y="358"/>
                  </a:lnTo>
                  <a:lnTo>
                    <a:pt x="340" y="368"/>
                  </a:lnTo>
                  <a:lnTo>
                    <a:pt x="334" y="358"/>
                  </a:lnTo>
                  <a:lnTo>
                    <a:pt x="284" y="276"/>
                  </a:lnTo>
                  <a:lnTo>
                    <a:pt x="362" y="318"/>
                  </a:lnTo>
                  <a:lnTo>
                    <a:pt x="262" y="230"/>
                  </a:lnTo>
                  <a:lnTo>
                    <a:pt x="392" y="250"/>
                  </a:lnTo>
                  <a:lnTo>
                    <a:pt x="390" y="250"/>
                  </a:lnTo>
                  <a:lnTo>
                    <a:pt x="268" y="206"/>
                  </a:lnTo>
                  <a:lnTo>
                    <a:pt x="396" y="176"/>
                  </a:lnTo>
                  <a:lnTo>
                    <a:pt x="396" y="174"/>
                  </a:lnTo>
                  <a:lnTo>
                    <a:pt x="266" y="184"/>
                  </a:lnTo>
                  <a:lnTo>
                    <a:pt x="358" y="114"/>
                  </a:lnTo>
                  <a:lnTo>
                    <a:pt x="368" y="106"/>
                  </a:lnTo>
                  <a:lnTo>
                    <a:pt x="366" y="106"/>
                  </a:lnTo>
                  <a:lnTo>
                    <a:pt x="270" y="156"/>
                  </a:lnTo>
                  <a:lnTo>
                    <a:pt x="252" y="164"/>
                  </a:lnTo>
                  <a:lnTo>
                    <a:pt x="316" y="52"/>
                  </a:lnTo>
                  <a:lnTo>
                    <a:pt x="314" y="52"/>
                  </a:lnTo>
                  <a:lnTo>
                    <a:pt x="232" y="150"/>
                  </a:lnTo>
                  <a:lnTo>
                    <a:pt x="248" y="22"/>
                  </a:lnTo>
                  <a:lnTo>
                    <a:pt x="208" y="146"/>
                  </a:lnTo>
                  <a:lnTo>
                    <a:pt x="198" y="106"/>
                  </a:lnTo>
                  <a:lnTo>
                    <a:pt x="176" y="18"/>
                  </a:lnTo>
                  <a:lnTo>
                    <a:pt x="174" y="18"/>
                  </a:lnTo>
                  <a:lnTo>
                    <a:pt x="176" y="28"/>
                  </a:lnTo>
                  <a:lnTo>
                    <a:pt x="184" y="150"/>
                  </a:lnTo>
                  <a:lnTo>
                    <a:pt x="106" y="48"/>
                  </a:lnTo>
                  <a:lnTo>
                    <a:pt x="104" y="48"/>
                  </a:lnTo>
                  <a:lnTo>
                    <a:pt x="164" y="160"/>
                  </a:lnTo>
                  <a:lnTo>
                    <a:pt x="52" y="100"/>
                  </a:lnTo>
                  <a:lnTo>
                    <a:pt x="50" y="100"/>
                  </a:lnTo>
                  <a:lnTo>
                    <a:pt x="140" y="174"/>
                  </a:lnTo>
                  <a:lnTo>
                    <a:pt x="150" y="182"/>
                  </a:lnTo>
                  <a:lnTo>
                    <a:pt x="24" y="168"/>
                  </a:lnTo>
                  <a:lnTo>
                    <a:pt x="24" y="170"/>
                  </a:lnTo>
                  <a:lnTo>
                    <a:pt x="148" y="206"/>
                  </a:lnTo>
                  <a:lnTo>
                    <a:pt x="24" y="242"/>
                  </a:lnTo>
                  <a:lnTo>
                    <a:pt x="150" y="228"/>
                  </a:lnTo>
                  <a:lnTo>
                    <a:pt x="52" y="312"/>
                  </a:lnTo>
                  <a:lnTo>
                    <a:pt x="52" y="314"/>
                  </a:lnTo>
                  <a:lnTo>
                    <a:pt x="52" y="312"/>
                  </a:lnTo>
                  <a:lnTo>
                    <a:pt x="132" y="272"/>
                  </a:lnTo>
                  <a:lnTo>
                    <a:pt x="152" y="242"/>
                  </a:lnTo>
                  <a:lnTo>
                    <a:pt x="172" y="242"/>
                  </a:lnTo>
                  <a:lnTo>
                    <a:pt x="158" y="230"/>
                  </a:lnTo>
                  <a:lnTo>
                    <a:pt x="208" y="152"/>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10" name="Freeform 10"/>
            <p:cNvSpPr>
              <a:spLocks/>
            </p:cNvSpPr>
            <p:nvPr/>
          </p:nvSpPr>
          <p:spPr bwMode="auto">
            <a:xfrm>
              <a:off x="4999038" y="3279775"/>
              <a:ext cx="450850" cy="454025"/>
            </a:xfrm>
            <a:custGeom>
              <a:avLst/>
              <a:gdLst>
                <a:gd name="T0" fmla="*/ 158750 w 284"/>
                <a:gd name="T1" fmla="*/ 454025 h 286"/>
                <a:gd name="T2" fmla="*/ 0 w 284"/>
                <a:gd name="T3" fmla="*/ 454025 h 286"/>
                <a:gd name="T4" fmla="*/ 127000 w 284"/>
                <a:gd name="T5" fmla="*/ 0 h 286"/>
                <a:gd name="T6" fmla="*/ 450850 w 284"/>
                <a:gd name="T7" fmla="*/ 0 h 286"/>
                <a:gd name="T8" fmla="*/ 422275 w 284"/>
                <a:gd name="T9" fmla="*/ 107950 h 286"/>
                <a:gd name="T10" fmla="*/ 257175 w 284"/>
                <a:gd name="T11" fmla="*/ 107950 h 286"/>
                <a:gd name="T12" fmla="*/ 234950 w 284"/>
                <a:gd name="T13" fmla="*/ 184150 h 286"/>
                <a:gd name="T14" fmla="*/ 400050 w 284"/>
                <a:gd name="T15" fmla="*/ 184150 h 286"/>
                <a:gd name="T16" fmla="*/ 371475 w 284"/>
                <a:gd name="T17" fmla="*/ 285750 h 286"/>
                <a:gd name="T18" fmla="*/ 206375 w 284"/>
                <a:gd name="T19" fmla="*/ 285750 h 286"/>
                <a:gd name="T20" fmla="*/ 158750 w 284"/>
                <a:gd name="T21" fmla="*/ 454025 h 2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11" name="Freeform 11"/>
            <p:cNvSpPr>
              <a:spLocks noEditPoints="1"/>
            </p:cNvSpPr>
            <p:nvPr/>
          </p:nvSpPr>
          <p:spPr bwMode="auto">
            <a:xfrm>
              <a:off x="5367338" y="3279775"/>
              <a:ext cx="282575" cy="454025"/>
            </a:xfrm>
            <a:custGeom>
              <a:avLst/>
              <a:gdLst>
                <a:gd name="T0" fmla="*/ 158750 w 178"/>
                <a:gd name="T1" fmla="*/ 454025 h 286"/>
                <a:gd name="T2" fmla="*/ 0 w 178"/>
                <a:gd name="T3" fmla="*/ 454025 h 286"/>
                <a:gd name="T4" fmla="*/ 92075 w 178"/>
                <a:gd name="T5" fmla="*/ 123825 h 286"/>
                <a:gd name="T6" fmla="*/ 250825 w 178"/>
                <a:gd name="T7" fmla="*/ 123825 h 286"/>
                <a:gd name="T8" fmla="*/ 158750 w 178"/>
                <a:gd name="T9" fmla="*/ 454025 h 286"/>
                <a:gd name="T10" fmla="*/ 257175 w 178"/>
                <a:gd name="T11" fmla="*/ 92075 h 286"/>
                <a:gd name="T12" fmla="*/ 101600 w 178"/>
                <a:gd name="T13" fmla="*/ 92075 h 286"/>
                <a:gd name="T14" fmla="*/ 127000 w 178"/>
                <a:gd name="T15" fmla="*/ 0 h 286"/>
                <a:gd name="T16" fmla="*/ 282575 w 178"/>
                <a:gd name="T17" fmla="*/ 0 h 286"/>
                <a:gd name="T18" fmla="*/ 257175 w 178"/>
                <a:gd name="T19" fmla="*/ 92075 h 2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12" name="Freeform 12"/>
            <p:cNvSpPr>
              <a:spLocks noEditPoints="1"/>
            </p:cNvSpPr>
            <p:nvPr/>
          </p:nvSpPr>
          <p:spPr bwMode="auto">
            <a:xfrm>
              <a:off x="5592763" y="3279775"/>
              <a:ext cx="463550" cy="460375"/>
            </a:xfrm>
            <a:custGeom>
              <a:avLst/>
              <a:gdLst>
                <a:gd name="T0" fmla="*/ 336550 w 292"/>
                <a:gd name="T1" fmla="*/ 454025 h 290"/>
                <a:gd name="T2" fmla="*/ 184150 w 292"/>
                <a:gd name="T3" fmla="*/ 454025 h 290"/>
                <a:gd name="T4" fmla="*/ 193675 w 292"/>
                <a:gd name="T5" fmla="*/ 415925 h 290"/>
                <a:gd name="T6" fmla="*/ 193675 w 292"/>
                <a:gd name="T7" fmla="*/ 415925 h 290"/>
                <a:gd name="T8" fmla="*/ 171450 w 292"/>
                <a:gd name="T9" fmla="*/ 434975 h 290"/>
                <a:gd name="T10" fmla="*/ 146050 w 292"/>
                <a:gd name="T11" fmla="*/ 447675 h 290"/>
                <a:gd name="T12" fmla="*/ 117475 w 292"/>
                <a:gd name="T13" fmla="*/ 457200 h 290"/>
                <a:gd name="T14" fmla="*/ 82550 w 292"/>
                <a:gd name="T15" fmla="*/ 460375 h 290"/>
                <a:gd name="T16" fmla="*/ 82550 w 292"/>
                <a:gd name="T17" fmla="*/ 460375 h 290"/>
                <a:gd name="T18" fmla="*/ 63500 w 292"/>
                <a:gd name="T19" fmla="*/ 460375 h 290"/>
                <a:gd name="T20" fmla="*/ 47625 w 292"/>
                <a:gd name="T21" fmla="*/ 457200 h 290"/>
                <a:gd name="T22" fmla="*/ 34925 w 292"/>
                <a:gd name="T23" fmla="*/ 450850 h 290"/>
                <a:gd name="T24" fmla="*/ 22225 w 292"/>
                <a:gd name="T25" fmla="*/ 441325 h 290"/>
                <a:gd name="T26" fmla="*/ 12700 w 292"/>
                <a:gd name="T27" fmla="*/ 431800 h 290"/>
                <a:gd name="T28" fmla="*/ 6350 w 292"/>
                <a:gd name="T29" fmla="*/ 419100 h 290"/>
                <a:gd name="T30" fmla="*/ 0 w 292"/>
                <a:gd name="T31" fmla="*/ 403225 h 290"/>
                <a:gd name="T32" fmla="*/ 0 w 292"/>
                <a:gd name="T33" fmla="*/ 384175 h 290"/>
                <a:gd name="T34" fmla="*/ 0 w 292"/>
                <a:gd name="T35" fmla="*/ 384175 h 290"/>
                <a:gd name="T36" fmla="*/ 3175 w 292"/>
                <a:gd name="T37" fmla="*/ 339725 h 290"/>
                <a:gd name="T38" fmla="*/ 15875 w 292"/>
                <a:gd name="T39" fmla="*/ 285750 h 290"/>
                <a:gd name="T40" fmla="*/ 31750 w 292"/>
                <a:gd name="T41" fmla="*/ 231775 h 290"/>
                <a:gd name="T42" fmla="*/ 53975 w 292"/>
                <a:gd name="T43" fmla="*/ 184150 h 290"/>
                <a:gd name="T44" fmla="*/ 53975 w 292"/>
                <a:gd name="T45" fmla="*/ 184150 h 290"/>
                <a:gd name="T46" fmla="*/ 63500 w 292"/>
                <a:gd name="T47" fmla="*/ 168275 h 290"/>
                <a:gd name="T48" fmla="*/ 76200 w 292"/>
                <a:gd name="T49" fmla="*/ 155575 h 290"/>
                <a:gd name="T50" fmla="*/ 88900 w 292"/>
                <a:gd name="T51" fmla="*/ 142875 h 290"/>
                <a:gd name="T52" fmla="*/ 104775 w 292"/>
                <a:gd name="T53" fmla="*/ 133350 h 290"/>
                <a:gd name="T54" fmla="*/ 120650 w 292"/>
                <a:gd name="T55" fmla="*/ 127000 h 290"/>
                <a:gd name="T56" fmla="*/ 136525 w 292"/>
                <a:gd name="T57" fmla="*/ 120650 h 290"/>
                <a:gd name="T58" fmla="*/ 155575 w 292"/>
                <a:gd name="T59" fmla="*/ 117475 h 290"/>
                <a:gd name="T60" fmla="*/ 174625 w 292"/>
                <a:gd name="T61" fmla="*/ 117475 h 290"/>
                <a:gd name="T62" fmla="*/ 174625 w 292"/>
                <a:gd name="T63" fmla="*/ 117475 h 290"/>
                <a:gd name="T64" fmla="*/ 206375 w 292"/>
                <a:gd name="T65" fmla="*/ 120650 h 290"/>
                <a:gd name="T66" fmla="*/ 231775 w 292"/>
                <a:gd name="T67" fmla="*/ 130175 h 290"/>
                <a:gd name="T68" fmla="*/ 250825 w 292"/>
                <a:gd name="T69" fmla="*/ 142875 h 290"/>
                <a:gd name="T70" fmla="*/ 263525 w 292"/>
                <a:gd name="T71" fmla="*/ 161925 h 290"/>
                <a:gd name="T72" fmla="*/ 307975 w 292"/>
                <a:gd name="T73" fmla="*/ 0 h 290"/>
                <a:gd name="T74" fmla="*/ 463550 w 292"/>
                <a:gd name="T75" fmla="*/ 0 h 290"/>
                <a:gd name="T76" fmla="*/ 336550 w 292"/>
                <a:gd name="T77" fmla="*/ 454025 h 290"/>
                <a:gd name="T78" fmla="*/ 219075 w 292"/>
                <a:gd name="T79" fmla="*/ 222250 h 290"/>
                <a:gd name="T80" fmla="*/ 219075 w 292"/>
                <a:gd name="T81" fmla="*/ 222250 h 290"/>
                <a:gd name="T82" fmla="*/ 209550 w 292"/>
                <a:gd name="T83" fmla="*/ 222250 h 290"/>
                <a:gd name="T84" fmla="*/ 200025 w 292"/>
                <a:gd name="T85" fmla="*/ 225425 h 290"/>
                <a:gd name="T86" fmla="*/ 190500 w 292"/>
                <a:gd name="T87" fmla="*/ 231775 h 290"/>
                <a:gd name="T88" fmla="*/ 184150 w 292"/>
                <a:gd name="T89" fmla="*/ 244475 h 290"/>
                <a:gd name="T90" fmla="*/ 184150 w 292"/>
                <a:gd name="T91" fmla="*/ 244475 h 290"/>
                <a:gd name="T92" fmla="*/ 168275 w 292"/>
                <a:gd name="T93" fmla="*/ 285750 h 290"/>
                <a:gd name="T94" fmla="*/ 165100 w 292"/>
                <a:gd name="T95" fmla="*/ 307975 h 290"/>
                <a:gd name="T96" fmla="*/ 161925 w 292"/>
                <a:gd name="T97" fmla="*/ 327025 h 290"/>
                <a:gd name="T98" fmla="*/ 161925 w 292"/>
                <a:gd name="T99" fmla="*/ 327025 h 290"/>
                <a:gd name="T100" fmla="*/ 165100 w 292"/>
                <a:gd name="T101" fmla="*/ 336550 h 290"/>
                <a:gd name="T102" fmla="*/ 168275 w 292"/>
                <a:gd name="T103" fmla="*/ 342900 h 290"/>
                <a:gd name="T104" fmla="*/ 177800 w 292"/>
                <a:gd name="T105" fmla="*/ 349250 h 290"/>
                <a:gd name="T106" fmla="*/ 187325 w 292"/>
                <a:gd name="T107" fmla="*/ 352425 h 290"/>
                <a:gd name="T108" fmla="*/ 187325 w 292"/>
                <a:gd name="T109" fmla="*/ 352425 h 290"/>
                <a:gd name="T110" fmla="*/ 203200 w 292"/>
                <a:gd name="T111" fmla="*/ 349250 h 290"/>
                <a:gd name="T112" fmla="*/ 212725 w 292"/>
                <a:gd name="T113" fmla="*/ 342900 h 290"/>
                <a:gd name="T114" fmla="*/ 244475 w 292"/>
                <a:gd name="T115" fmla="*/ 234950 h 290"/>
                <a:gd name="T116" fmla="*/ 244475 w 292"/>
                <a:gd name="T117" fmla="*/ 234950 h 290"/>
                <a:gd name="T118" fmla="*/ 234950 w 292"/>
                <a:gd name="T119" fmla="*/ 225425 h 290"/>
                <a:gd name="T120" fmla="*/ 219075 w 292"/>
                <a:gd name="T121" fmla="*/ 222250 h 290"/>
                <a:gd name="T122" fmla="*/ 219075 w 292"/>
                <a:gd name="T123" fmla="*/ 22225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92" h="290">
                  <a:moveTo>
                    <a:pt x="212" y="286"/>
                  </a:moveTo>
                  <a:lnTo>
                    <a:pt x="116" y="286"/>
                  </a:lnTo>
                  <a:lnTo>
                    <a:pt x="122" y="262"/>
                  </a:lnTo>
                  <a:lnTo>
                    <a:pt x="108" y="274"/>
                  </a:lnTo>
                  <a:lnTo>
                    <a:pt x="92" y="282"/>
                  </a:lnTo>
                  <a:lnTo>
                    <a:pt x="74" y="288"/>
                  </a:lnTo>
                  <a:lnTo>
                    <a:pt x="52" y="290"/>
                  </a:lnTo>
                  <a:lnTo>
                    <a:pt x="40" y="290"/>
                  </a:lnTo>
                  <a:lnTo>
                    <a:pt x="30" y="288"/>
                  </a:lnTo>
                  <a:lnTo>
                    <a:pt x="22" y="284"/>
                  </a:lnTo>
                  <a:lnTo>
                    <a:pt x="14" y="278"/>
                  </a:lnTo>
                  <a:lnTo>
                    <a:pt x="8" y="272"/>
                  </a:lnTo>
                  <a:lnTo>
                    <a:pt x="4" y="264"/>
                  </a:lnTo>
                  <a:lnTo>
                    <a:pt x="0" y="254"/>
                  </a:lnTo>
                  <a:lnTo>
                    <a:pt x="0" y="242"/>
                  </a:lnTo>
                  <a:lnTo>
                    <a:pt x="2" y="214"/>
                  </a:lnTo>
                  <a:lnTo>
                    <a:pt x="10" y="180"/>
                  </a:lnTo>
                  <a:lnTo>
                    <a:pt x="20" y="146"/>
                  </a:lnTo>
                  <a:lnTo>
                    <a:pt x="34" y="116"/>
                  </a:lnTo>
                  <a:lnTo>
                    <a:pt x="40" y="106"/>
                  </a:lnTo>
                  <a:lnTo>
                    <a:pt x="48" y="98"/>
                  </a:lnTo>
                  <a:lnTo>
                    <a:pt x="56" y="90"/>
                  </a:lnTo>
                  <a:lnTo>
                    <a:pt x="66" y="84"/>
                  </a:lnTo>
                  <a:lnTo>
                    <a:pt x="76" y="80"/>
                  </a:lnTo>
                  <a:lnTo>
                    <a:pt x="86" y="76"/>
                  </a:lnTo>
                  <a:lnTo>
                    <a:pt x="98"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06" y="180"/>
                  </a:lnTo>
                  <a:lnTo>
                    <a:pt x="104" y="194"/>
                  </a:lnTo>
                  <a:lnTo>
                    <a:pt x="102" y="206"/>
                  </a:lnTo>
                  <a:lnTo>
                    <a:pt x="104" y="212"/>
                  </a:lnTo>
                  <a:lnTo>
                    <a:pt x="106" y="216"/>
                  </a:lnTo>
                  <a:lnTo>
                    <a:pt x="112" y="220"/>
                  </a:lnTo>
                  <a:lnTo>
                    <a:pt x="118" y="222"/>
                  </a:lnTo>
                  <a:lnTo>
                    <a:pt x="128" y="220"/>
                  </a:lnTo>
                  <a:lnTo>
                    <a:pt x="134" y="216"/>
                  </a:lnTo>
                  <a:lnTo>
                    <a:pt x="154" y="148"/>
                  </a:lnTo>
                  <a:lnTo>
                    <a:pt x="148" y="142"/>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13" name="Freeform 13"/>
            <p:cNvSpPr>
              <a:spLocks noEditPoints="1"/>
            </p:cNvSpPr>
            <p:nvPr/>
          </p:nvSpPr>
          <p:spPr bwMode="auto">
            <a:xfrm>
              <a:off x="5999163" y="3394075"/>
              <a:ext cx="390525" cy="346075"/>
            </a:xfrm>
            <a:custGeom>
              <a:avLst/>
              <a:gdLst>
                <a:gd name="T0" fmla="*/ 155575 w 246"/>
                <a:gd name="T1" fmla="*/ 193675 h 218"/>
                <a:gd name="T2" fmla="*/ 152400 w 246"/>
                <a:gd name="T3" fmla="*/ 219075 h 218"/>
                <a:gd name="T4" fmla="*/ 149225 w 246"/>
                <a:gd name="T5" fmla="*/ 238125 h 218"/>
                <a:gd name="T6" fmla="*/ 152400 w 246"/>
                <a:gd name="T7" fmla="*/ 254000 h 218"/>
                <a:gd name="T8" fmla="*/ 171450 w 246"/>
                <a:gd name="T9" fmla="*/ 263525 h 218"/>
                <a:gd name="T10" fmla="*/ 184150 w 246"/>
                <a:gd name="T11" fmla="*/ 260350 h 218"/>
                <a:gd name="T12" fmla="*/ 206375 w 246"/>
                <a:gd name="T13" fmla="*/ 241300 h 218"/>
                <a:gd name="T14" fmla="*/ 365125 w 246"/>
                <a:gd name="T15" fmla="*/ 222250 h 218"/>
                <a:gd name="T16" fmla="*/ 361950 w 246"/>
                <a:gd name="T17" fmla="*/ 238125 h 218"/>
                <a:gd name="T18" fmla="*/ 346075 w 246"/>
                <a:gd name="T19" fmla="*/ 266700 h 218"/>
                <a:gd name="T20" fmla="*/ 311150 w 246"/>
                <a:gd name="T21" fmla="*/ 301625 h 218"/>
                <a:gd name="T22" fmla="*/ 254000 w 246"/>
                <a:gd name="T23" fmla="*/ 333375 h 218"/>
                <a:gd name="T24" fmla="*/ 193675 w 246"/>
                <a:gd name="T25" fmla="*/ 346075 h 218"/>
                <a:gd name="T26" fmla="*/ 165100 w 246"/>
                <a:gd name="T27" fmla="*/ 346075 h 218"/>
                <a:gd name="T28" fmla="*/ 101600 w 246"/>
                <a:gd name="T29" fmla="*/ 342900 h 218"/>
                <a:gd name="T30" fmla="*/ 47625 w 246"/>
                <a:gd name="T31" fmla="*/ 330200 h 218"/>
                <a:gd name="T32" fmla="*/ 12700 w 246"/>
                <a:gd name="T33" fmla="*/ 298450 h 218"/>
                <a:gd name="T34" fmla="*/ 3175 w 246"/>
                <a:gd name="T35" fmla="*/ 276225 h 218"/>
                <a:gd name="T36" fmla="*/ 0 w 246"/>
                <a:gd name="T37" fmla="*/ 244475 h 218"/>
                <a:gd name="T38" fmla="*/ 6350 w 246"/>
                <a:gd name="T39" fmla="*/ 203200 h 218"/>
                <a:gd name="T40" fmla="*/ 34925 w 246"/>
                <a:gd name="T41" fmla="*/ 111125 h 218"/>
                <a:gd name="T42" fmla="*/ 57150 w 246"/>
                <a:gd name="T43" fmla="*/ 73025 h 218"/>
                <a:gd name="T44" fmla="*/ 76200 w 246"/>
                <a:gd name="T45" fmla="*/ 53975 h 218"/>
                <a:gd name="T46" fmla="*/ 114300 w 246"/>
                <a:gd name="T47" fmla="*/ 25400 h 218"/>
                <a:gd name="T48" fmla="*/ 158750 w 246"/>
                <a:gd name="T49" fmla="*/ 9525 h 218"/>
                <a:gd name="T50" fmla="*/ 206375 w 246"/>
                <a:gd name="T51" fmla="*/ 3175 h 218"/>
                <a:gd name="T52" fmla="*/ 228600 w 246"/>
                <a:gd name="T53" fmla="*/ 0 h 218"/>
                <a:gd name="T54" fmla="*/ 295275 w 246"/>
                <a:gd name="T55" fmla="*/ 6350 h 218"/>
                <a:gd name="T56" fmla="*/ 346075 w 246"/>
                <a:gd name="T57" fmla="*/ 22225 h 218"/>
                <a:gd name="T58" fmla="*/ 377825 w 246"/>
                <a:gd name="T59" fmla="*/ 53975 h 218"/>
                <a:gd name="T60" fmla="*/ 390525 w 246"/>
                <a:gd name="T61" fmla="*/ 104775 h 218"/>
                <a:gd name="T62" fmla="*/ 384175 w 246"/>
                <a:gd name="T63" fmla="*/ 146050 h 218"/>
                <a:gd name="T64" fmla="*/ 371475 w 246"/>
                <a:gd name="T65" fmla="*/ 193675 h 218"/>
                <a:gd name="T66" fmla="*/ 215900 w 246"/>
                <a:gd name="T67" fmla="*/ 82550 h 218"/>
                <a:gd name="T68" fmla="*/ 190500 w 246"/>
                <a:gd name="T69" fmla="*/ 95250 h 218"/>
                <a:gd name="T70" fmla="*/ 174625 w 246"/>
                <a:gd name="T71" fmla="*/ 130175 h 218"/>
                <a:gd name="T72" fmla="*/ 238125 w 246"/>
                <a:gd name="T73" fmla="*/ 130175 h 218"/>
                <a:gd name="T74" fmla="*/ 244475 w 246"/>
                <a:gd name="T75" fmla="*/ 107950 h 218"/>
                <a:gd name="T76" fmla="*/ 234950 w 246"/>
                <a:gd name="T77" fmla="*/ 88900 h 218"/>
                <a:gd name="T78" fmla="*/ 215900 w 246"/>
                <a:gd name="T79" fmla="*/ 82550 h 21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6" h="218">
                  <a:moveTo>
                    <a:pt x="234" y="122"/>
                  </a:moveTo>
                  <a:lnTo>
                    <a:pt x="98" y="122"/>
                  </a:lnTo>
                  <a:lnTo>
                    <a:pt x="96" y="138"/>
                  </a:lnTo>
                  <a:lnTo>
                    <a:pt x="94" y="150"/>
                  </a:lnTo>
                  <a:lnTo>
                    <a:pt x="94" y="154"/>
                  </a:lnTo>
                  <a:lnTo>
                    <a:pt x="96" y="160"/>
                  </a:lnTo>
                  <a:lnTo>
                    <a:pt x="100" y="164"/>
                  </a:lnTo>
                  <a:lnTo>
                    <a:pt x="108" y="166"/>
                  </a:lnTo>
                  <a:lnTo>
                    <a:pt x="116" y="164"/>
                  </a:lnTo>
                  <a:lnTo>
                    <a:pt x="124" y="160"/>
                  </a:lnTo>
                  <a:lnTo>
                    <a:pt x="130" y="152"/>
                  </a:lnTo>
                  <a:lnTo>
                    <a:pt x="134"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84" y="218"/>
                  </a:lnTo>
                  <a:lnTo>
                    <a:pt x="64" y="216"/>
                  </a:lnTo>
                  <a:lnTo>
                    <a:pt x="46" y="214"/>
                  </a:lnTo>
                  <a:lnTo>
                    <a:pt x="30" y="208"/>
                  </a:lnTo>
                  <a:lnTo>
                    <a:pt x="18" y="200"/>
                  </a:lnTo>
                  <a:lnTo>
                    <a:pt x="8" y="188"/>
                  </a:lnTo>
                  <a:lnTo>
                    <a:pt x="6" y="182"/>
                  </a:lnTo>
                  <a:lnTo>
                    <a:pt x="2" y="174"/>
                  </a:lnTo>
                  <a:lnTo>
                    <a:pt x="0" y="154"/>
                  </a:lnTo>
                  <a:lnTo>
                    <a:pt x="2" y="142"/>
                  </a:lnTo>
                  <a:lnTo>
                    <a:pt x="4" y="128"/>
                  </a:lnTo>
                  <a:lnTo>
                    <a:pt x="12" y="98"/>
                  </a:lnTo>
                  <a:lnTo>
                    <a:pt x="22" y="70"/>
                  </a:lnTo>
                  <a:lnTo>
                    <a:pt x="30" y="56"/>
                  </a:lnTo>
                  <a:lnTo>
                    <a:pt x="36" y="46"/>
                  </a:lnTo>
                  <a:lnTo>
                    <a:pt x="48" y="34"/>
                  </a:lnTo>
                  <a:lnTo>
                    <a:pt x="58" y="24"/>
                  </a:lnTo>
                  <a:lnTo>
                    <a:pt x="72" y="16"/>
                  </a:lnTo>
                  <a:lnTo>
                    <a:pt x="86" y="10"/>
                  </a:lnTo>
                  <a:lnTo>
                    <a:pt x="100" y="6"/>
                  </a:lnTo>
                  <a:lnTo>
                    <a:pt x="114" y="2"/>
                  </a:lnTo>
                  <a:lnTo>
                    <a:pt x="130" y="2"/>
                  </a:lnTo>
                  <a:lnTo>
                    <a:pt x="144" y="0"/>
                  </a:lnTo>
                  <a:lnTo>
                    <a:pt x="166" y="2"/>
                  </a:lnTo>
                  <a:lnTo>
                    <a:pt x="186" y="4"/>
                  </a:lnTo>
                  <a:lnTo>
                    <a:pt x="204" y="8"/>
                  </a:lnTo>
                  <a:lnTo>
                    <a:pt x="218" y="14"/>
                  </a:lnTo>
                  <a:lnTo>
                    <a:pt x="230" y="22"/>
                  </a:lnTo>
                  <a:lnTo>
                    <a:pt x="238" y="34"/>
                  </a:lnTo>
                  <a:lnTo>
                    <a:pt x="244" y="48"/>
                  </a:lnTo>
                  <a:lnTo>
                    <a:pt x="246" y="66"/>
                  </a:lnTo>
                  <a:lnTo>
                    <a:pt x="242" y="92"/>
                  </a:lnTo>
                  <a:lnTo>
                    <a:pt x="234" y="122"/>
                  </a:lnTo>
                  <a:close/>
                  <a:moveTo>
                    <a:pt x="136" y="52"/>
                  </a:moveTo>
                  <a:lnTo>
                    <a:pt x="136" y="52"/>
                  </a:lnTo>
                  <a:lnTo>
                    <a:pt x="128" y="54"/>
                  </a:lnTo>
                  <a:lnTo>
                    <a:pt x="120" y="60"/>
                  </a:lnTo>
                  <a:lnTo>
                    <a:pt x="114" y="68"/>
                  </a:lnTo>
                  <a:lnTo>
                    <a:pt x="110" y="82"/>
                  </a:lnTo>
                  <a:lnTo>
                    <a:pt x="150" y="82"/>
                  </a:lnTo>
                  <a:lnTo>
                    <a:pt x="154" y="68"/>
                  </a:lnTo>
                  <a:lnTo>
                    <a:pt x="152" y="60"/>
                  </a:lnTo>
                  <a:lnTo>
                    <a:pt x="148" y="56"/>
                  </a:lnTo>
                  <a:lnTo>
                    <a:pt x="144" y="54"/>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14" name="Freeform 14"/>
            <p:cNvSpPr>
              <a:spLocks/>
            </p:cNvSpPr>
            <p:nvPr/>
          </p:nvSpPr>
          <p:spPr bwMode="auto">
            <a:xfrm>
              <a:off x="6373813" y="3279775"/>
              <a:ext cx="282575" cy="454025"/>
            </a:xfrm>
            <a:custGeom>
              <a:avLst/>
              <a:gdLst>
                <a:gd name="T0" fmla="*/ 155575 w 178"/>
                <a:gd name="T1" fmla="*/ 454025 h 286"/>
                <a:gd name="T2" fmla="*/ 0 w 178"/>
                <a:gd name="T3" fmla="*/ 454025 h 286"/>
                <a:gd name="T4" fmla="*/ 127000 w 178"/>
                <a:gd name="T5" fmla="*/ 0 h 286"/>
                <a:gd name="T6" fmla="*/ 282575 w 178"/>
                <a:gd name="T7" fmla="*/ 0 h 286"/>
                <a:gd name="T8" fmla="*/ 155575 w 178"/>
                <a:gd name="T9" fmla="*/ 454025 h 28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15" name="Freeform 15"/>
            <p:cNvSpPr>
              <a:spLocks noEditPoints="1"/>
            </p:cNvSpPr>
            <p:nvPr/>
          </p:nvSpPr>
          <p:spPr bwMode="auto">
            <a:xfrm>
              <a:off x="6580188" y="3279775"/>
              <a:ext cx="282575" cy="454025"/>
            </a:xfrm>
            <a:custGeom>
              <a:avLst/>
              <a:gdLst>
                <a:gd name="T0" fmla="*/ 155575 w 178"/>
                <a:gd name="T1" fmla="*/ 454025 h 286"/>
                <a:gd name="T2" fmla="*/ 0 w 178"/>
                <a:gd name="T3" fmla="*/ 454025 h 286"/>
                <a:gd name="T4" fmla="*/ 92075 w 178"/>
                <a:gd name="T5" fmla="*/ 123825 h 286"/>
                <a:gd name="T6" fmla="*/ 247650 w 178"/>
                <a:gd name="T7" fmla="*/ 123825 h 286"/>
                <a:gd name="T8" fmla="*/ 155575 w 178"/>
                <a:gd name="T9" fmla="*/ 454025 h 286"/>
                <a:gd name="T10" fmla="*/ 257175 w 178"/>
                <a:gd name="T11" fmla="*/ 92075 h 286"/>
                <a:gd name="T12" fmla="*/ 101600 w 178"/>
                <a:gd name="T13" fmla="*/ 92075 h 286"/>
                <a:gd name="T14" fmla="*/ 127000 w 178"/>
                <a:gd name="T15" fmla="*/ 0 h 286"/>
                <a:gd name="T16" fmla="*/ 282575 w 178"/>
                <a:gd name="T17" fmla="*/ 0 h 286"/>
                <a:gd name="T18" fmla="*/ 257175 w 178"/>
                <a:gd name="T19" fmla="*/ 92075 h 2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16" name="Freeform 16"/>
            <p:cNvSpPr>
              <a:spLocks/>
            </p:cNvSpPr>
            <p:nvPr/>
          </p:nvSpPr>
          <p:spPr bwMode="auto">
            <a:xfrm>
              <a:off x="6805613" y="3330575"/>
              <a:ext cx="327025" cy="403225"/>
            </a:xfrm>
            <a:custGeom>
              <a:avLst/>
              <a:gdLst>
                <a:gd name="T0" fmla="*/ 311150 w 206"/>
                <a:gd name="T1" fmla="*/ 73025 h 254"/>
                <a:gd name="T2" fmla="*/ 327025 w 206"/>
                <a:gd name="T3" fmla="*/ 146050 h 254"/>
                <a:gd name="T4" fmla="*/ 206375 w 206"/>
                <a:gd name="T5" fmla="*/ 146050 h 254"/>
                <a:gd name="T6" fmla="*/ 171450 w 206"/>
                <a:gd name="T7" fmla="*/ 273050 h 254"/>
                <a:gd name="T8" fmla="*/ 171450 w 206"/>
                <a:gd name="T9" fmla="*/ 273050 h 254"/>
                <a:gd name="T10" fmla="*/ 168275 w 206"/>
                <a:gd name="T11" fmla="*/ 288925 h 254"/>
                <a:gd name="T12" fmla="*/ 165100 w 206"/>
                <a:gd name="T13" fmla="*/ 301625 h 254"/>
                <a:gd name="T14" fmla="*/ 165100 w 206"/>
                <a:gd name="T15" fmla="*/ 301625 h 254"/>
                <a:gd name="T16" fmla="*/ 168275 w 206"/>
                <a:gd name="T17" fmla="*/ 311150 h 254"/>
                <a:gd name="T18" fmla="*/ 171450 w 206"/>
                <a:gd name="T19" fmla="*/ 317500 h 254"/>
                <a:gd name="T20" fmla="*/ 180975 w 206"/>
                <a:gd name="T21" fmla="*/ 320675 h 254"/>
                <a:gd name="T22" fmla="*/ 193675 w 206"/>
                <a:gd name="T23" fmla="*/ 320675 h 254"/>
                <a:gd name="T24" fmla="*/ 225425 w 206"/>
                <a:gd name="T25" fmla="*/ 320675 h 254"/>
                <a:gd name="T26" fmla="*/ 203200 w 206"/>
                <a:gd name="T27" fmla="*/ 403225 h 254"/>
                <a:gd name="T28" fmla="*/ 63500 w 206"/>
                <a:gd name="T29" fmla="*/ 403225 h 254"/>
                <a:gd name="T30" fmla="*/ 63500 w 206"/>
                <a:gd name="T31" fmla="*/ 403225 h 254"/>
                <a:gd name="T32" fmla="*/ 47625 w 206"/>
                <a:gd name="T33" fmla="*/ 400050 h 254"/>
                <a:gd name="T34" fmla="*/ 34925 w 206"/>
                <a:gd name="T35" fmla="*/ 400050 h 254"/>
                <a:gd name="T36" fmla="*/ 22225 w 206"/>
                <a:gd name="T37" fmla="*/ 393700 h 254"/>
                <a:gd name="T38" fmla="*/ 15875 w 206"/>
                <a:gd name="T39" fmla="*/ 387350 h 254"/>
                <a:gd name="T40" fmla="*/ 9525 w 206"/>
                <a:gd name="T41" fmla="*/ 377825 h 254"/>
                <a:gd name="T42" fmla="*/ 3175 w 206"/>
                <a:gd name="T43" fmla="*/ 368300 h 254"/>
                <a:gd name="T44" fmla="*/ 0 w 206"/>
                <a:gd name="T45" fmla="*/ 358775 h 254"/>
                <a:gd name="T46" fmla="*/ 0 w 206"/>
                <a:gd name="T47" fmla="*/ 346075 h 254"/>
                <a:gd name="T48" fmla="*/ 0 w 206"/>
                <a:gd name="T49" fmla="*/ 346075 h 254"/>
                <a:gd name="T50" fmla="*/ 3175 w 206"/>
                <a:gd name="T51" fmla="*/ 323850 h 254"/>
                <a:gd name="T52" fmla="*/ 6350 w 206"/>
                <a:gd name="T53" fmla="*/ 301625 h 254"/>
                <a:gd name="T54" fmla="*/ 92075 w 206"/>
                <a:gd name="T55" fmla="*/ 0 h 254"/>
                <a:gd name="T56" fmla="*/ 247650 w 206"/>
                <a:gd name="T57" fmla="*/ 0 h 254"/>
                <a:gd name="T58" fmla="*/ 228600 w 206"/>
                <a:gd name="T59" fmla="*/ 73025 h 254"/>
                <a:gd name="T60" fmla="*/ 311150 w 206"/>
                <a:gd name="T61" fmla="*/ 73025 h 25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06" h="254">
                  <a:moveTo>
                    <a:pt x="196" y="46"/>
                  </a:moveTo>
                  <a:lnTo>
                    <a:pt x="206" y="92"/>
                  </a:lnTo>
                  <a:lnTo>
                    <a:pt x="130" y="92"/>
                  </a:lnTo>
                  <a:lnTo>
                    <a:pt x="108" y="172"/>
                  </a:lnTo>
                  <a:lnTo>
                    <a:pt x="106" y="182"/>
                  </a:lnTo>
                  <a:lnTo>
                    <a:pt x="104" y="190"/>
                  </a:lnTo>
                  <a:lnTo>
                    <a:pt x="106" y="196"/>
                  </a:lnTo>
                  <a:lnTo>
                    <a:pt x="108" y="200"/>
                  </a:lnTo>
                  <a:lnTo>
                    <a:pt x="114" y="202"/>
                  </a:lnTo>
                  <a:lnTo>
                    <a:pt x="122" y="202"/>
                  </a:lnTo>
                  <a:lnTo>
                    <a:pt x="142" y="202"/>
                  </a:lnTo>
                  <a:lnTo>
                    <a:pt x="128" y="254"/>
                  </a:lnTo>
                  <a:lnTo>
                    <a:pt x="40" y="254"/>
                  </a:lnTo>
                  <a:lnTo>
                    <a:pt x="30" y="252"/>
                  </a:lnTo>
                  <a:lnTo>
                    <a:pt x="22" y="252"/>
                  </a:lnTo>
                  <a:lnTo>
                    <a:pt x="14" y="248"/>
                  </a:lnTo>
                  <a:lnTo>
                    <a:pt x="10" y="244"/>
                  </a:lnTo>
                  <a:lnTo>
                    <a:pt x="6" y="238"/>
                  </a:lnTo>
                  <a:lnTo>
                    <a:pt x="2" y="232"/>
                  </a:lnTo>
                  <a:lnTo>
                    <a:pt x="0" y="226"/>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17" name="Freeform 17"/>
            <p:cNvSpPr>
              <a:spLocks/>
            </p:cNvSpPr>
            <p:nvPr/>
          </p:nvSpPr>
          <p:spPr bwMode="auto">
            <a:xfrm>
              <a:off x="4973638" y="3784600"/>
              <a:ext cx="63500" cy="79375"/>
            </a:xfrm>
            <a:custGeom>
              <a:avLst/>
              <a:gdLst>
                <a:gd name="T0" fmla="*/ 22225 w 40"/>
                <a:gd name="T1" fmla="*/ 0 h 50"/>
                <a:gd name="T2" fmla="*/ 63500 w 40"/>
                <a:gd name="T3" fmla="*/ 0 h 50"/>
                <a:gd name="T4" fmla="*/ 38100 w 40"/>
                <a:gd name="T5" fmla="*/ 79375 h 50"/>
                <a:gd name="T6" fmla="*/ 0 w 40"/>
                <a:gd name="T7" fmla="*/ 79375 h 50"/>
                <a:gd name="T8" fmla="*/ 22225 w 40"/>
                <a:gd name="T9" fmla="*/ 0 h 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18" name="Freeform 18"/>
            <p:cNvSpPr>
              <a:spLocks/>
            </p:cNvSpPr>
            <p:nvPr/>
          </p:nvSpPr>
          <p:spPr bwMode="auto">
            <a:xfrm>
              <a:off x="5110163" y="3784600"/>
              <a:ext cx="146050" cy="79375"/>
            </a:xfrm>
            <a:custGeom>
              <a:avLst/>
              <a:gdLst>
                <a:gd name="T0" fmla="*/ 22225 w 92"/>
                <a:gd name="T1" fmla="*/ 0 h 50"/>
                <a:gd name="T2" fmla="*/ 79375 w 92"/>
                <a:gd name="T3" fmla="*/ 0 h 50"/>
                <a:gd name="T4" fmla="*/ 95250 w 92"/>
                <a:gd name="T5" fmla="*/ 53975 h 50"/>
                <a:gd name="T6" fmla="*/ 95250 w 92"/>
                <a:gd name="T7" fmla="*/ 53975 h 50"/>
                <a:gd name="T8" fmla="*/ 111125 w 92"/>
                <a:gd name="T9" fmla="*/ 0 h 50"/>
                <a:gd name="T10" fmla="*/ 146050 w 92"/>
                <a:gd name="T11" fmla="*/ 0 h 50"/>
                <a:gd name="T12" fmla="*/ 120650 w 92"/>
                <a:gd name="T13" fmla="*/ 79375 h 50"/>
                <a:gd name="T14" fmla="*/ 66675 w 92"/>
                <a:gd name="T15" fmla="*/ 79375 h 50"/>
                <a:gd name="T16" fmla="*/ 50800 w 92"/>
                <a:gd name="T17" fmla="*/ 22225 h 50"/>
                <a:gd name="T18" fmla="*/ 50800 w 92"/>
                <a:gd name="T19" fmla="*/ 22225 h 50"/>
                <a:gd name="T20" fmla="*/ 31750 w 92"/>
                <a:gd name="T21" fmla="*/ 79375 h 50"/>
                <a:gd name="T22" fmla="*/ 0 w 92"/>
                <a:gd name="T23" fmla="*/ 79375 h 50"/>
                <a:gd name="T24" fmla="*/ 22225 w 92"/>
                <a:gd name="T25" fmla="*/ 0 h 5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2" h="50">
                  <a:moveTo>
                    <a:pt x="14" y="0"/>
                  </a:moveTo>
                  <a:lnTo>
                    <a:pt x="50" y="0"/>
                  </a:lnTo>
                  <a:lnTo>
                    <a:pt x="60" y="34"/>
                  </a:lnTo>
                  <a:lnTo>
                    <a:pt x="70" y="0"/>
                  </a:lnTo>
                  <a:lnTo>
                    <a:pt x="92" y="0"/>
                  </a:lnTo>
                  <a:lnTo>
                    <a:pt x="76" y="50"/>
                  </a:lnTo>
                  <a:lnTo>
                    <a:pt x="42" y="50"/>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19" name="Freeform 19"/>
            <p:cNvSpPr>
              <a:spLocks/>
            </p:cNvSpPr>
            <p:nvPr/>
          </p:nvSpPr>
          <p:spPr bwMode="auto">
            <a:xfrm>
              <a:off x="5329238" y="3784600"/>
              <a:ext cx="130175" cy="79375"/>
            </a:xfrm>
            <a:custGeom>
              <a:avLst/>
              <a:gdLst>
                <a:gd name="T0" fmla="*/ 0 w 82"/>
                <a:gd name="T1" fmla="*/ 0 h 50"/>
                <a:gd name="T2" fmla="*/ 44450 w 82"/>
                <a:gd name="T3" fmla="*/ 0 h 50"/>
                <a:gd name="T4" fmla="*/ 50800 w 82"/>
                <a:gd name="T5" fmla="*/ 50800 h 50"/>
                <a:gd name="T6" fmla="*/ 88900 w 82"/>
                <a:gd name="T7" fmla="*/ 0 h 50"/>
                <a:gd name="T8" fmla="*/ 130175 w 82"/>
                <a:gd name="T9" fmla="*/ 0 h 50"/>
                <a:gd name="T10" fmla="*/ 63500 w 82"/>
                <a:gd name="T11" fmla="*/ 79375 h 50"/>
                <a:gd name="T12" fmla="*/ 15875 w 82"/>
                <a:gd name="T13" fmla="*/ 79375 h 50"/>
                <a:gd name="T14" fmla="*/ 0 w 82"/>
                <a:gd name="T15" fmla="*/ 0 h 5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20" name="Freeform 20"/>
            <p:cNvSpPr>
              <a:spLocks/>
            </p:cNvSpPr>
            <p:nvPr/>
          </p:nvSpPr>
          <p:spPr bwMode="auto">
            <a:xfrm>
              <a:off x="5510213" y="3784600"/>
              <a:ext cx="111125" cy="79375"/>
            </a:xfrm>
            <a:custGeom>
              <a:avLst/>
              <a:gdLst>
                <a:gd name="T0" fmla="*/ 22225 w 70"/>
                <a:gd name="T1" fmla="*/ 0 h 50"/>
                <a:gd name="T2" fmla="*/ 111125 w 70"/>
                <a:gd name="T3" fmla="*/ 0 h 50"/>
                <a:gd name="T4" fmla="*/ 107950 w 70"/>
                <a:gd name="T5" fmla="*/ 15875 h 50"/>
                <a:gd name="T6" fmla="*/ 57150 w 70"/>
                <a:gd name="T7" fmla="*/ 15875 h 50"/>
                <a:gd name="T8" fmla="*/ 50800 w 70"/>
                <a:gd name="T9" fmla="*/ 31750 h 50"/>
                <a:gd name="T10" fmla="*/ 98425 w 70"/>
                <a:gd name="T11" fmla="*/ 31750 h 50"/>
                <a:gd name="T12" fmla="*/ 95250 w 70"/>
                <a:gd name="T13" fmla="*/ 47625 h 50"/>
                <a:gd name="T14" fmla="*/ 47625 w 70"/>
                <a:gd name="T15" fmla="*/ 47625 h 50"/>
                <a:gd name="T16" fmla="*/ 41275 w 70"/>
                <a:gd name="T17" fmla="*/ 63500 h 50"/>
                <a:gd name="T18" fmla="*/ 92075 w 70"/>
                <a:gd name="T19" fmla="*/ 63500 h 50"/>
                <a:gd name="T20" fmla="*/ 88900 w 70"/>
                <a:gd name="T21" fmla="*/ 79375 h 50"/>
                <a:gd name="T22" fmla="*/ 0 w 70"/>
                <a:gd name="T23" fmla="*/ 79375 h 50"/>
                <a:gd name="T24" fmla="*/ 22225 w 70"/>
                <a:gd name="T25" fmla="*/ 0 h 5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21" name="Freeform 21"/>
            <p:cNvSpPr>
              <a:spLocks/>
            </p:cNvSpPr>
            <p:nvPr/>
          </p:nvSpPr>
          <p:spPr bwMode="auto">
            <a:xfrm>
              <a:off x="5884863" y="3784600"/>
              <a:ext cx="104775" cy="79375"/>
            </a:xfrm>
            <a:custGeom>
              <a:avLst/>
              <a:gdLst>
                <a:gd name="T0" fmla="*/ 28575 w 66"/>
                <a:gd name="T1" fmla="*/ 19050 h 50"/>
                <a:gd name="T2" fmla="*/ 0 w 66"/>
                <a:gd name="T3" fmla="*/ 19050 h 50"/>
                <a:gd name="T4" fmla="*/ 6350 w 66"/>
                <a:gd name="T5" fmla="*/ 0 h 50"/>
                <a:gd name="T6" fmla="*/ 104775 w 66"/>
                <a:gd name="T7" fmla="*/ 0 h 50"/>
                <a:gd name="T8" fmla="*/ 98425 w 66"/>
                <a:gd name="T9" fmla="*/ 19050 h 50"/>
                <a:gd name="T10" fmla="*/ 69850 w 66"/>
                <a:gd name="T11" fmla="*/ 19050 h 50"/>
                <a:gd name="T12" fmla="*/ 50800 w 66"/>
                <a:gd name="T13" fmla="*/ 79375 h 50"/>
                <a:gd name="T14" fmla="*/ 9525 w 66"/>
                <a:gd name="T15" fmla="*/ 79375 h 50"/>
                <a:gd name="T16" fmla="*/ 28575 w 66"/>
                <a:gd name="T17" fmla="*/ 1905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22" name="Freeform 22"/>
            <p:cNvSpPr>
              <a:spLocks/>
            </p:cNvSpPr>
            <p:nvPr/>
          </p:nvSpPr>
          <p:spPr bwMode="auto">
            <a:xfrm>
              <a:off x="6046788" y="3784600"/>
              <a:ext cx="180975" cy="79375"/>
            </a:xfrm>
            <a:custGeom>
              <a:avLst/>
              <a:gdLst>
                <a:gd name="T0" fmla="*/ 22225 w 114"/>
                <a:gd name="T1" fmla="*/ 0 h 50"/>
                <a:gd name="T2" fmla="*/ 82550 w 114"/>
                <a:gd name="T3" fmla="*/ 0 h 50"/>
                <a:gd name="T4" fmla="*/ 85725 w 114"/>
                <a:gd name="T5" fmla="*/ 53975 h 50"/>
                <a:gd name="T6" fmla="*/ 85725 w 114"/>
                <a:gd name="T7" fmla="*/ 53975 h 50"/>
                <a:gd name="T8" fmla="*/ 120650 w 114"/>
                <a:gd name="T9" fmla="*/ 0 h 50"/>
                <a:gd name="T10" fmla="*/ 180975 w 114"/>
                <a:gd name="T11" fmla="*/ 0 h 50"/>
                <a:gd name="T12" fmla="*/ 155575 w 114"/>
                <a:gd name="T13" fmla="*/ 79375 h 50"/>
                <a:gd name="T14" fmla="*/ 120650 w 114"/>
                <a:gd name="T15" fmla="*/ 79375 h 50"/>
                <a:gd name="T16" fmla="*/ 136525 w 114"/>
                <a:gd name="T17" fmla="*/ 19050 h 50"/>
                <a:gd name="T18" fmla="*/ 136525 w 114"/>
                <a:gd name="T19" fmla="*/ 19050 h 50"/>
                <a:gd name="T20" fmla="*/ 95250 w 114"/>
                <a:gd name="T21" fmla="*/ 79375 h 50"/>
                <a:gd name="T22" fmla="*/ 57150 w 114"/>
                <a:gd name="T23" fmla="*/ 79375 h 50"/>
                <a:gd name="T24" fmla="*/ 50800 w 114"/>
                <a:gd name="T25" fmla="*/ 19050 h 50"/>
                <a:gd name="T26" fmla="*/ 50800 w 114"/>
                <a:gd name="T27" fmla="*/ 19050 h 50"/>
                <a:gd name="T28" fmla="*/ 31750 w 114"/>
                <a:gd name="T29" fmla="*/ 79375 h 50"/>
                <a:gd name="T30" fmla="*/ 0 w 114"/>
                <a:gd name="T31" fmla="*/ 79375 h 50"/>
                <a:gd name="T32" fmla="*/ 22225 w 114"/>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4" h="50">
                  <a:moveTo>
                    <a:pt x="14" y="0"/>
                  </a:moveTo>
                  <a:lnTo>
                    <a:pt x="52" y="0"/>
                  </a:lnTo>
                  <a:lnTo>
                    <a:pt x="54" y="34"/>
                  </a:lnTo>
                  <a:lnTo>
                    <a:pt x="76" y="0"/>
                  </a:lnTo>
                  <a:lnTo>
                    <a:pt x="114" y="0"/>
                  </a:lnTo>
                  <a:lnTo>
                    <a:pt x="98" y="50"/>
                  </a:lnTo>
                  <a:lnTo>
                    <a:pt x="76" y="50"/>
                  </a:lnTo>
                  <a:lnTo>
                    <a:pt x="86" y="12"/>
                  </a:lnTo>
                  <a:lnTo>
                    <a:pt x="60" y="50"/>
                  </a:lnTo>
                  <a:lnTo>
                    <a:pt x="36" y="50"/>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23" name="Freeform 23"/>
            <p:cNvSpPr>
              <a:spLocks/>
            </p:cNvSpPr>
            <p:nvPr/>
          </p:nvSpPr>
          <p:spPr bwMode="auto">
            <a:xfrm>
              <a:off x="6450013" y="3784600"/>
              <a:ext cx="146050" cy="79375"/>
            </a:xfrm>
            <a:custGeom>
              <a:avLst/>
              <a:gdLst>
                <a:gd name="T0" fmla="*/ 25400 w 92"/>
                <a:gd name="T1" fmla="*/ 0 h 50"/>
                <a:gd name="T2" fmla="*/ 82550 w 92"/>
                <a:gd name="T3" fmla="*/ 0 h 50"/>
                <a:gd name="T4" fmla="*/ 98425 w 92"/>
                <a:gd name="T5" fmla="*/ 53975 h 50"/>
                <a:gd name="T6" fmla="*/ 98425 w 92"/>
                <a:gd name="T7" fmla="*/ 53975 h 50"/>
                <a:gd name="T8" fmla="*/ 114300 w 92"/>
                <a:gd name="T9" fmla="*/ 0 h 50"/>
                <a:gd name="T10" fmla="*/ 146050 w 92"/>
                <a:gd name="T11" fmla="*/ 0 h 50"/>
                <a:gd name="T12" fmla="*/ 123825 w 92"/>
                <a:gd name="T13" fmla="*/ 79375 h 50"/>
                <a:gd name="T14" fmla="*/ 66675 w 92"/>
                <a:gd name="T15" fmla="*/ 79375 h 50"/>
                <a:gd name="T16" fmla="*/ 50800 w 92"/>
                <a:gd name="T17" fmla="*/ 22225 h 50"/>
                <a:gd name="T18" fmla="*/ 50800 w 92"/>
                <a:gd name="T19" fmla="*/ 22225 h 50"/>
                <a:gd name="T20" fmla="*/ 34925 w 92"/>
                <a:gd name="T21" fmla="*/ 79375 h 50"/>
                <a:gd name="T22" fmla="*/ 0 w 92"/>
                <a:gd name="T23" fmla="*/ 79375 h 50"/>
                <a:gd name="T24" fmla="*/ 25400 w 92"/>
                <a:gd name="T25" fmla="*/ 0 h 5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2" h="50">
                  <a:moveTo>
                    <a:pt x="16" y="0"/>
                  </a:moveTo>
                  <a:lnTo>
                    <a:pt x="52" y="0"/>
                  </a:lnTo>
                  <a:lnTo>
                    <a:pt x="62" y="34"/>
                  </a:lnTo>
                  <a:lnTo>
                    <a:pt x="72" y="0"/>
                  </a:lnTo>
                  <a:lnTo>
                    <a:pt x="92" y="0"/>
                  </a:lnTo>
                  <a:lnTo>
                    <a:pt x="78" y="50"/>
                  </a:lnTo>
                  <a:lnTo>
                    <a:pt x="42" y="50"/>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24" name="Freeform 24"/>
            <p:cNvSpPr>
              <a:spLocks/>
            </p:cNvSpPr>
            <p:nvPr/>
          </p:nvSpPr>
          <p:spPr bwMode="auto">
            <a:xfrm>
              <a:off x="6659563" y="3784600"/>
              <a:ext cx="107950" cy="79375"/>
            </a:xfrm>
            <a:custGeom>
              <a:avLst/>
              <a:gdLst>
                <a:gd name="T0" fmla="*/ 31750 w 68"/>
                <a:gd name="T1" fmla="*/ 19050 h 50"/>
                <a:gd name="T2" fmla="*/ 0 w 68"/>
                <a:gd name="T3" fmla="*/ 19050 h 50"/>
                <a:gd name="T4" fmla="*/ 6350 w 68"/>
                <a:gd name="T5" fmla="*/ 0 h 50"/>
                <a:gd name="T6" fmla="*/ 107950 w 68"/>
                <a:gd name="T7" fmla="*/ 0 h 50"/>
                <a:gd name="T8" fmla="*/ 101600 w 68"/>
                <a:gd name="T9" fmla="*/ 19050 h 50"/>
                <a:gd name="T10" fmla="*/ 69850 w 68"/>
                <a:gd name="T11" fmla="*/ 19050 h 50"/>
                <a:gd name="T12" fmla="*/ 50800 w 68"/>
                <a:gd name="T13" fmla="*/ 79375 h 50"/>
                <a:gd name="T14" fmla="*/ 12700 w 68"/>
                <a:gd name="T15" fmla="*/ 79375 h 50"/>
                <a:gd name="T16" fmla="*/ 31750 w 68"/>
                <a:gd name="T17" fmla="*/ 1905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25" name="Freeform 25"/>
            <p:cNvSpPr>
              <a:spLocks noEditPoints="1"/>
            </p:cNvSpPr>
            <p:nvPr/>
          </p:nvSpPr>
          <p:spPr bwMode="auto">
            <a:xfrm>
              <a:off x="7326313" y="3667125"/>
              <a:ext cx="85725" cy="85725"/>
            </a:xfrm>
            <a:custGeom>
              <a:avLst/>
              <a:gdLst>
                <a:gd name="T0" fmla="*/ 41275 w 54"/>
                <a:gd name="T1" fmla="*/ 0 h 54"/>
                <a:gd name="T2" fmla="*/ 41275 w 54"/>
                <a:gd name="T3" fmla="*/ 0 h 54"/>
                <a:gd name="T4" fmla="*/ 25400 w 54"/>
                <a:gd name="T5" fmla="*/ 3175 h 54"/>
                <a:gd name="T6" fmla="*/ 12700 w 54"/>
                <a:gd name="T7" fmla="*/ 12700 h 54"/>
                <a:gd name="T8" fmla="*/ 3175 w 54"/>
                <a:gd name="T9" fmla="*/ 25400 h 54"/>
                <a:gd name="T10" fmla="*/ 0 w 54"/>
                <a:gd name="T11" fmla="*/ 41275 h 54"/>
                <a:gd name="T12" fmla="*/ 0 w 54"/>
                <a:gd name="T13" fmla="*/ 41275 h 54"/>
                <a:gd name="T14" fmla="*/ 3175 w 54"/>
                <a:gd name="T15" fmla="*/ 57150 h 54"/>
                <a:gd name="T16" fmla="*/ 12700 w 54"/>
                <a:gd name="T17" fmla="*/ 73025 h 54"/>
                <a:gd name="T18" fmla="*/ 25400 w 54"/>
                <a:gd name="T19" fmla="*/ 82550 h 54"/>
                <a:gd name="T20" fmla="*/ 41275 w 54"/>
                <a:gd name="T21" fmla="*/ 85725 h 54"/>
                <a:gd name="T22" fmla="*/ 41275 w 54"/>
                <a:gd name="T23" fmla="*/ 85725 h 54"/>
                <a:gd name="T24" fmla="*/ 57150 w 54"/>
                <a:gd name="T25" fmla="*/ 82550 h 54"/>
                <a:gd name="T26" fmla="*/ 73025 w 54"/>
                <a:gd name="T27" fmla="*/ 73025 h 54"/>
                <a:gd name="T28" fmla="*/ 82550 w 54"/>
                <a:gd name="T29" fmla="*/ 57150 h 54"/>
                <a:gd name="T30" fmla="*/ 85725 w 54"/>
                <a:gd name="T31" fmla="*/ 41275 h 54"/>
                <a:gd name="T32" fmla="*/ 85725 w 54"/>
                <a:gd name="T33" fmla="*/ 41275 h 54"/>
                <a:gd name="T34" fmla="*/ 82550 w 54"/>
                <a:gd name="T35" fmla="*/ 25400 h 54"/>
                <a:gd name="T36" fmla="*/ 73025 w 54"/>
                <a:gd name="T37" fmla="*/ 12700 h 54"/>
                <a:gd name="T38" fmla="*/ 57150 w 54"/>
                <a:gd name="T39" fmla="*/ 3175 h 54"/>
                <a:gd name="T40" fmla="*/ 41275 w 54"/>
                <a:gd name="T41" fmla="*/ 0 h 54"/>
                <a:gd name="T42" fmla="*/ 41275 w 54"/>
                <a:gd name="T43" fmla="*/ 0 h 54"/>
                <a:gd name="T44" fmla="*/ 41275 w 54"/>
                <a:gd name="T45" fmla="*/ 76200 h 54"/>
                <a:gd name="T46" fmla="*/ 41275 w 54"/>
                <a:gd name="T47" fmla="*/ 76200 h 54"/>
                <a:gd name="T48" fmla="*/ 28575 w 54"/>
                <a:gd name="T49" fmla="*/ 73025 h 54"/>
                <a:gd name="T50" fmla="*/ 15875 w 54"/>
                <a:gd name="T51" fmla="*/ 66675 h 54"/>
                <a:gd name="T52" fmla="*/ 9525 w 54"/>
                <a:gd name="T53" fmla="*/ 57150 h 54"/>
                <a:gd name="T54" fmla="*/ 6350 w 54"/>
                <a:gd name="T55" fmla="*/ 41275 h 54"/>
                <a:gd name="T56" fmla="*/ 6350 w 54"/>
                <a:gd name="T57" fmla="*/ 41275 h 54"/>
                <a:gd name="T58" fmla="*/ 9525 w 54"/>
                <a:gd name="T59" fmla="*/ 28575 h 54"/>
                <a:gd name="T60" fmla="*/ 15875 w 54"/>
                <a:gd name="T61" fmla="*/ 15875 h 54"/>
                <a:gd name="T62" fmla="*/ 28575 w 54"/>
                <a:gd name="T63" fmla="*/ 9525 h 54"/>
                <a:gd name="T64" fmla="*/ 41275 w 54"/>
                <a:gd name="T65" fmla="*/ 6350 h 54"/>
                <a:gd name="T66" fmla="*/ 41275 w 54"/>
                <a:gd name="T67" fmla="*/ 6350 h 54"/>
                <a:gd name="T68" fmla="*/ 57150 w 54"/>
                <a:gd name="T69" fmla="*/ 9525 h 54"/>
                <a:gd name="T70" fmla="*/ 66675 w 54"/>
                <a:gd name="T71" fmla="*/ 15875 h 54"/>
                <a:gd name="T72" fmla="*/ 73025 w 54"/>
                <a:gd name="T73" fmla="*/ 28575 h 54"/>
                <a:gd name="T74" fmla="*/ 76200 w 54"/>
                <a:gd name="T75" fmla="*/ 41275 h 54"/>
                <a:gd name="T76" fmla="*/ 76200 w 54"/>
                <a:gd name="T77" fmla="*/ 41275 h 54"/>
                <a:gd name="T78" fmla="*/ 73025 w 54"/>
                <a:gd name="T79" fmla="*/ 57150 h 54"/>
                <a:gd name="T80" fmla="*/ 66675 w 54"/>
                <a:gd name="T81" fmla="*/ 66675 h 54"/>
                <a:gd name="T82" fmla="*/ 57150 w 54"/>
                <a:gd name="T83" fmla="*/ 73025 h 54"/>
                <a:gd name="T84" fmla="*/ 41275 w 54"/>
                <a:gd name="T85" fmla="*/ 76200 h 54"/>
                <a:gd name="T86" fmla="*/ 41275 w 54"/>
                <a:gd name="T87" fmla="*/ 76200 h 5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4" h="54">
                  <a:moveTo>
                    <a:pt x="26" y="0"/>
                  </a:moveTo>
                  <a:lnTo>
                    <a:pt x="26" y="0"/>
                  </a:lnTo>
                  <a:lnTo>
                    <a:pt x="16" y="2"/>
                  </a:lnTo>
                  <a:lnTo>
                    <a:pt x="8" y="8"/>
                  </a:lnTo>
                  <a:lnTo>
                    <a:pt x="2" y="16"/>
                  </a:lnTo>
                  <a:lnTo>
                    <a:pt x="0" y="26"/>
                  </a:lnTo>
                  <a:lnTo>
                    <a:pt x="2" y="36"/>
                  </a:lnTo>
                  <a:lnTo>
                    <a:pt x="8" y="46"/>
                  </a:lnTo>
                  <a:lnTo>
                    <a:pt x="16" y="52"/>
                  </a:lnTo>
                  <a:lnTo>
                    <a:pt x="26" y="54"/>
                  </a:lnTo>
                  <a:lnTo>
                    <a:pt x="36" y="52"/>
                  </a:lnTo>
                  <a:lnTo>
                    <a:pt x="46" y="46"/>
                  </a:lnTo>
                  <a:lnTo>
                    <a:pt x="52" y="36"/>
                  </a:lnTo>
                  <a:lnTo>
                    <a:pt x="54" y="26"/>
                  </a:lnTo>
                  <a:lnTo>
                    <a:pt x="52" y="16"/>
                  </a:lnTo>
                  <a:lnTo>
                    <a:pt x="46" y="8"/>
                  </a:lnTo>
                  <a:lnTo>
                    <a:pt x="36" y="2"/>
                  </a:lnTo>
                  <a:lnTo>
                    <a:pt x="26" y="0"/>
                  </a:lnTo>
                  <a:close/>
                  <a:moveTo>
                    <a:pt x="26" y="48"/>
                  </a:moveTo>
                  <a:lnTo>
                    <a:pt x="26" y="48"/>
                  </a:lnTo>
                  <a:lnTo>
                    <a:pt x="18" y="46"/>
                  </a:lnTo>
                  <a:lnTo>
                    <a:pt x="10" y="42"/>
                  </a:lnTo>
                  <a:lnTo>
                    <a:pt x="6" y="36"/>
                  </a:lnTo>
                  <a:lnTo>
                    <a:pt x="4" y="26"/>
                  </a:lnTo>
                  <a:lnTo>
                    <a:pt x="6" y="18"/>
                  </a:lnTo>
                  <a:lnTo>
                    <a:pt x="10" y="10"/>
                  </a:lnTo>
                  <a:lnTo>
                    <a:pt x="18" y="6"/>
                  </a:lnTo>
                  <a:lnTo>
                    <a:pt x="26" y="4"/>
                  </a:lnTo>
                  <a:lnTo>
                    <a:pt x="36" y="6"/>
                  </a:lnTo>
                  <a:lnTo>
                    <a:pt x="42" y="10"/>
                  </a:lnTo>
                  <a:lnTo>
                    <a:pt x="46" y="18"/>
                  </a:lnTo>
                  <a:lnTo>
                    <a:pt x="48" y="26"/>
                  </a:lnTo>
                  <a:lnTo>
                    <a:pt x="46" y="36"/>
                  </a:lnTo>
                  <a:lnTo>
                    <a:pt x="42" y="42"/>
                  </a:lnTo>
                  <a:lnTo>
                    <a:pt x="36" y="46"/>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26" name="Freeform 26"/>
            <p:cNvSpPr>
              <a:spLocks noEditPoints="1"/>
            </p:cNvSpPr>
            <p:nvPr/>
          </p:nvSpPr>
          <p:spPr bwMode="auto">
            <a:xfrm>
              <a:off x="7354888" y="3686175"/>
              <a:ext cx="31750" cy="44450"/>
            </a:xfrm>
            <a:custGeom>
              <a:avLst/>
              <a:gdLst>
                <a:gd name="T0" fmla="*/ 31750 w 20"/>
                <a:gd name="T1" fmla="*/ 15875 h 28"/>
                <a:gd name="T2" fmla="*/ 31750 w 20"/>
                <a:gd name="T3" fmla="*/ 15875 h 28"/>
                <a:gd name="T4" fmla="*/ 28575 w 20"/>
                <a:gd name="T5" fmla="*/ 9525 h 28"/>
                <a:gd name="T6" fmla="*/ 25400 w 20"/>
                <a:gd name="T7" fmla="*/ 3175 h 28"/>
                <a:gd name="T8" fmla="*/ 22225 w 20"/>
                <a:gd name="T9" fmla="*/ 3175 h 28"/>
                <a:gd name="T10" fmla="*/ 15875 w 20"/>
                <a:gd name="T11" fmla="*/ 0 h 28"/>
                <a:gd name="T12" fmla="*/ 0 w 20"/>
                <a:gd name="T13" fmla="*/ 0 h 28"/>
                <a:gd name="T14" fmla="*/ 0 w 20"/>
                <a:gd name="T15" fmla="*/ 44450 h 28"/>
                <a:gd name="T16" fmla="*/ 6350 w 20"/>
                <a:gd name="T17" fmla="*/ 44450 h 28"/>
                <a:gd name="T18" fmla="*/ 6350 w 20"/>
                <a:gd name="T19" fmla="*/ 28575 h 28"/>
                <a:gd name="T20" fmla="*/ 12700 w 20"/>
                <a:gd name="T21" fmla="*/ 28575 h 28"/>
                <a:gd name="T22" fmla="*/ 22225 w 20"/>
                <a:gd name="T23" fmla="*/ 44450 h 28"/>
                <a:gd name="T24" fmla="*/ 31750 w 20"/>
                <a:gd name="T25" fmla="*/ 44450 h 28"/>
                <a:gd name="T26" fmla="*/ 19050 w 20"/>
                <a:gd name="T27" fmla="*/ 25400 h 28"/>
                <a:gd name="T28" fmla="*/ 19050 w 20"/>
                <a:gd name="T29" fmla="*/ 25400 h 28"/>
                <a:gd name="T30" fmla="*/ 28575 w 20"/>
                <a:gd name="T31" fmla="*/ 22225 h 28"/>
                <a:gd name="T32" fmla="*/ 31750 w 20"/>
                <a:gd name="T33" fmla="*/ 15875 h 28"/>
                <a:gd name="T34" fmla="*/ 31750 w 20"/>
                <a:gd name="T35" fmla="*/ 15875 h 28"/>
                <a:gd name="T36" fmla="*/ 6350 w 20"/>
                <a:gd name="T37" fmla="*/ 19050 h 28"/>
                <a:gd name="T38" fmla="*/ 6350 w 20"/>
                <a:gd name="T39" fmla="*/ 6350 h 28"/>
                <a:gd name="T40" fmla="*/ 12700 w 20"/>
                <a:gd name="T41" fmla="*/ 6350 h 28"/>
                <a:gd name="T42" fmla="*/ 12700 w 20"/>
                <a:gd name="T43" fmla="*/ 6350 h 28"/>
                <a:gd name="T44" fmla="*/ 19050 w 20"/>
                <a:gd name="T45" fmla="*/ 9525 h 28"/>
                <a:gd name="T46" fmla="*/ 22225 w 20"/>
                <a:gd name="T47" fmla="*/ 9525 h 28"/>
                <a:gd name="T48" fmla="*/ 22225 w 20"/>
                <a:gd name="T49" fmla="*/ 12700 h 28"/>
                <a:gd name="T50" fmla="*/ 22225 w 20"/>
                <a:gd name="T51" fmla="*/ 12700 h 28"/>
                <a:gd name="T52" fmla="*/ 22225 w 20"/>
                <a:gd name="T53" fmla="*/ 19050 h 28"/>
                <a:gd name="T54" fmla="*/ 19050 w 20"/>
                <a:gd name="T55" fmla="*/ 19050 h 28"/>
                <a:gd name="T56" fmla="*/ 12700 w 20"/>
                <a:gd name="T57" fmla="*/ 19050 h 28"/>
                <a:gd name="T58" fmla="*/ 6350 w 20"/>
                <a:gd name="T59" fmla="*/ 19050 h 2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8" y="14"/>
                  </a:lnTo>
                  <a:lnTo>
                    <a:pt x="20" y="10"/>
                  </a:lnTo>
                  <a:close/>
                  <a:moveTo>
                    <a:pt x="4" y="12"/>
                  </a:moveTo>
                  <a:lnTo>
                    <a:pt x="4" y="4"/>
                  </a:lnTo>
                  <a:lnTo>
                    <a:pt x="8" y="4"/>
                  </a:lnTo>
                  <a:lnTo>
                    <a:pt x="12" y="6"/>
                  </a:lnTo>
                  <a:lnTo>
                    <a:pt x="14" y="6"/>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27" name="Freeform 27"/>
            <p:cNvSpPr>
              <a:spLocks/>
            </p:cNvSpPr>
            <p:nvPr/>
          </p:nvSpPr>
          <p:spPr bwMode="auto">
            <a:xfrm>
              <a:off x="5688013" y="3784600"/>
              <a:ext cx="120650" cy="82550"/>
            </a:xfrm>
            <a:custGeom>
              <a:avLst/>
              <a:gdLst>
                <a:gd name="T0" fmla="*/ 53975 w 76"/>
                <a:gd name="T1" fmla="*/ 25400 h 52"/>
                <a:gd name="T2" fmla="*/ 53975 w 76"/>
                <a:gd name="T3" fmla="*/ 19050 h 52"/>
                <a:gd name="T4" fmla="*/ 66675 w 76"/>
                <a:gd name="T5" fmla="*/ 12700 h 52"/>
                <a:gd name="T6" fmla="*/ 76200 w 76"/>
                <a:gd name="T7" fmla="*/ 12700 h 52"/>
                <a:gd name="T8" fmla="*/ 82550 w 76"/>
                <a:gd name="T9" fmla="*/ 15875 h 52"/>
                <a:gd name="T10" fmla="*/ 85725 w 76"/>
                <a:gd name="T11" fmla="*/ 22225 h 52"/>
                <a:gd name="T12" fmla="*/ 117475 w 76"/>
                <a:gd name="T13" fmla="*/ 22225 h 52"/>
                <a:gd name="T14" fmla="*/ 114300 w 76"/>
                <a:gd name="T15" fmla="*/ 6350 h 52"/>
                <a:gd name="T16" fmla="*/ 76200 w 76"/>
                <a:gd name="T17" fmla="*/ 0 h 52"/>
                <a:gd name="T18" fmla="*/ 50800 w 76"/>
                <a:gd name="T19" fmla="*/ 0 h 52"/>
                <a:gd name="T20" fmla="*/ 19050 w 76"/>
                <a:gd name="T21" fmla="*/ 12700 h 52"/>
                <a:gd name="T22" fmla="*/ 12700 w 76"/>
                <a:gd name="T23" fmla="*/ 25400 h 52"/>
                <a:gd name="T24" fmla="*/ 12700 w 76"/>
                <a:gd name="T25" fmla="*/ 38100 h 52"/>
                <a:gd name="T26" fmla="*/ 25400 w 76"/>
                <a:gd name="T27" fmla="*/ 44450 h 52"/>
                <a:gd name="T28" fmla="*/ 60325 w 76"/>
                <a:gd name="T29" fmla="*/ 53975 h 52"/>
                <a:gd name="T30" fmla="*/ 69850 w 76"/>
                <a:gd name="T31" fmla="*/ 57150 h 52"/>
                <a:gd name="T32" fmla="*/ 69850 w 76"/>
                <a:gd name="T33" fmla="*/ 60325 h 52"/>
                <a:gd name="T34" fmla="*/ 63500 w 76"/>
                <a:gd name="T35" fmla="*/ 66675 h 52"/>
                <a:gd name="T36" fmla="*/ 50800 w 76"/>
                <a:gd name="T37" fmla="*/ 69850 h 52"/>
                <a:gd name="T38" fmla="*/ 38100 w 76"/>
                <a:gd name="T39" fmla="*/ 66675 h 52"/>
                <a:gd name="T40" fmla="*/ 34925 w 76"/>
                <a:gd name="T41" fmla="*/ 60325 h 52"/>
                <a:gd name="T42" fmla="*/ 0 w 76"/>
                <a:gd name="T43" fmla="*/ 57150 h 52"/>
                <a:gd name="T44" fmla="*/ 0 w 76"/>
                <a:gd name="T45" fmla="*/ 66675 h 52"/>
                <a:gd name="T46" fmla="*/ 3175 w 76"/>
                <a:gd name="T47" fmla="*/ 76200 h 52"/>
                <a:gd name="T48" fmla="*/ 15875 w 76"/>
                <a:gd name="T49" fmla="*/ 82550 h 52"/>
                <a:gd name="T50" fmla="*/ 44450 w 76"/>
                <a:gd name="T51" fmla="*/ 82550 h 52"/>
                <a:gd name="T52" fmla="*/ 92075 w 76"/>
                <a:gd name="T53" fmla="*/ 76200 h 52"/>
                <a:gd name="T54" fmla="*/ 111125 w 76"/>
                <a:gd name="T55" fmla="*/ 57150 h 52"/>
                <a:gd name="T56" fmla="*/ 111125 w 76"/>
                <a:gd name="T57" fmla="*/ 47625 h 52"/>
                <a:gd name="T58" fmla="*/ 107950 w 76"/>
                <a:gd name="T59" fmla="*/ 41275 h 52"/>
                <a:gd name="T60" fmla="*/ 79375 w 76"/>
                <a:gd name="T61" fmla="*/ 31750 h 52"/>
                <a:gd name="T62" fmla="*/ 53975 w 76"/>
                <a:gd name="T63" fmla="*/ 25400 h 5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6" h="52">
                  <a:moveTo>
                    <a:pt x="34" y="16"/>
                  </a:moveTo>
                  <a:lnTo>
                    <a:pt x="34" y="16"/>
                  </a:lnTo>
                  <a:lnTo>
                    <a:pt x="34" y="12"/>
                  </a:lnTo>
                  <a:lnTo>
                    <a:pt x="36" y="10"/>
                  </a:lnTo>
                  <a:lnTo>
                    <a:pt x="42" y="8"/>
                  </a:lnTo>
                  <a:lnTo>
                    <a:pt x="48" y="8"/>
                  </a:lnTo>
                  <a:lnTo>
                    <a:pt x="52" y="10"/>
                  </a:lnTo>
                  <a:lnTo>
                    <a:pt x="54" y="12"/>
                  </a:lnTo>
                  <a:lnTo>
                    <a:pt x="54" y="14"/>
                  </a:lnTo>
                  <a:lnTo>
                    <a:pt x="74" y="14"/>
                  </a:lnTo>
                  <a:lnTo>
                    <a:pt x="76" y="8"/>
                  </a:lnTo>
                  <a:lnTo>
                    <a:pt x="72" y="4"/>
                  </a:lnTo>
                  <a:lnTo>
                    <a:pt x="62" y="0"/>
                  </a:lnTo>
                  <a:lnTo>
                    <a:pt x="48" y="0"/>
                  </a:lnTo>
                  <a:lnTo>
                    <a:pt x="32" y="0"/>
                  </a:lnTo>
                  <a:lnTo>
                    <a:pt x="20" y="4"/>
                  </a:lnTo>
                  <a:lnTo>
                    <a:pt x="12" y="8"/>
                  </a:lnTo>
                  <a:lnTo>
                    <a:pt x="8" y="16"/>
                  </a:lnTo>
                  <a:lnTo>
                    <a:pt x="6" y="20"/>
                  </a:lnTo>
                  <a:lnTo>
                    <a:pt x="8" y="24"/>
                  </a:lnTo>
                  <a:lnTo>
                    <a:pt x="16" y="28"/>
                  </a:lnTo>
                  <a:lnTo>
                    <a:pt x="28" y="32"/>
                  </a:lnTo>
                  <a:lnTo>
                    <a:pt x="38" y="34"/>
                  </a:lnTo>
                  <a:lnTo>
                    <a:pt x="44" y="36"/>
                  </a:lnTo>
                  <a:lnTo>
                    <a:pt x="44" y="38"/>
                  </a:lnTo>
                  <a:lnTo>
                    <a:pt x="42" y="40"/>
                  </a:lnTo>
                  <a:lnTo>
                    <a:pt x="40" y="42"/>
                  </a:lnTo>
                  <a:lnTo>
                    <a:pt x="32" y="44"/>
                  </a:lnTo>
                  <a:lnTo>
                    <a:pt x="28" y="42"/>
                  </a:lnTo>
                  <a:lnTo>
                    <a:pt x="24" y="42"/>
                  </a:lnTo>
                  <a:lnTo>
                    <a:pt x="22" y="38"/>
                  </a:lnTo>
                  <a:lnTo>
                    <a:pt x="24" y="36"/>
                  </a:lnTo>
                  <a:lnTo>
                    <a:pt x="0" y="36"/>
                  </a:lnTo>
                  <a:lnTo>
                    <a:pt x="0" y="42"/>
                  </a:lnTo>
                  <a:lnTo>
                    <a:pt x="0" y="46"/>
                  </a:lnTo>
                  <a:lnTo>
                    <a:pt x="2" y="48"/>
                  </a:lnTo>
                  <a:lnTo>
                    <a:pt x="6" y="50"/>
                  </a:lnTo>
                  <a:lnTo>
                    <a:pt x="10" y="52"/>
                  </a:lnTo>
                  <a:lnTo>
                    <a:pt x="28" y="52"/>
                  </a:lnTo>
                  <a:lnTo>
                    <a:pt x="46" y="52"/>
                  </a:lnTo>
                  <a:lnTo>
                    <a:pt x="58" y="48"/>
                  </a:lnTo>
                  <a:lnTo>
                    <a:pt x="66" y="42"/>
                  </a:lnTo>
                  <a:lnTo>
                    <a:pt x="70" y="36"/>
                  </a:lnTo>
                  <a:lnTo>
                    <a:pt x="70" y="30"/>
                  </a:lnTo>
                  <a:lnTo>
                    <a:pt x="68" y="26"/>
                  </a:lnTo>
                  <a:lnTo>
                    <a:pt x="62" y="22"/>
                  </a:lnTo>
                  <a:lnTo>
                    <a:pt x="50" y="20"/>
                  </a:lnTo>
                  <a:lnTo>
                    <a:pt x="40" y="18"/>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28" name="Freeform 28"/>
            <p:cNvSpPr>
              <a:spLocks/>
            </p:cNvSpPr>
            <p:nvPr/>
          </p:nvSpPr>
          <p:spPr bwMode="auto">
            <a:xfrm>
              <a:off x="6281738" y="3784600"/>
              <a:ext cx="114300" cy="79375"/>
            </a:xfrm>
            <a:custGeom>
              <a:avLst/>
              <a:gdLst>
                <a:gd name="T0" fmla="*/ 25400 w 72"/>
                <a:gd name="T1" fmla="*/ 0 h 50"/>
                <a:gd name="T2" fmla="*/ 114300 w 72"/>
                <a:gd name="T3" fmla="*/ 0 h 50"/>
                <a:gd name="T4" fmla="*/ 107950 w 72"/>
                <a:gd name="T5" fmla="*/ 15875 h 50"/>
                <a:gd name="T6" fmla="*/ 57150 w 72"/>
                <a:gd name="T7" fmla="*/ 15875 h 50"/>
                <a:gd name="T8" fmla="*/ 53975 w 72"/>
                <a:gd name="T9" fmla="*/ 31750 h 50"/>
                <a:gd name="T10" fmla="*/ 101600 w 72"/>
                <a:gd name="T11" fmla="*/ 31750 h 50"/>
                <a:gd name="T12" fmla="*/ 95250 w 72"/>
                <a:gd name="T13" fmla="*/ 47625 h 50"/>
                <a:gd name="T14" fmla="*/ 47625 w 72"/>
                <a:gd name="T15" fmla="*/ 47625 h 50"/>
                <a:gd name="T16" fmla="*/ 41275 w 72"/>
                <a:gd name="T17" fmla="*/ 63500 h 50"/>
                <a:gd name="T18" fmla="*/ 95250 w 72"/>
                <a:gd name="T19" fmla="*/ 63500 h 50"/>
                <a:gd name="T20" fmla="*/ 88900 w 72"/>
                <a:gd name="T21" fmla="*/ 79375 h 50"/>
                <a:gd name="T22" fmla="*/ 0 w 72"/>
                <a:gd name="T23" fmla="*/ 79375 h 50"/>
                <a:gd name="T24" fmla="*/ 25400 w 72"/>
                <a:gd name="T25" fmla="*/ 0 h 5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29" name="Freeform 29"/>
            <p:cNvSpPr>
              <a:spLocks/>
            </p:cNvSpPr>
            <p:nvPr/>
          </p:nvSpPr>
          <p:spPr bwMode="auto">
            <a:xfrm>
              <a:off x="7015163" y="3403600"/>
              <a:ext cx="473075" cy="460375"/>
            </a:xfrm>
            <a:custGeom>
              <a:avLst/>
              <a:gdLst>
                <a:gd name="T0" fmla="*/ 314325 w 298"/>
                <a:gd name="T1" fmla="*/ 0 h 290"/>
                <a:gd name="T2" fmla="*/ 228600 w 298"/>
                <a:gd name="T3" fmla="*/ 180975 h 290"/>
                <a:gd name="T4" fmla="*/ 231775 w 298"/>
                <a:gd name="T5" fmla="*/ 0 h 290"/>
                <a:gd name="T6" fmla="*/ 73025 w 298"/>
                <a:gd name="T7" fmla="*/ 0 h 290"/>
                <a:gd name="T8" fmla="*/ 104775 w 298"/>
                <a:gd name="T9" fmla="*/ 330200 h 290"/>
                <a:gd name="T10" fmla="*/ 104775 w 298"/>
                <a:gd name="T11" fmla="*/ 330200 h 290"/>
                <a:gd name="T12" fmla="*/ 101600 w 298"/>
                <a:gd name="T13" fmla="*/ 342900 h 290"/>
                <a:gd name="T14" fmla="*/ 95250 w 298"/>
                <a:gd name="T15" fmla="*/ 352425 h 290"/>
                <a:gd name="T16" fmla="*/ 88900 w 298"/>
                <a:gd name="T17" fmla="*/ 358775 h 290"/>
                <a:gd name="T18" fmla="*/ 82550 w 298"/>
                <a:gd name="T19" fmla="*/ 365125 h 290"/>
                <a:gd name="T20" fmla="*/ 82550 w 298"/>
                <a:gd name="T21" fmla="*/ 365125 h 290"/>
                <a:gd name="T22" fmla="*/ 69850 w 298"/>
                <a:gd name="T23" fmla="*/ 368300 h 290"/>
                <a:gd name="T24" fmla="*/ 53975 w 298"/>
                <a:gd name="T25" fmla="*/ 368300 h 290"/>
                <a:gd name="T26" fmla="*/ 28575 w 298"/>
                <a:gd name="T27" fmla="*/ 368300 h 290"/>
                <a:gd name="T28" fmla="*/ 25400 w 298"/>
                <a:gd name="T29" fmla="*/ 368300 h 290"/>
                <a:gd name="T30" fmla="*/ 0 w 298"/>
                <a:gd name="T31" fmla="*/ 460375 h 290"/>
                <a:gd name="T32" fmla="*/ 107950 w 298"/>
                <a:gd name="T33" fmla="*/ 460375 h 290"/>
                <a:gd name="T34" fmla="*/ 107950 w 298"/>
                <a:gd name="T35" fmla="*/ 460375 h 290"/>
                <a:gd name="T36" fmla="*/ 130175 w 298"/>
                <a:gd name="T37" fmla="*/ 457200 h 290"/>
                <a:gd name="T38" fmla="*/ 149225 w 298"/>
                <a:gd name="T39" fmla="*/ 454025 h 290"/>
                <a:gd name="T40" fmla="*/ 168275 w 298"/>
                <a:gd name="T41" fmla="*/ 444500 h 290"/>
                <a:gd name="T42" fmla="*/ 184150 w 298"/>
                <a:gd name="T43" fmla="*/ 434975 h 290"/>
                <a:gd name="T44" fmla="*/ 200025 w 298"/>
                <a:gd name="T45" fmla="*/ 422275 h 290"/>
                <a:gd name="T46" fmla="*/ 215900 w 298"/>
                <a:gd name="T47" fmla="*/ 403225 h 290"/>
                <a:gd name="T48" fmla="*/ 247650 w 298"/>
                <a:gd name="T49" fmla="*/ 358775 h 290"/>
                <a:gd name="T50" fmla="*/ 473075 w 298"/>
                <a:gd name="T51" fmla="*/ 0 h 290"/>
                <a:gd name="T52" fmla="*/ 314325 w 298"/>
                <a:gd name="T53" fmla="*/ 0 h 2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98" h="290">
                  <a:moveTo>
                    <a:pt x="198" y="0"/>
                  </a:moveTo>
                  <a:lnTo>
                    <a:pt x="144" y="114"/>
                  </a:lnTo>
                  <a:lnTo>
                    <a:pt x="146" y="0"/>
                  </a:lnTo>
                  <a:lnTo>
                    <a:pt x="46" y="0"/>
                  </a:lnTo>
                  <a:lnTo>
                    <a:pt x="66" y="208"/>
                  </a:lnTo>
                  <a:lnTo>
                    <a:pt x="64" y="216"/>
                  </a:lnTo>
                  <a:lnTo>
                    <a:pt x="60" y="222"/>
                  </a:lnTo>
                  <a:lnTo>
                    <a:pt x="56" y="226"/>
                  </a:lnTo>
                  <a:lnTo>
                    <a:pt x="52" y="230"/>
                  </a:lnTo>
                  <a:lnTo>
                    <a:pt x="44" y="232"/>
                  </a:lnTo>
                  <a:lnTo>
                    <a:pt x="34" y="232"/>
                  </a:lnTo>
                  <a:lnTo>
                    <a:pt x="18" y="232"/>
                  </a:lnTo>
                  <a:lnTo>
                    <a:pt x="16" y="232"/>
                  </a:lnTo>
                  <a:lnTo>
                    <a:pt x="0"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30" name="Freeform 30"/>
            <p:cNvSpPr>
              <a:spLocks/>
            </p:cNvSpPr>
            <p:nvPr/>
          </p:nvSpPr>
          <p:spPr bwMode="auto">
            <a:xfrm>
              <a:off x="6811963" y="3781425"/>
              <a:ext cx="120650" cy="85725"/>
            </a:xfrm>
            <a:custGeom>
              <a:avLst/>
              <a:gdLst>
                <a:gd name="T0" fmla="*/ 53975 w 76"/>
                <a:gd name="T1" fmla="*/ 28575 h 54"/>
                <a:gd name="T2" fmla="*/ 53975 w 76"/>
                <a:gd name="T3" fmla="*/ 22225 h 54"/>
                <a:gd name="T4" fmla="*/ 69850 w 76"/>
                <a:gd name="T5" fmla="*/ 15875 h 54"/>
                <a:gd name="T6" fmla="*/ 79375 w 76"/>
                <a:gd name="T7" fmla="*/ 15875 h 54"/>
                <a:gd name="T8" fmla="*/ 82550 w 76"/>
                <a:gd name="T9" fmla="*/ 19050 h 54"/>
                <a:gd name="T10" fmla="*/ 85725 w 76"/>
                <a:gd name="T11" fmla="*/ 25400 h 54"/>
                <a:gd name="T12" fmla="*/ 120650 w 76"/>
                <a:gd name="T13" fmla="*/ 25400 h 54"/>
                <a:gd name="T14" fmla="*/ 114300 w 76"/>
                <a:gd name="T15" fmla="*/ 9525 h 54"/>
                <a:gd name="T16" fmla="*/ 76200 w 76"/>
                <a:gd name="T17" fmla="*/ 0 h 54"/>
                <a:gd name="T18" fmla="*/ 50800 w 76"/>
                <a:gd name="T19" fmla="*/ 3175 h 54"/>
                <a:gd name="T20" fmla="*/ 19050 w 76"/>
                <a:gd name="T21" fmla="*/ 15875 h 54"/>
                <a:gd name="T22" fmla="*/ 12700 w 76"/>
                <a:gd name="T23" fmla="*/ 28575 h 54"/>
                <a:gd name="T24" fmla="*/ 15875 w 76"/>
                <a:gd name="T25" fmla="*/ 41275 h 54"/>
                <a:gd name="T26" fmla="*/ 28575 w 76"/>
                <a:gd name="T27" fmla="*/ 47625 h 54"/>
                <a:gd name="T28" fmla="*/ 63500 w 76"/>
                <a:gd name="T29" fmla="*/ 57150 h 54"/>
                <a:gd name="T30" fmla="*/ 73025 w 76"/>
                <a:gd name="T31" fmla="*/ 60325 h 54"/>
                <a:gd name="T32" fmla="*/ 73025 w 76"/>
                <a:gd name="T33" fmla="*/ 63500 h 54"/>
                <a:gd name="T34" fmla="*/ 63500 w 76"/>
                <a:gd name="T35" fmla="*/ 69850 h 54"/>
                <a:gd name="T36" fmla="*/ 53975 w 76"/>
                <a:gd name="T37" fmla="*/ 73025 h 54"/>
                <a:gd name="T38" fmla="*/ 38100 w 76"/>
                <a:gd name="T39" fmla="*/ 69850 h 54"/>
                <a:gd name="T40" fmla="*/ 38100 w 76"/>
                <a:gd name="T41" fmla="*/ 63500 h 54"/>
                <a:gd name="T42" fmla="*/ 3175 w 76"/>
                <a:gd name="T43" fmla="*/ 60325 h 54"/>
                <a:gd name="T44" fmla="*/ 0 w 76"/>
                <a:gd name="T45" fmla="*/ 69850 h 54"/>
                <a:gd name="T46" fmla="*/ 6350 w 76"/>
                <a:gd name="T47" fmla="*/ 79375 h 54"/>
                <a:gd name="T48" fmla="*/ 19050 w 76"/>
                <a:gd name="T49" fmla="*/ 85725 h 54"/>
                <a:gd name="T50" fmla="*/ 47625 w 76"/>
                <a:gd name="T51" fmla="*/ 85725 h 54"/>
                <a:gd name="T52" fmla="*/ 95250 w 76"/>
                <a:gd name="T53" fmla="*/ 79375 h 54"/>
                <a:gd name="T54" fmla="*/ 114300 w 76"/>
                <a:gd name="T55" fmla="*/ 60325 h 54"/>
                <a:gd name="T56" fmla="*/ 114300 w 76"/>
                <a:gd name="T57" fmla="*/ 50800 h 54"/>
                <a:gd name="T58" fmla="*/ 111125 w 76"/>
                <a:gd name="T59" fmla="*/ 44450 h 54"/>
                <a:gd name="T60" fmla="*/ 82550 w 76"/>
                <a:gd name="T61" fmla="*/ 34925 h 54"/>
                <a:gd name="T62" fmla="*/ 53975 w 76"/>
                <a:gd name="T63" fmla="*/ 28575 h 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6" h="54">
                  <a:moveTo>
                    <a:pt x="34" y="18"/>
                  </a:moveTo>
                  <a:lnTo>
                    <a:pt x="34" y="18"/>
                  </a:lnTo>
                  <a:lnTo>
                    <a:pt x="34" y="14"/>
                  </a:lnTo>
                  <a:lnTo>
                    <a:pt x="38" y="12"/>
                  </a:lnTo>
                  <a:lnTo>
                    <a:pt x="44" y="10"/>
                  </a:lnTo>
                  <a:lnTo>
                    <a:pt x="50" y="10"/>
                  </a:lnTo>
                  <a:lnTo>
                    <a:pt x="52" y="12"/>
                  </a:lnTo>
                  <a:lnTo>
                    <a:pt x="54" y="14"/>
                  </a:lnTo>
                  <a:lnTo>
                    <a:pt x="54" y="16"/>
                  </a:lnTo>
                  <a:lnTo>
                    <a:pt x="76" y="16"/>
                  </a:lnTo>
                  <a:lnTo>
                    <a:pt x="76" y="10"/>
                  </a:lnTo>
                  <a:lnTo>
                    <a:pt x="72" y="6"/>
                  </a:lnTo>
                  <a:lnTo>
                    <a:pt x="64" y="2"/>
                  </a:lnTo>
                  <a:lnTo>
                    <a:pt x="48" y="0"/>
                  </a:lnTo>
                  <a:lnTo>
                    <a:pt x="32" y="2"/>
                  </a:lnTo>
                  <a:lnTo>
                    <a:pt x="20" y="4"/>
                  </a:lnTo>
                  <a:lnTo>
                    <a:pt x="12" y="10"/>
                  </a:lnTo>
                  <a:lnTo>
                    <a:pt x="8" y="18"/>
                  </a:lnTo>
                  <a:lnTo>
                    <a:pt x="8" y="22"/>
                  </a:lnTo>
                  <a:lnTo>
                    <a:pt x="10" y="26"/>
                  </a:lnTo>
                  <a:lnTo>
                    <a:pt x="18" y="30"/>
                  </a:lnTo>
                  <a:lnTo>
                    <a:pt x="28" y="32"/>
                  </a:lnTo>
                  <a:lnTo>
                    <a:pt x="40" y="36"/>
                  </a:lnTo>
                  <a:lnTo>
                    <a:pt x="46" y="38"/>
                  </a:lnTo>
                  <a:lnTo>
                    <a:pt x="46" y="40"/>
                  </a:lnTo>
                  <a:lnTo>
                    <a:pt x="44" y="42"/>
                  </a:lnTo>
                  <a:lnTo>
                    <a:pt x="40" y="44"/>
                  </a:lnTo>
                  <a:lnTo>
                    <a:pt x="34" y="46"/>
                  </a:lnTo>
                  <a:lnTo>
                    <a:pt x="28" y="44"/>
                  </a:lnTo>
                  <a:lnTo>
                    <a:pt x="24" y="44"/>
                  </a:lnTo>
                  <a:lnTo>
                    <a:pt x="24" y="40"/>
                  </a:lnTo>
                  <a:lnTo>
                    <a:pt x="24" y="38"/>
                  </a:lnTo>
                  <a:lnTo>
                    <a:pt x="2" y="38"/>
                  </a:lnTo>
                  <a:lnTo>
                    <a:pt x="0" y="44"/>
                  </a:lnTo>
                  <a:lnTo>
                    <a:pt x="2" y="48"/>
                  </a:lnTo>
                  <a:lnTo>
                    <a:pt x="4" y="50"/>
                  </a:lnTo>
                  <a:lnTo>
                    <a:pt x="6" y="52"/>
                  </a:lnTo>
                  <a:lnTo>
                    <a:pt x="12" y="54"/>
                  </a:lnTo>
                  <a:lnTo>
                    <a:pt x="30" y="54"/>
                  </a:lnTo>
                  <a:lnTo>
                    <a:pt x="48" y="54"/>
                  </a:lnTo>
                  <a:lnTo>
                    <a:pt x="60" y="50"/>
                  </a:lnTo>
                  <a:lnTo>
                    <a:pt x="68" y="44"/>
                  </a:lnTo>
                  <a:lnTo>
                    <a:pt x="72" y="38"/>
                  </a:lnTo>
                  <a:lnTo>
                    <a:pt x="72" y="32"/>
                  </a:lnTo>
                  <a:lnTo>
                    <a:pt x="70" y="28"/>
                  </a:lnTo>
                  <a:lnTo>
                    <a:pt x="62" y="24"/>
                  </a:lnTo>
                  <a:lnTo>
                    <a:pt x="52" y="22"/>
                  </a:lnTo>
                  <a:lnTo>
                    <a:pt x="40" y="20"/>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grpSp>
      <p:sp>
        <p:nvSpPr>
          <p:cNvPr id="2" name="Title 1"/>
          <p:cNvSpPr>
            <a:spLocks noGrp="1"/>
          </p:cNvSpPr>
          <p:nvPr>
            <p:ph type="title"/>
          </p:nvPr>
        </p:nvSpPr>
        <p:spPr>
          <a:xfrm>
            <a:off x="317116" y="228600"/>
            <a:ext cx="8188710" cy="838200"/>
          </a:xfrm>
        </p:spPr>
        <p:txBody>
          <a:bodyPr/>
          <a:lstStyle/>
          <a:p>
            <a:r>
              <a:rPr lang="en-US" dirty="0"/>
              <a:t>Click to edit Master title style</a:t>
            </a:r>
          </a:p>
        </p:txBody>
      </p:sp>
      <p:sp>
        <p:nvSpPr>
          <p:cNvPr id="7" name="Content Placeholder 2"/>
          <p:cNvSpPr>
            <a:spLocks noGrp="1"/>
          </p:cNvSpPr>
          <p:nvPr>
            <p:ph idx="13"/>
          </p:nvPr>
        </p:nvSpPr>
        <p:spPr>
          <a:xfrm>
            <a:off x="317116" y="1339850"/>
            <a:ext cx="8188710" cy="4878388"/>
          </a:xfrm>
        </p:spPr>
        <p:txBody>
          <a:bodyPr/>
          <a:lstStyle>
            <a:lvl1pPr marL="0" indent="0" algn="l" rtl="0" fontAlgn="base">
              <a:spcBef>
                <a:spcPts val="480"/>
              </a:spcBef>
              <a:spcAft>
                <a:spcPct val="0"/>
              </a:spcAft>
              <a:buSzPct val="40000"/>
              <a:defRPr lang="en-US" sz="1600" b="1" dirty="0" smtClean="0">
                <a:solidFill>
                  <a:schemeClr val="accent3"/>
                </a:solidFill>
                <a:latin typeface="+mn-lt"/>
                <a:ea typeface="+mn-ea"/>
                <a:cs typeface="+mn-cs"/>
              </a:defRPr>
            </a:lvl1pPr>
            <a:lvl2pPr>
              <a:spcBef>
                <a:spcPts val="1999"/>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lvl="0"/>
            <a:r>
              <a:rPr lang="en-US" dirty="0"/>
              <a:t>Click to edit Master text styles</a:t>
            </a:r>
          </a:p>
        </p:txBody>
      </p:sp>
      <p:sp>
        <p:nvSpPr>
          <p:cNvPr id="31" name="Slide Number Placeholder 3"/>
          <p:cNvSpPr>
            <a:spLocks noGrp="1"/>
          </p:cNvSpPr>
          <p:nvPr>
            <p:ph type="sldNum" sz="quarter" idx="14"/>
          </p:nvPr>
        </p:nvSpPr>
        <p:spPr>
          <a:xfrm>
            <a:off x="1" y="6384925"/>
            <a:ext cx="328613" cy="268288"/>
          </a:xfrm>
        </p:spPr>
        <p:txBody>
          <a:bodyPr/>
          <a:lstStyle>
            <a:lvl1pPr>
              <a:defRPr smtClean="0">
                <a:solidFill>
                  <a:srgbClr val="000000"/>
                </a:solidFill>
              </a:defRPr>
            </a:lvl1pPr>
          </a:lstStyle>
          <a:p>
            <a:pPr>
              <a:defRPr/>
            </a:pPr>
            <a:fld id="{D61BB4A6-003F-49C2-BE48-E7D8BCBF86DF}" type="slidenum">
              <a:rPr lang="en-US"/>
              <a:pPr>
                <a:defRPr/>
              </a:pPr>
              <a:t>‹#›</a:t>
            </a:fld>
            <a:endParaRPr lang="en-US" dirty="0"/>
          </a:p>
        </p:txBody>
      </p:sp>
      <p:sp>
        <p:nvSpPr>
          <p:cNvPr id="32" name="Footer Placeholder 4"/>
          <p:cNvSpPr>
            <a:spLocks noGrp="1"/>
          </p:cNvSpPr>
          <p:nvPr>
            <p:ph type="ftr" sz="quarter" idx="15"/>
          </p:nvPr>
        </p:nvSpPr>
        <p:spPr>
          <a:xfrm>
            <a:off x="320676" y="6483350"/>
            <a:ext cx="3933825" cy="173038"/>
          </a:xfrm>
        </p:spPr>
        <p:txBody>
          <a:bodyPr/>
          <a:lstStyle>
            <a:lvl1pPr algn="l">
              <a:defRPr smtClean="0">
                <a:solidFill>
                  <a:srgbClr val="000000"/>
                </a:solidFill>
              </a:defRPr>
            </a:lvl1pPr>
          </a:lstStyle>
          <a:p>
            <a:pPr>
              <a:defRPr/>
            </a:pPr>
            <a:r>
              <a:rPr lang="en-US" dirty="0"/>
              <a:t>For institutional use only.</a:t>
            </a:r>
          </a:p>
        </p:txBody>
      </p:sp>
      <p:sp>
        <p:nvSpPr>
          <p:cNvPr id="33" name="Rectangle 155"/>
          <p:cNvSpPr>
            <a:spLocks noGrp="1" noChangeArrowheads="1"/>
          </p:cNvSpPr>
          <p:nvPr>
            <p:ph type="dt" sz="half" idx="16"/>
          </p:nvPr>
        </p:nvSpPr>
        <p:spPr>
          <a:xfrm>
            <a:off x="320675" y="6656388"/>
            <a:ext cx="1982788" cy="120650"/>
          </a:xfrm>
        </p:spPr>
        <p:txBody>
          <a:bodyPr/>
          <a:lstStyle>
            <a:lvl1pPr algn="l">
              <a:defRPr sz="700" smtClean="0">
                <a:solidFill>
                  <a:srgbClr val="000000"/>
                </a:solidFill>
              </a:defRPr>
            </a:lvl1pPr>
          </a:lstStyle>
          <a:p>
            <a:pPr>
              <a:defRPr/>
            </a:pPr>
            <a:endParaRPr lang="en-US" dirty="0"/>
          </a:p>
        </p:txBody>
      </p:sp>
    </p:spTree>
    <p:extLst>
      <p:ext uri="{BB962C8B-B14F-4D97-AF65-F5344CB8AC3E}">
        <p14:creationId xmlns:p14="http://schemas.microsoft.com/office/powerpoint/2010/main" val="1213955692"/>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46363" y="470647"/>
            <a:ext cx="5957455" cy="470647"/>
          </a:xfrm>
        </p:spPr>
        <p:txBody>
          <a:bodyPr>
            <a:normAutofit/>
          </a:bodyPr>
          <a:lstStyle>
            <a:lvl1pPr algn="l">
              <a:defRPr sz="1600">
                <a:solidFill>
                  <a:schemeClr val="tx2"/>
                </a:solidFill>
                <a:latin typeface="PT Serif Caption" pitchFamily="18" charset="0"/>
              </a:defRPr>
            </a:lvl1pPr>
          </a:lstStyle>
          <a:p>
            <a:r>
              <a:rPr lang="en-US" dirty="0"/>
              <a:t>Click to edit Master Title Style</a:t>
            </a:r>
          </a:p>
        </p:txBody>
      </p:sp>
      <p:sp>
        <p:nvSpPr>
          <p:cNvPr id="3" name="Content Placeholder 2"/>
          <p:cNvSpPr>
            <a:spLocks noGrp="1"/>
          </p:cNvSpPr>
          <p:nvPr>
            <p:ph idx="1"/>
          </p:nvPr>
        </p:nvSpPr>
        <p:spPr>
          <a:xfrm>
            <a:off x="554182" y="2420471"/>
            <a:ext cx="8132618" cy="3638457"/>
          </a:xfrm>
        </p:spPr>
        <p:txBody>
          <a:bodyPr/>
          <a:lstStyle>
            <a:lvl1pPr marL="152435" indent="-152435">
              <a:lnSpc>
                <a:spcPts val="1077"/>
              </a:lnSpc>
              <a:spcBef>
                <a:spcPts val="1615"/>
              </a:spcBef>
              <a:spcAft>
                <a:spcPts val="538"/>
              </a:spcAft>
              <a:buClr>
                <a:schemeClr val="accent3"/>
              </a:buClr>
              <a:buSzPct val="111000"/>
              <a:buFont typeface="Arial" pitchFamily="34" charset="0"/>
              <a:buChar char="•"/>
              <a:defRPr sz="1300">
                <a:solidFill>
                  <a:schemeClr val="tx2"/>
                </a:solidFill>
                <a:latin typeface="PT Serif" pitchFamily="18" charset="0"/>
              </a:defRPr>
            </a:lvl1pPr>
            <a:lvl2pPr marL="354731" indent="-146737">
              <a:buClr>
                <a:schemeClr val="accent3"/>
              </a:buClr>
              <a:buSzPct val="111000"/>
              <a:buFont typeface="Arial" pitchFamily="34" charset="0"/>
              <a:buChar char="•"/>
              <a:defRPr sz="1100">
                <a:solidFill>
                  <a:schemeClr val="tx1"/>
                </a:solidFill>
                <a:latin typeface="PT Serif" pitchFamily="18" charset="0"/>
              </a:defRPr>
            </a:lvl2pPr>
            <a:lvl3pPr marL="514289" indent="-159558">
              <a:buClr>
                <a:schemeClr val="accent5"/>
              </a:buClr>
              <a:buFont typeface="Franklin Gothic Book" pitchFamily="34" charset="0"/>
              <a:buChar char="―"/>
              <a:defRPr sz="1100">
                <a:solidFill>
                  <a:schemeClr val="tx1"/>
                </a:solidFill>
                <a:latin typeface="PT Serif" pitchFamily="18" charset="0"/>
              </a:defRPr>
            </a:lvl3pPr>
          </a:lstStyle>
          <a:p>
            <a:pPr lvl="0"/>
            <a:r>
              <a:rPr lang="en-US" dirty="0"/>
              <a:t>Click to edit Master text styles</a:t>
            </a:r>
          </a:p>
          <a:p>
            <a:pPr lvl="1"/>
            <a:r>
              <a:rPr lang="en-US" dirty="0"/>
              <a:t>Second level</a:t>
            </a:r>
          </a:p>
          <a:p>
            <a:pPr lvl="2"/>
            <a:r>
              <a:rPr lang="en-US" dirty="0"/>
              <a:t>Third level</a:t>
            </a:r>
          </a:p>
        </p:txBody>
      </p:sp>
      <p:cxnSp>
        <p:nvCxnSpPr>
          <p:cNvPr id="8" name="Straight Connector 7"/>
          <p:cNvCxnSpPr/>
          <p:nvPr userDrawn="1"/>
        </p:nvCxnSpPr>
        <p:spPr>
          <a:xfrm>
            <a:off x="415636" y="941294"/>
            <a:ext cx="6442364"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277091" y="6454588"/>
            <a:ext cx="8589818" cy="20170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82058" tIns="41029" rIns="82058" bIns="41029" rtlCol="0" anchor="ctr"/>
          <a:lstStyle/>
          <a:p>
            <a:pPr algn="ctr"/>
            <a:endParaRPr lang="en-US" dirty="0">
              <a:solidFill>
                <a:srgbClr val="FFFFFF"/>
              </a:solidFill>
            </a:endParaRPr>
          </a:p>
        </p:txBody>
      </p:sp>
      <p:sp>
        <p:nvSpPr>
          <p:cNvPr id="9" name="TextBox 8"/>
          <p:cNvSpPr txBox="1"/>
          <p:nvPr userDrawn="1"/>
        </p:nvSpPr>
        <p:spPr>
          <a:xfrm>
            <a:off x="277091" y="6454589"/>
            <a:ext cx="1941601" cy="241465"/>
          </a:xfrm>
          <a:prstGeom prst="rect">
            <a:avLst/>
          </a:prstGeom>
          <a:noFill/>
        </p:spPr>
        <p:txBody>
          <a:bodyPr wrap="square" lIns="86730" tIns="43365" rIns="86730" bIns="43365" rtlCol="0">
            <a:spAutoFit/>
          </a:bodyPr>
          <a:lstStyle/>
          <a:p>
            <a:r>
              <a:rPr lang="en-US" sz="1000" b="1" dirty="0">
                <a:solidFill>
                  <a:srgbClr val="FFFFFF"/>
                </a:solidFill>
                <a:latin typeface="Calibri"/>
                <a:cs typeface="+mn-cs"/>
              </a:rPr>
              <a:t>FOR INSTITUTIONAL USE ONLY</a:t>
            </a:r>
          </a:p>
        </p:txBody>
      </p:sp>
      <p:pic>
        <p:nvPicPr>
          <p:cNvPr id="13" name="Picture 12" descr="Logo - new colors goldies.jpg"/>
          <p:cNvPicPr>
            <a:picLocks noChangeAspect="1"/>
          </p:cNvPicPr>
          <p:nvPr userDrawn="1"/>
        </p:nvPicPr>
        <p:blipFill>
          <a:blip r:embed="rId2" cstate="print"/>
          <a:stretch>
            <a:fillRect/>
          </a:stretch>
        </p:blipFill>
        <p:spPr>
          <a:xfrm>
            <a:off x="6957687" y="662636"/>
            <a:ext cx="1978495" cy="547599"/>
          </a:xfrm>
          <a:prstGeom prst="rect">
            <a:avLst/>
          </a:prstGeom>
        </p:spPr>
      </p:pic>
      <p:sp>
        <p:nvSpPr>
          <p:cNvPr id="12" name="Slide Number Placeholder 5"/>
          <p:cNvSpPr>
            <a:spLocks noGrp="1"/>
          </p:cNvSpPr>
          <p:nvPr>
            <p:ph type="sldNum" sz="quarter" idx="4"/>
          </p:nvPr>
        </p:nvSpPr>
        <p:spPr>
          <a:xfrm>
            <a:off x="6650182" y="6089463"/>
            <a:ext cx="2133600" cy="365125"/>
          </a:xfrm>
          <a:prstGeom prst="rect">
            <a:avLst/>
          </a:prstGeom>
        </p:spPr>
        <p:txBody>
          <a:bodyPr vert="horz" lIns="91429" tIns="45714" rIns="91429" bIns="45714" rtlCol="0" anchor="ctr"/>
          <a:lstStyle>
            <a:lvl1pPr algn="r">
              <a:defRPr sz="1000" i="1">
                <a:solidFill>
                  <a:schemeClr val="tx2"/>
                </a:solidFill>
                <a:latin typeface="PT Serif" pitchFamily="18" charset="0"/>
              </a:defRPr>
            </a:lvl1pPr>
          </a:lstStyle>
          <a:p>
            <a:fld id="{08D9734A-995F-4986-BDFF-65B05E3CF6BB}" type="slidenum">
              <a:rPr lang="en-US" smtClean="0">
                <a:solidFill>
                  <a:srgbClr val="212425"/>
                </a:solidFill>
              </a:rPr>
              <a:pPr/>
              <a:t>‹#›</a:t>
            </a:fld>
            <a:endParaRPr lang="en-US" dirty="0">
              <a:solidFill>
                <a:srgbClr val="212425"/>
              </a:solidFill>
            </a:endParaRPr>
          </a:p>
        </p:txBody>
      </p:sp>
      <p:sp>
        <p:nvSpPr>
          <p:cNvPr id="27" name="Text Placeholder 26"/>
          <p:cNvSpPr>
            <a:spLocks noGrp="1"/>
          </p:cNvSpPr>
          <p:nvPr>
            <p:ph type="body" sz="quarter" idx="10" hasCustomPrompt="1"/>
          </p:nvPr>
        </p:nvSpPr>
        <p:spPr>
          <a:xfrm>
            <a:off x="346363" y="1075765"/>
            <a:ext cx="6442364" cy="605118"/>
          </a:xfrm>
        </p:spPr>
        <p:txBody>
          <a:bodyPr/>
          <a:lstStyle>
            <a:lvl1pPr>
              <a:buFontTx/>
              <a:buNone/>
              <a:defRPr sz="1400">
                <a:solidFill>
                  <a:schemeClr val="tx2"/>
                </a:solidFill>
                <a:latin typeface="Open Sans Condensed Light" pitchFamily="34" charset="0"/>
                <a:ea typeface="Open Sans Condensed Light" pitchFamily="34" charset="0"/>
                <a:cs typeface="Open Sans Condensed Light" pitchFamily="34" charset="0"/>
              </a:defRPr>
            </a:lvl1pPr>
            <a:lvl2pPr>
              <a:buFontTx/>
              <a:buNone/>
              <a:defRPr/>
            </a:lvl2pPr>
            <a:lvl3pPr>
              <a:buFontTx/>
              <a:buNone/>
              <a:defRPr/>
            </a:lvl3pPr>
            <a:lvl4pPr>
              <a:buFontTx/>
              <a:buNone/>
              <a:defRPr/>
            </a:lvl4pPr>
            <a:lvl5pPr>
              <a:buFontTx/>
              <a:buNone/>
              <a:defRPr/>
            </a:lvl5pPr>
          </a:lstStyle>
          <a:p>
            <a:pPr lvl="0"/>
            <a:r>
              <a:rPr lang="en-US" dirty="0"/>
              <a:t>Click to add Master Sub Title</a:t>
            </a:r>
          </a:p>
          <a:p>
            <a:pPr lvl="0"/>
            <a:endParaRPr lang="en-US" dirty="0"/>
          </a:p>
        </p:txBody>
      </p:sp>
      <p:sp>
        <p:nvSpPr>
          <p:cNvPr id="4" name="TextBox 3"/>
          <p:cNvSpPr txBox="1"/>
          <p:nvPr userDrawn="1"/>
        </p:nvSpPr>
        <p:spPr>
          <a:xfrm>
            <a:off x="7946934" y="6493353"/>
            <a:ext cx="919975" cy="162941"/>
          </a:xfrm>
          <a:prstGeom prst="rect">
            <a:avLst/>
          </a:prstGeom>
          <a:noFill/>
        </p:spPr>
        <p:txBody>
          <a:bodyPr wrap="square" lIns="82058" tIns="41029" rIns="82058" bIns="41029" rtlCol="0">
            <a:spAutoFit/>
          </a:bodyPr>
          <a:lstStyle/>
          <a:p>
            <a:pPr algn="r"/>
            <a:r>
              <a:rPr lang="en-US" sz="500" dirty="0">
                <a:solidFill>
                  <a:srgbClr val="FFFFFF"/>
                </a:solidFill>
                <a:latin typeface="Open Sans" panose="020B0606030504020204" pitchFamily="34" charset="0"/>
                <a:ea typeface="Open Sans" panose="020B0606030504020204" pitchFamily="34" charset="0"/>
                <a:cs typeface="Open Sans" panose="020B0606030504020204" pitchFamily="34" charset="0"/>
              </a:rPr>
              <a:t>GCM Exp. 06.30.15</a:t>
            </a:r>
          </a:p>
        </p:txBody>
      </p:sp>
    </p:spTree>
    <p:extLst>
      <p:ext uri="{BB962C8B-B14F-4D97-AF65-F5344CB8AC3E}">
        <p14:creationId xmlns:p14="http://schemas.microsoft.com/office/powerpoint/2010/main" val="488493865"/>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userDrawn="1">
  <p:cSld name="5_Title Onl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9"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201803-23594</a:t>
            </a:r>
            <a:endParaRPr lang="en-US" dirty="0"/>
          </a:p>
        </p:txBody>
      </p:sp>
      <p:grpSp>
        <p:nvGrpSpPr>
          <p:cNvPr id="10" name="Group 9"/>
          <p:cNvGrpSpPr/>
          <p:nvPr userDrawn="1"/>
        </p:nvGrpSpPr>
        <p:grpSpPr>
          <a:xfrm>
            <a:off x="7364320" y="6412511"/>
            <a:ext cx="1371600" cy="283464"/>
            <a:chOff x="4291013" y="3178175"/>
            <a:chExt cx="3197225" cy="688975"/>
          </a:xfrm>
        </p:grpSpPr>
        <p:sp>
          <p:nvSpPr>
            <p:cNvPr id="11"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12"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13"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14"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15"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16"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17"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18"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19"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20"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21"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22"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23"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24"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25"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26"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27"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28"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29"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30"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31"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32"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33"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34"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35"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grpSp>
      <p:sp>
        <p:nvSpPr>
          <p:cNvPr id="36"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716888577"/>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userDrawn="1">
  <p:cSld name="7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7" name="Content Placeholder 2"/>
          <p:cNvSpPr>
            <a:spLocks noGrp="1"/>
          </p:cNvSpPr>
          <p:nvPr>
            <p:ph idx="13"/>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chemeClr val="accent3"/>
                </a:solidFill>
                <a:latin typeface="+mn-lt"/>
                <a:ea typeface="+mn-ea"/>
                <a:cs typeface="+mn-cs"/>
              </a:defRPr>
            </a:lvl1pPr>
            <a:lvl2pPr>
              <a:spcBef>
                <a:spcPts val="2000"/>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lvl="0"/>
            <a:r>
              <a:rPr lang="en-US"/>
              <a:t>Click to edit Master text styles</a:t>
            </a:r>
          </a:p>
        </p:txBody>
      </p:sp>
      <p:sp>
        <p:nvSpPr>
          <p:cNvPr id="10"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1"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201801-23085</a:t>
            </a:r>
            <a:endParaRPr lang="en-US" dirty="0"/>
          </a:p>
        </p:txBody>
      </p:sp>
      <p:grpSp>
        <p:nvGrpSpPr>
          <p:cNvPr id="12" name="Group 11"/>
          <p:cNvGrpSpPr/>
          <p:nvPr userDrawn="1"/>
        </p:nvGrpSpPr>
        <p:grpSpPr>
          <a:xfrm>
            <a:off x="7364320" y="6412511"/>
            <a:ext cx="1371600" cy="283464"/>
            <a:chOff x="4291013" y="3178175"/>
            <a:chExt cx="3197225" cy="688975"/>
          </a:xfrm>
        </p:grpSpPr>
        <p:sp>
          <p:nvSpPr>
            <p:cNvPr id="13"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6"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6"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38"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437308280"/>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preserve="1" userDrawn="1">
  <p:cSld name="1_FIAM_External_Print_Cover_IA">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2"/>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a:stretch/>
        </p:blipFill>
        <p:spPr bwMode="auto">
          <a:xfrm>
            <a:off x="0" y="3481392"/>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3"/>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4" y="3842385"/>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47" name="Rectangle 176"/>
          <p:cNvSpPr>
            <a:spLocks noGrp="1" noChangeArrowheads="1"/>
          </p:cNvSpPr>
          <p:nvPr>
            <p:ph type="ftr" sz="quarter" idx="13"/>
          </p:nvPr>
        </p:nvSpPr>
        <p:spPr>
          <a:xfrm>
            <a:off x="272779" y="5877561"/>
            <a:ext cx="6014623" cy="260350"/>
          </a:xfrm>
        </p:spPr>
        <p:txBody>
          <a:bodyPr anchor="b" anchorCtr="0"/>
          <a:lstStyle>
            <a:lvl1pPr algn="l">
              <a:defRPr sz="800" b="0" smtClean="0">
                <a:solidFill>
                  <a:srgbClr val="000000"/>
                </a:solidFill>
              </a:defRPr>
            </a:lvl1pPr>
          </a:lstStyle>
          <a:p>
            <a:pPr>
              <a:defRPr/>
            </a:pPr>
            <a:r>
              <a:rPr lang="en-US" b="1" dirty="0"/>
              <a:t>For institutional use only.</a:t>
            </a:r>
          </a:p>
        </p:txBody>
      </p:sp>
      <p:sp>
        <p:nvSpPr>
          <p:cNvPr id="72" name="Rectangle 6"/>
          <p:cNvSpPr>
            <a:spLocks noGrp="1" noChangeArrowheads="1"/>
          </p:cNvSpPr>
          <p:nvPr>
            <p:ph type="subTitle" idx="1"/>
          </p:nvPr>
        </p:nvSpPr>
        <p:spPr>
          <a:xfrm>
            <a:off x="685251" y="2091766"/>
            <a:ext cx="7805762" cy="563076"/>
          </a:xfrm>
        </p:spPr>
        <p:txBody>
          <a:bodyPr lIns="100538" rIns="100538"/>
          <a:lstStyle>
            <a:lvl1pPr marL="0" indent="0">
              <a:spcBef>
                <a:spcPts val="0"/>
              </a:spcBef>
              <a:defRPr sz="20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38" rIns="100538"/>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3" y="1581076"/>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397" tIns="0" rIns="91397"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sp>
        <p:nvSpPr>
          <p:cNvPr id="50" name="Picture Placeholder 47"/>
          <p:cNvSpPr>
            <a:spLocks noGrp="1"/>
          </p:cNvSpPr>
          <p:nvPr>
            <p:ph type="pic" sz="quarter" idx="11" hasCustomPrompt="1"/>
          </p:nvPr>
        </p:nvSpPr>
        <p:spPr>
          <a:xfrm>
            <a:off x="804672" y="4105656"/>
            <a:ext cx="2424112" cy="609600"/>
          </a:xfrm>
          <a:noFill/>
        </p:spPr>
        <p:txBody>
          <a:bodyPr anchor="ctr"/>
          <a:lstStyle>
            <a:lvl1pPr>
              <a:defRPr sz="1000" b="0"/>
            </a:lvl1pPr>
          </a:lstStyle>
          <a:p>
            <a:pPr lvl="0"/>
            <a:r>
              <a:rPr lang="en-US" noProof="0" dirty="0"/>
              <a:t>Click icon to add logo</a:t>
            </a:r>
          </a:p>
        </p:txBody>
      </p:sp>
      <p:grpSp>
        <p:nvGrpSpPr>
          <p:cNvPr id="49" name="Group 48"/>
          <p:cNvGrpSpPr/>
          <p:nvPr userDrawn="1"/>
        </p:nvGrpSpPr>
        <p:grpSpPr>
          <a:xfrm>
            <a:off x="371883" y="6327117"/>
            <a:ext cx="4006611" cy="174407"/>
            <a:chOff x="371883" y="6327145"/>
            <a:chExt cx="4006611" cy="174407"/>
          </a:xfrm>
        </p:grpSpPr>
        <p:grpSp>
          <p:nvGrpSpPr>
            <p:cNvPr id="51" name="Group 50"/>
            <p:cNvGrpSpPr/>
            <p:nvPr userDrawn="1"/>
          </p:nvGrpSpPr>
          <p:grpSpPr>
            <a:xfrm>
              <a:off x="371883" y="6359447"/>
              <a:ext cx="3947551" cy="100654"/>
              <a:chOff x="362358" y="6368972"/>
              <a:chExt cx="3947551" cy="100654"/>
            </a:xfrm>
          </p:grpSpPr>
          <p:pic>
            <p:nvPicPr>
              <p:cNvPr id="54" name="Picture 5"/>
              <p:cNvPicPr>
                <a:picLocks noChangeAspect="1" noChangeArrowheads="1"/>
              </p:cNvPicPr>
              <p:nvPr userDrawn="1"/>
            </p:nvPicPr>
            <p:blipFill rotWithShape="1">
              <a:blip r:embed="rId4" cstate="print">
                <a:extLst>
                  <a:ext uri="{28A0092B-C50C-407E-A947-70E740481C1C}">
                    <a14:useLocalDpi xmlns:a14="http://schemas.microsoft.com/office/drawing/2010/main" val="0"/>
                  </a:ext>
                </a:extLst>
              </a:blip>
              <a:srcRect r="1439" b="-2834"/>
              <a:stretch/>
            </p:blipFill>
            <p:spPr bwMode="auto">
              <a:xfrm>
                <a:off x="362358" y="6368972"/>
                <a:ext cx="3848307" cy="100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5" name="AutoShape 4"/>
              <p:cNvSpPr>
                <a:spLocks noChangeAspect="1" noChangeArrowheads="1" noTextEdit="1"/>
              </p:cNvSpPr>
              <p:nvPr userDrawn="1"/>
            </p:nvSpPr>
            <p:spPr bwMode="auto">
              <a:xfrm>
                <a:off x="4213072" y="6374683"/>
                <a:ext cx="96837"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52" name="TextBox 51"/>
            <p:cNvSpPr txBox="1"/>
            <p:nvPr userDrawn="1"/>
          </p:nvSpPr>
          <p:spPr>
            <a:xfrm>
              <a:off x="4144134" y="6327145"/>
              <a:ext cx="234360" cy="174407"/>
            </a:xfrm>
            <a:prstGeom prst="rect">
              <a:avLst/>
            </a:prstGeom>
            <a:noFill/>
          </p:spPr>
          <p:txBody>
            <a:bodyPr wrap="none" rtlCol="0">
              <a:spAutoFit/>
            </a:bodyPr>
            <a:lstStyle/>
            <a:p>
              <a:r>
                <a:rPr lang="en-US" sz="800" b="1" baseline="30000" dirty="0">
                  <a:solidFill>
                    <a:srgbClr val="000000"/>
                  </a:solidFill>
                  <a:latin typeface="Arial"/>
                  <a:cs typeface="+mn-cs"/>
                </a:rPr>
                <a:t>®</a:t>
              </a:r>
            </a:p>
          </p:txBody>
        </p:sp>
      </p:grpSp>
    </p:spTree>
    <p:extLst>
      <p:ext uri="{BB962C8B-B14F-4D97-AF65-F5344CB8AC3E}">
        <p14:creationId xmlns:p14="http://schemas.microsoft.com/office/powerpoint/2010/main" val="3714117382"/>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showMasterSp="0" preserve="1" userDrawn="1">
  <p:cSld name="1_FIAM_External_Print_Cover_BD">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2"/>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a:stretch/>
        </p:blipFill>
        <p:spPr bwMode="auto">
          <a:xfrm>
            <a:off x="0" y="3481392"/>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3"/>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4" y="3842385"/>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47" name="Rectangle 176"/>
          <p:cNvSpPr>
            <a:spLocks noGrp="1" noChangeArrowheads="1"/>
          </p:cNvSpPr>
          <p:nvPr>
            <p:ph type="ftr" sz="quarter" idx="13"/>
          </p:nvPr>
        </p:nvSpPr>
        <p:spPr>
          <a:xfrm>
            <a:off x="281405" y="5877561"/>
            <a:ext cx="6014623" cy="260350"/>
          </a:xfrm>
        </p:spPr>
        <p:txBody>
          <a:bodyPr anchor="b" anchorCtr="0"/>
          <a:lstStyle>
            <a:lvl1pPr algn="l">
              <a:defRPr sz="800" b="0" smtClean="0">
                <a:solidFill>
                  <a:srgbClr val="000000"/>
                </a:solidFill>
              </a:defRPr>
            </a:lvl1pPr>
          </a:lstStyle>
          <a:p>
            <a:pPr>
              <a:defRPr/>
            </a:pPr>
            <a:r>
              <a:rPr lang="en-US" b="1" dirty="0"/>
              <a:t>For institutional use only.</a:t>
            </a:r>
          </a:p>
        </p:txBody>
      </p:sp>
      <p:sp>
        <p:nvSpPr>
          <p:cNvPr id="72" name="Rectangle 6"/>
          <p:cNvSpPr>
            <a:spLocks noGrp="1" noChangeArrowheads="1"/>
          </p:cNvSpPr>
          <p:nvPr>
            <p:ph type="subTitle" idx="1"/>
          </p:nvPr>
        </p:nvSpPr>
        <p:spPr>
          <a:xfrm>
            <a:off x="685251" y="2091766"/>
            <a:ext cx="7805762" cy="563076"/>
          </a:xfrm>
        </p:spPr>
        <p:txBody>
          <a:bodyPr lIns="100538" rIns="100538"/>
          <a:lstStyle>
            <a:lvl1pPr marL="0" indent="0">
              <a:spcBef>
                <a:spcPts val="0"/>
              </a:spcBef>
              <a:defRPr sz="20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38" rIns="100538"/>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3" y="1581076"/>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397" tIns="0" rIns="91397"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sp>
        <p:nvSpPr>
          <p:cNvPr id="49" name="Text Box 15"/>
          <p:cNvSpPr txBox="1">
            <a:spLocks noChangeArrowheads="1"/>
          </p:cNvSpPr>
          <p:nvPr userDrawn="1"/>
        </p:nvSpPr>
        <p:spPr bwMode="ltGray">
          <a:xfrm>
            <a:off x="383501" y="5535110"/>
            <a:ext cx="2868671" cy="184616"/>
          </a:xfrm>
          <a:prstGeom prst="rect">
            <a:avLst/>
          </a:prstGeom>
          <a:noFill/>
          <a:ln w="9525">
            <a:solidFill>
              <a:srgbClr val="000000"/>
            </a:solidFill>
            <a:miter lim="800000"/>
            <a:headEnd/>
            <a:tailEnd/>
          </a:ln>
        </p:spPr>
        <p:txBody>
          <a:bodyPr wrap="none" lIns="45689" tIns="45689" rIns="45689" bIns="27414" anchor="ctr">
            <a:spAutoFit/>
          </a:bodyPr>
          <a:lstStyle>
            <a:lvl1pPr eaLnBrk="0" hangingPunct="0">
              <a:defRPr sz="1600">
                <a:solidFill>
                  <a:schemeClr val="tx1"/>
                </a:solidFill>
                <a:latin typeface="Arial" pitchFamily="34" charset="0"/>
                <a:ea typeface="ＭＳ Ｐゴシック" pitchFamily="34" charset="-128"/>
              </a:defRPr>
            </a:lvl1pPr>
            <a:lvl2pPr marL="742950" indent="-285750" eaLnBrk="0" hangingPunct="0">
              <a:defRPr sz="1600">
                <a:solidFill>
                  <a:schemeClr val="tx1"/>
                </a:solidFill>
                <a:latin typeface="Arial" pitchFamily="34" charset="0"/>
                <a:ea typeface="ＭＳ Ｐゴシック" pitchFamily="34" charset="-128"/>
              </a:defRPr>
            </a:lvl2pPr>
            <a:lvl3pPr marL="1143000" indent="-228600" eaLnBrk="0" hangingPunct="0">
              <a:defRPr sz="1600">
                <a:solidFill>
                  <a:schemeClr val="tx1"/>
                </a:solidFill>
                <a:latin typeface="Arial" pitchFamily="34" charset="0"/>
                <a:ea typeface="ＭＳ Ｐゴシック" pitchFamily="34" charset="-128"/>
              </a:defRPr>
            </a:lvl3pPr>
            <a:lvl4pPr marL="1600200" indent="-228600" eaLnBrk="0" hangingPunct="0">
              <a:defRPr sz="1600">
                <a:solidFill>
                  <a:schemeClr val="tx1"/>
                </a:solidFill>
                <a:latin typeface="Arial" pitchFamily="34" charset="0"/>
                <a:ea typeface="ＭＳ Ｐゴシック" pitchFamily="34" charset="-128"/>
              </a:defRPr>
            </a:lvl4pPr>
            <a:lvl5pPr marL="2057400" indent="-228600" eaLnBrk="0" hangingPunct="0">
              <a:defRPr sz="16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9pPr>
          </a:lstStyle>
          <a:p>
            <a:pPr defTabSz="913972" fontAlgn="auto">
              <a:lnSpc>
                <a:spcPct val="90000"/>
              </a:lnSpc>
              <a:spcBef>
                <a:spcPts val="0"/>
              </a:spcBef>
              <a:spcAft>
                <a:spcPts val="0"/>
              </a:spcAft>
              <a:defRPr/>
            </a:pPr>
            <a:r>
              <a:rPr lang="en-US" sz="800" b="1" kern="0" dirty="0">
                <a:solidFill>
                  <a:srgbClr val="000000"/>
                </a:solidFill>
                <a:latin typeface="Arial"/>
                <a:cs typeface="+mn-cs"/>
              </a:rPr>
              <a:t>Not FDIC Insured </a:t>
            </a:r>
            <a:r>
              <a:rPr lang="en-US" sz="800" b="1" kern="0" dirty="0">
                <a:solidFill>
                  <a:srgbClr val="000000"/>
                </a:solidFill>
                <a:latin typeface="Arial"/>
                <a:cs typeface="+mn-cs"/>
                <a:sym typeface="Wingdings" pitchFamily="2" charset="2"/>
              </a:rPr>
              <a:t> May Lose Value  No Bank Guarantee</a:t>
            </a:r>
          </a:p>
        </p:txBody>
      </p:sp>
      <p:sp>
        <p:nvSpPr>
          <p:cNvPr id="50" name="Picture Placeholder 47"/>
          <p:cNvSpPr>
            <a:spLocks noGrp="1"/>
          </p:cNvSpPr>
          <p:nvPr>
            <p:ph type="pic" sz="quarter" idx="11" hasCustomPrompt="1"/>
          </p:nvPr>
        </p:nvSpPr>
        <p:spPr>
          <a:xfrm>
            <a:off x="804672" y="4105656"/>
            <a:ext cx="2424112" cy="609600"/>
          </a:xfrm>
          <a:noFill/>
        </p:spPr>
        <p:txBody>
          <a:bodyPr anchor="ctr"/>
          <a:lstStyle>
            <a:lvl1pPr>
              <a:defRPr sz="1000" b="0"/>
            </a:lvl1pPr>
          </a:lstStyle>
          <a:p>
            <a:pPr lvl="0"/>
            <a:r>
              <a:rPr lang="en-US" noProof="0" dirty="0"/>
              <a:t>Click icon to add logo</a:t>
            </a:r>
          </a:p>
        </p:txBody>
      </p:sp>
      <p:grpSp>
        <p:nvGrpSpPr>
          <p:cNvPr id="51" name="Group 50"/>
          <p:cNvGrpSpPr/>
          <p:nvPr userDrawn="1"/>
        </p:nvGrpSpPr>
        <p:grpSpPr>
          <a:xfrm>
            <a:off x="371883" y="6327117"/>
            <a:ext cx="4006611" cy="174407"/>
            <a:chOff x="371883" y="6327145"/>
            <a:chExt cx="4006611" cy="174407"/>
          </a:xfrm>
        </p:grpSpPr>
        <p:grpSp>
          <p:nvGrpSpPr>
            <p:cNvPr id="52" name="Group 51"/>
            <p:cNvGrpSpPr/>
            <p:nvPr userDrawn="1"/>
          </p:nvGrpSpPr>
          <p:grpSpPr>
            <a:xfrm>
              <a:off x="371883" y="6359447"/>
              <a:ext cx="3947551" cy="100654"/>
              <a:chOff x="362358" y="6368972"/>
              <a:chExt cx="3947551" cy="100654"/>
            </a:xfrm>
          </p:grpSpPr>
          <p:pic>
            <p:nvPicPr>
              <p:cNvPr id="55" name="Picture 5"/>
              <p:cNvPicPr>
                <a:picLocks noChangeAspect="1" noChangeArrowheads="1"/>
              </p:cNvPicPr>
              <p:nvPr userDrawn="1"/>
            </p:nvPicPr>
            <p:blipFill rotWithShape="1">
              <a:blip r:embed="rId4" cstate="print">
                <a:extLst>
                  <a:ext uri="{28A0092B-C50C-407E-A947-70E740481C1C}">
                    <a14:useLocalDpi xmlns:a14="http://schemas.microsoft.com/office/drawing/2010/main" val="0"/>
                  </a:ext>
                </a:extLst>
              </a:blip>
              <a:srcRect r="1439" b="-2834"/>
              <a:stretch/>
            </p:blipFill>
            <p:spPr bwMode="auto">
              <a:xfrm>
                <a:off x="362358" y="6368972"/>
                <a:ext cx="3848307" cy="100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0" name="AutoShape 4"/>
              <p:cNvSpPr>
                <a:spLocks noChangeAspect="1" noChangeArrowheads="1" noTextEdit="1"/>
              </p:cNvSpPr>
              <p:nvPr userDrawn="1"/>
            </p:nvSpPr>
            <p:spPr bwMode="auto">
              <a:xfrm>
                <a:off x="4213072" y="6374683"/>
                <a:ext cx="96837"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54" name="TextBox 53"/>
            <p:cNvSpPr txBox="1"/>
            <p:nvPr userDrawn="1"/>
          </p:nvSpPr>
          <p:spPr>
            <a:xfrm>
              <a:off x="4144134" y="6327145"/>
              <a:ext cx="234360" cy="174407"/>
            </a:xfrm>
            <a:prstGeom prst="rect">
              <a:avLst/>
            </a:prstGeom>
            <a:noFill/>
          </p:spPr>
          <p:txBody>
            <a:bodyPr wrap="none" rtlCol="0">
              <a:spAutoFit/>
            </a:bodyPr>
            <a:lstStyle/>
            <a:p>
              <a:r>
                <a:rPr lang="en-US" sz="800" b="1" baseline="30000" dirty="0">
                  <a:solidFill>
                    <a:srgbClr val="000000"/>
                  </a:solidFill>
                  <a:latin typeface="Arial"/>
                  <a:cs typeface="+mn-cs"/>
                </a:rPr>
                <a:t>®</a:t>
              </a:r>
            </a:p>
          </p:txBody>
        </p:sp>
      </p:grpSp>
    </p:spTree>
    <p:extLst>
      <p:ext uri="{BB962C8B-B14F-4D97-AF65-F5344CB8AC3E}">
        <p14:creationId xmlns:p14="http://schemas.microsoft.com/office/powerpoint/2010/main" val="3180125651"/>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preserve="1" userDrawn="1">
  <p:cSld name="1_GIS Cover">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2"/>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l="1379" r="1716"/>
          <a:stretch/>
        </p:blipFill>
        <p:spPr bwMode="auto">
          <a:xfrm>
            <a:off x="0" y="3481392"/>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3"/>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44" name="Text Placeholder 43"/>
          <p:cNvSpPr>
            <a:spLocks noGrp="1"/>
          </p:cNvSpPr>
          <p:nvPr>
            <p:ph type="body" sz="quarter" idx="10" hasCustomPrompt="1"/>
          </p:nvPr>
        </p:nvSpPr>
        <p:spPr>
          <a:xfrm>
            <a:off x="715495" y="3833787"/>
            <a:ext cx="2455544" cy="332365"/>
          </a:xfrm>
        </p:spPr>
        <p:txBody>
          <a:bodyPr/>
          <a:lstStyle>
            <a:lvl1pPr marL="0" indent="0">
              <a:defRPr lang="en-US" sz="1000" b="1" kern="1200" smtClean="0">
                <a:solidFill>
                  <a:srgbClr val="000000"/>
                </a:solidFill>
                <a:latin typeface="Arial"/>
                <a:ea typeface="ＭＳ Ｐゴシック"/>
                <a:cs typeface="ＭＳ Ｐゴシック"/>
              </a:defRPr>
            </a:lvl1pPr>
          </a:lstStyle>
          <a:p>
            <a:pPr marL="0" indent="0"/>
            <a:r>
              <a:rPr lang="en-US" sz="1200" dirty="0"/>
              <a:t>Global Institutional Solutions</a:t>
            </a:r>
            <a:br>
              <a:rPr lang="en-US" sz="1200" dirty="0"/>
            </a:br>
            <a:endParaRPr lang="en-US" sz="1200" dirty="0"/>
          </a:p>
        </p:txBody>
      </p:sp>
      <p:sp>
        <p:nvSpPr>
          <p:cNvPr id="53" name="Content Placeholder 52"/>
          <p:cNvSpPr>
            <a:spLocks noGrp="1"/>
          </p:cNvSpPr>
          <p:nvPr>
            <p:ph sz="quarter" idx="12"/>
          </p:nvPr>
        </p:nvSpPr>
        <p:spPr>
          <a:xfrm>
            <a:off x="6280154" y="3842385"/>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72" name="Rectangle 6"/>
          <p:cNvSpPr>
            <a:spLocks noGrp="1" noChangeArrowheads="1"/>
          </p:cNvSpPr>
          <p:nvPr>
            <p:ph type="subTitle" idx="1"/>
          </p:nvPr>
        </p:nvSpPr>
        <p:spPr>
          <a:xfrm>
            <a:off x="685251" y="2091766"/>
            <a:ext cx="7805762" cy="563076"/>
          </a:xfrm>
        </p:spPr>
        <p:txBody>
          <a:bodyPr lIns="100538" rIns="100538"/>
          <a:lstStyle>
            <a:lvl1pPr marL="0" indent="0">
              <a:spcBef>
                <a:spcPts val="0"/>
              </a:spcBef>
              <a:defRPr sz="26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38" rIns="100538"/>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50" name="Rectangle 176"/>
          <p:cNvSpPr>
            <a:spLocks noGrp="1" noChangeArrowheads="1"/>
          </p:cNvSpPr>
          <p:nvPr>
            <p:ph type="ftr" sz="quarter" idx="13"/>
          </p:nvPr>
        </p:nvSpPr>
        <p:spPr>
          <a:xfrm>
            <a:off x="272779" y="5877561"/>
            <a:ext cx="6014623" cy="260350"/>
          </a:xfrm>
        </p:spPr>
        <p:txBody>
          <a:bodyPr anchor="b" anchorCtr="0"/>
          <a:lstStyle>
            <a:lvl1pPr algn="l">
              <a:defRPr sz="800" b="0" smtClean="0">
                <a:solidFill>
                  <a:srgbClr val="000000"/>
                </a:solidFill>
              </a:defRPr>
            </a:lvl1pPr>
          </a:lstStyle>
          <a:p>
            <a:pPr>
              <a:defRPr/>
            </a:pPr>
            <a:r>
              <a:rPr lang="en-US" b="1" dirty="0"/>
              <a:t>For institutional use only.</a:t>
            </a:r>
          </a:p>
        </p:txBody>
      </p:sp>
      <p:sp>
        <p:nvSpPr>
          <p:cNvPr id="3" name="Rectangle 2"/>
          <p:cNvSpPr/>
          <p:nvPr userDrawn="1"/>
        </p:nvSpPr>
        <p:spPr>
          <a:xfrm>
            <a:off x="709199" y="1901645"/>
            <a:ext cx="1356462" cy="276999"/>
          </a:xfrm>
          <a:prstGeom prst="rect">
            <a:avLst/>
          </a:prstGeom>
        </p:spPr>
        <p:txBody>
          <a:bodyPr wrap="none" lIns="91397" tIns="45698" rIns="91397" bIns="45698">
            <a:spAutoFit/>
          </a:bodyPr>
          <a:lstStyle/>
          <a:p>
            <a:r>
              <a:rPr lang="en-US" b="1" dirty="0">
                <a:solidFill>
                  <a:srgbClr val="333F48"/>
                </a:solidFill>
                <a:latin typeface="Arial"/>
                <a:cs typeface="+mn-cs"/>
              </a:rPr>
              <a:t>Presentation to:</a:t>
            </a:r>
            <a:endParaRPr lang="en-US" dirty="0">
              <a:solidFill>
                <a:srgbClr val="000000"/>
              </a:solidFill>
              <a:latin typeface="Arial"/>
              <a:cs typeface="+mn-cs"/>
            </a:endParaRPr>
          </a:p>
        </p:txBody>
      </p:sp>
      <p:grpSp>
        <p:nvGrpSpPr>
          <p:cNvPr id="43" name="Group 42"/>
          <p:cNvGrpSpPr/>
          <p:nvPr userDrawn="1"/>
        </p:nvGrpSpPr>
        <p:grpSpPr>
          <a:xfrm>
            <a:off x="371883" y="6327117"/>
            <a:ext cx="4006611" cy="174407"/>
            <a:chOff x="371883" y="6327145"/>
            <a:chExt cx="4006611" cy="174407"/>
          </a:xfrm>
        </p:grpSpPr>
        <p:grpSp>
          <p:nvGrpSpPr>
            <p:cNvPr id="47" name="Group 46"/>
            <p:cNvGrpSpPr/>
            <p:nvPr userDrawn="1"/>
          </p:nvGrpSpPr>
          <p:grpSpPr>
            <a:xfrm>
              <a:off x="371883" y="6359447"/>
              <a:ext cx="3947551" cy="100654"/>
              <a:chOff x="362358" y="6368972"/>
              <a:chExt cx="3947551" cy="100654"/>
            </a:xfrm>
          </p:grpSpPr>
          <p:pic>
            <p:nvPicPr>
              <p:cNvPr id="51" name="Picture 5"/>
              <p:cNvPicPr>
                <a:picLocks noChangeAspect="1" noChangeArrowheads="1"/>
              </p:cNvPicPr>
              <p:nvPr userDrawn="1"/>
            </p:nvPicPr>
            <p:blipFill rotWithShape="1">
              <a:blip r:embed="rId4" cstate="print">
                <a:extLst>
                  <a:ext uri="{28A0092B-C50C-407E-A947-70E740481C1C}">
                    <a14:useLocalDpi xmlns:a14="http://schemas.microsoft.com/office/drawing/2010/main" val="0"/>
                  </a:ext>
                </a:extLst>
              </a:blip>
              <a:srcRect r="1439" b="-2834"/>
              <a:stretch/>
            </p:blipFill>
            <p:spPr bwMode="auto">
              <a:xfrm>
                <a:off x="362358" y="6368972"/>
                <a:ext cx="3848307" cy="100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AutoShape 4"/>
              <p:cNvSpPr>
                <a:spLocks noChangeAspect="1" noChangeArrowheads="1" noTextEdit="1"/>
              </p:cNvSpPr>
              <p:nvPr userDrawn="1"/>
            </p:nvSpPr>
            <p:spPr bwMode="auto">
              <a:xfrm>
                <a:off x="4213072" y="6374683"/>
                <a:ext cx="96837"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49" name="TextBox 48"/>
            <p:cNvSpPr txBox="1"/>
            <p:nvPr userDrawn="1"/>
          </p:nvSpPr>
          <p:spPr>
            <a:xfrm>
              <a:off x="4144134" y="6327145"/>
              <a:ext cx="234360" cy="174407"/>
            </a:xfrm>
            <a:prstGeom prst="rect">
              <a:avLst/>
            </a:prstGeom>
            <a:noFill/>
          </p:spPr>
          <p:txBody>
            <a:bodyPr wrap="none" rtlCol="0">
              <a:spAutoFit/>
            </a:bodyPr>
            <a:lstStyle/>
            <a:p>
              <a:r>
                <a:rPr lang="en-US" sz="800" b="1" baseline="30000" dirty="0">
                  <a:solidFill>
                    <a:srgbClr val="000000"/>
                  </a:solidFill>
                  <a:latin typeface="Arial"/>
                  <a:cs typeface="+mn-cs"/>
                </a:rPr>
                <a:t>®</a:t>
              </a:r>
            </a:p>
          </p:txBody>
        </p:sp>
      </p:grpSp>
    </p:spTree>
    <p:extLst>
      <p:ext uri="{BB962C8B-B14F-4D97-AF65-F5344CB8AC3E}">
        <p14:creationId xmlns:p14="http://schemas.microsoft.com/office/powerpoint/2010/main" val="172872045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_Biograph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17115" y="1073258"/>
            <a:ext cx="8188710" cy="439305"/>
          </a:xfrm>
        </p:spPr>
        <p:txBody>
          <a:bodyPr lIns="91440"/>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17115" y="1526850"/>
            <a:ext cx="8188710" cy="4691387"/>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2"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201607-20094</a:t>
            </a:r>
            <a:endParaRPr lang="en-US" dirty="0"/>
          </a:p>
        </p:txBody>
      </p:sp>
      <p:grpSp>
        <p:nvGrpSpPr>
          <p:cNvPr id="13" name="Group 12"/>
          <p:cNvGrpSpPr/>
          <p:nvPr userDrawn="1"/>
        </p:nvGrpSpPr>
        <p:grpSpPr>
          <a:xfrm>
            <a:off x="7364320" y="6412511"/>
            <a:ext cx="1371600" cy="283464"/>
            <a:chOff x="4291013" y="3178175"/>
            <a:chExt cx="3197225" cy="688975"/>
          </a:xfrm>
        </p:grpSpPr>
        <p:sp>
          <p:nvSpPr>
            <p:cNvPr id="14"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9"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20096873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4_TOC/Agenda">
    <p:spTree>
      <p:nvGrpSpPr>
        <p:cNvPr id="1" name=""/>
        <p:cNvGrpSpPr/>
        <p:nvPr/>
      </p:nvGrpSpPr>
      <p:grpSpPr>
        <a:xfrm>
          <a:off x="0" y="0"/>
          <a:ext cx="0" cy="0"/>
          <a:chOff x="0" y="0"/>
          <a:chExt cx="0" cy="0"/>
        </a:xfrm>
      </p:grpSpPr>
      <p:sp>
        <p:nvSpPr>
          <p:cNvPr id="2" name="Title 1"/>
          <p:cNvSpPr>
            <a:spLocks noGrp="1"/>
          </p:cNvSpPr>
          <p:nvPr>
            <p:ph type="title"/>
          </p:nvPr>
        </p:nvSpPr>
        <p:spPr>
          <a:xfrm>
            <a:off x="317119" y="228600"/>
            <a:ext cx="8188710" cy="838200"/>
          </a:xfrm>
          <a:noFill/>
          <a:ln w="9525">
            <a:noFill/>
            <a:miter lim="800000"/>
            <a:headEnd/>
            <a:tailEnd/>
          </a:ln>
          <a:effectLst/>
        </p:spPr>
        <p:txBody>
          <a:bodyPr tIns="45698"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9" y="1339850"/>
            <a:ext cx="8188710" cy="3879131"/>
          </a:xfrm>
        </p:spPr>
        <p:txBody>
          <a:bodyPr/>
          <a:lstStyle>
            <a:lvl1pPr marL="226908" indent="-226908">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747" indent="-217384">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For institutional use only.</a:t>
            </a:r>
          </a:p>
        </p:txBody>
      </p:sp>
      <p:sp>
        <p:nvSpPr>
          <p:cNvPr id="7"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dirty="0"/>
              <a:t>Production code #</a:t>
            </a:r>
          </a:p>
        </p:txBody>
      </p:sp>
      <p:grpSp>
        <p:nvGrpSpPr>
          <p:cNvPr id="8" name="Group 7"/>
          <p:cNvGrpSpPr/>
          <p:nvPr userDrawn="1"/>
        </p:nvGrpSpPr>
        <p:grpSpPr>
          <a:xfrm>
            <a:off x="7364320" y="6412514"/>
            <a:ext cx="1371600" cy="283464"/>
            <a:chOff x="4291013" y="3178175"/>
            <a:chExt cx="3197225" cy="688975"/>
          </a:xfrm>
        </p:grpSpPr>
        <p:sp>
          <p:nvSpPr>
            <p:cNvPr id="9"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1"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2"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3"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4"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5"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6"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7"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35" name="Text Box 5"/>
          <p:cNvSpPr txBox="1">
            <a:spLocks noChangeArrowheads="1"/>
          </p:cNvSpPr>
          <p:nvPr userDrawn="1"/>
        </p:nvSpPr>
        <p:spPr bwMode="auto">
          <a:xfrm>
            <a:off x="320041" y="6336796"/>
            <a:ext cx="6933168" cy="219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lIns="91397" tIns="45698" rIns="91397" bIns="45698" anchor="b"/>
          <a:lstStyle>
            <a:lvl1pPr eaLnBrk="0" hangingPunct="0">
              <a:spcBef>
                <a:spcPct val="20000"/>
              </a:spcBef>
              <a:buSzPct val="40000"/>
              <a:defRPr sz="1600" b="1">
                <a:solidFill>
                  <a:schemeClr val="accent1"/>
                </a:solidFill>
                <a:latin typeface="Arial" charset="0"/>
              </a:defRPr>
            </a:lvl1pPr>
            <a:lvl2pPr marL="742950" indent="-285750" eaLnBrk="0" hangingPunct="0">
              <a:spcBef>
                <a:spcPct val="20000"/>
              </a:spcBef>
              <a:buClr>
                <a:srgbClr val="978981"/>
              </a:buClr>
              <a:buChar char="•"/>
              <a:defRPr sz="1400">
                <a:solidFill>
                  <a:schemeClr val="tx1"/>
                </a:solidFill>
                <a:latin typeface="Arial" charset="0"/>
              </a:defRPr>
            </a:lvl2pPr>
            <a:lvl3pPr marL="1143000" indent="-228600" eaLnBrk="0" hangingPunct="0">
              <a:spcBef>
                <a:spcPct val="20000"/>
              </a:spcBef>
              <a:buClr>
                <a:schemeClr val="accent1"/>
              </a:buClr>
              <a:buFont typeface="Arial" charset="0"/>
              <a:buChar char="–"/>
              <a:defRPr sz="1200">
                <a:solidFill>
                  <a:schemeClr val="accent1"/>
                </a:solidFill>
                <a:latin typeface="Arial" charset="0"/>
              </a:defRPr>
            </a:lvl3pPr>
            <a:lvl4pPr marL="1600200" indent="-228600" eaLnBrk="0" hangingPunct="0">
              <a:spcBef>
                <a:spcPct val="20000"/>
              </a:spcBef>
              <a:buFont typeface="Arial" charset="0"/>
              <a:buChar char="•"/>
              <a:defRPr sz="1200">
                <a:solidFill>
                  <a:srgbClr val="4C5F6C"/>
                </a:solidFill>
                <a:latin typeface="Arial" charset="0"/>
              </a:defRPr>
            </a:lvl4pPr>
            <a:lvl5pPr marL="2057400" indent="-228600" eaLnBrk="0" hangingPunct="0">
              <a:lnSpc>
                <a:spcPts val="2400"/>
              </a:lnSpc>
              <a:defRPr sz="1400">
                <a:solidFill>
                  <a:schemeClr val="tx1"/>
                </a:solidFill>
                <a:latin typeface="Arial" charset="0"/>
              </a:defRPr>
            </a:lvl5pPr>
            <a:lvl6pPr marL="2514600" indent="-228600" eaLnBrk="0" fontAlgn="base" hangingPunct="0">
              <a:lnSpc>
                <a:spcPts val="2400"/>
              </a:lnSpc>
              <a:spcBef>
                <a:spcPct val="0"/>
              </a:spcBef>
              <a:spcAft>
                <a:spcPct val="0"/>
              </a:spcAft>
              <a:defRPr sz="1400">
                <a:solidFill>
                  <a:schemeClr val="tx1"/>
                </a:solidFill>
                <a:latin typeface="Arial" charset="0"/>
              </a:defRPr>
            </a:lvl6pPr>
            <a:lvl7pPr marL="2971800" indent="-228600" eaLnBrk="0" fontAlgn="base" hangingPunct="0">
              <a:lnSpc>
                <a:spcPts val="2400"/>
              </a:lnSpc>
              <a:spcBef>
                <a:spcPct val="0"/>
              </a:spcBef>
              <a:spcAft>
                <a:spcPct val="0"/>
              </a:spcAft>
              <a:defRPr sz="1400">
                <a:solidFill>
                  <a:schemeClr val="tx1"/>
                </a:solidFill>
                <a:latin typeface="Arial" charset="0"/>
              </a:defRPr>
            </a:lvl7pPr>
            <a:lvl8pPr marL="3429000" indent="-228600" eaLnBrk="0" fontAlgn="base" hangingPunct="0">
              <a:lnSpc>
                <a:spcPts val="2400"/>
              </a:lnSpc>
              <a:spcBef>
                <a:spcPct val="0"/>
              </a:spcBef>
              <a:spcAft>
                <a:spcPct val="0"/>
              </a:spcAft>
              <a:defRPr sz="1400">
                <a:solidFill>
                  <a:schemeClr val="tx1"/>
                </a:solidFill>
                <a:latin typeface="Arial" charset="0"/>
              </a:defRPr>
            </a:lvl8pPr>
            <a:lvl9pPr marL="3886200" indent="-228600" eaLnBrk="0" fontAlgn="base" hangingPunct="0">
              <a:lnSpc>
                <a:spcPts val="2400"/>
              </a:lnSpc>
              <a:spcBef>
                <a:spcPct val="0"/>
              </a:spcBef>
              <a:spcAft>
                <a:spcPct val="0"/>
              </a:spcAft>
              <a:defRPr sz="1400">
                <a:solidFill>
                  <a:schemeClr val="tx1"/>
                </a:solidFill>
                <a:latin typeface="Arial" charset="0"/>
              </a:defRPr>
            </a:lvl9pPr>
          </a:lstStyle>
          <a:p>
            <a:pPr>
              <a:spcBef>
                <a:spcPts val="300"/>
              </a:spcBef>
            </a:pPr>
            <a:r>
              <a:rPr lang="en-US" sz="800" i="1" dirty="0">
                <a:solidFill>
                  <a:srgbClr val="000000"/>
                </a:solidFill>
                <a:cs typeface="+mn-cs"/>
              </a:rPr>
              <a:t>This document does not make an offer or solicitation to buy or sell any securities or services, and is not investment advice. FIAM does not provide legal or tax advice and we encourage you to consult your own lawyer, accountant or other advisor before making an investment.</a:t>
            </a:r>
          </a:p>
          <a:p>
            <a:pPr>
              <a:spcBef>
                <a:spcPts val="0"/>
              </a:spcBef>
            </a:pPr>
            <a:r>
              <a:rPr lang="en-US" sz="800" b="0" i="1" dirty="0">
                <a:solidFill>
                  <a:srgbClr val="000000"/>
                </a:solidFill>
                <a:cs typeface="+mn-cs"/>
              </a:rPr>
              <a:t>Information provided in this document is for informational and educational purposes only. To the extent any investment information in this material is deemed to be a recommendation, it is not meant to be impartial investment advice or advice in a fiduciary capacity and is not intended to be used as a primary basis for you or your client’s investment decisions. Fidelity and its representatives may have a conflict of interest in the products or services mentioned in this material because they have a financial interest in them, and receive compensation, directly or indirectly, in connection with the management, distribution, and/or servicing of these products or services, including Fidelity funds, certain third-party funds and products, and certain investment services.</a:t>
            </a:r>
          </a:p>
          <a:p>
            <a:pPr>
              <a:lnSpc>
                <a:spcPts val="1000"/>
              </a:lnSpc>
              <a:spcBef>
                <a:spcPct val="0"/>
              </a:spcBef>
              <a:spcAft>
                <a:spcPts val="300"/>
              </a:spcAft>
              <a:buSzTx/>
            </a:pPr>
            <a:r>
              <a:rPr lang="en-US" altLang="en-US" sz="800" b="0" dirty="0">
                <a:solidFill>
                  <a:srgbClr val="000000"/>
                </a:solidFill>
                <a:latin typeface="Arial"/>
                <a:cs typeface="+mn-cs"/>
              </a:rPr>
              <a:t>See “Important Information” for a discussion of performance data, some of the principal risks related to any of the investment strategies referred to in this presentation and other information related to this presentation.</a:t>
            </a:r>
          </a:p>
        </p:txBody>
      </p:sp>
    </p:spTree>
    <p:extLst>
      <p:ext uri="{BB962C8B-B14F-4D97-AF65-F5344CB8AC3E}">
        <p14:creationId xmlns:p14="http://schemas.microsoft.com/office/powerpoint/2010/main" val="4710033"/>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1_TOC/Agenda_CFA">
    <p:spTree>
      <p:nvGrpSpPr>
        <p:cNvPr id="1" name=""/>
        <p:cNvGrpSpPr/>
        <p:nvPr/>
      </p:nvGrpSpPr>
      <p:grpSpPr>
        <a:xfrm>
          <a:off x="0" y="0"/>
          <a:ext cx="0" cy="0"/>
          <a:chOff x="0" y="0"/>
          <a:chExt cx="0" cy="0"/>
        </a:xfrm>
      </p:grpSpPr>
      <p:sp>
        <p:nvSpPr>
          <p:cNvPr id="2" name="Title 1"/>
          <p:cNvSpPr>
            <a:spLocks noGrp="1"/>
          </p:cNvSpPr>
          <p:nvPr>
            <p:ph type="title"/>
          </p:nvPr>
        </p:nvSpPr>
        <p:spPr>
          <a:xfrm>
            <a:off x="317119" y="228600"/>
            <a:ext cx="8188710" cy="838200"/>
          </a:xfrm>
          <a:noFill/>
          <a:ln w="9525">
            <a:noFill/>
            <a:miter lim="800000"/>
            <a:headEnd/>
            <a:tailEnd/>
          </a:ln>
          <a:effectLst/>
        </p:spPr>
        <p:txBody>
          <a:bodyPr tIns="45698"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9" y="1339850"/>
            <a:ext cx="8188710" cy="3879131"/>
          </a:xfrm>
        </p:spPr>
        <p:txBody>
          <a:bodyPr/>
          <a:lstStyle>
            <a:lvl1pPr marL="226908" indent="-226908">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747" indent="-217384">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For institutional use only.</a:t>
            </a:r>
          </a:p>
        </p:txBody>
      </p:sp>
      <p:sp>
        <p:nvSpPr>
          <p:cNvPr id="7"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dirty="0"/>
              <a:t>Production code #</a:t>
            </a:r>
          </a:p>
        </p:txBody>
      </p:sp>
      <p:grpSp>
        <p:nvGrpSpPr>
          <p:cNvPr id="8" name="Group 7"/>
          <p:cNvGrpSpPr/>
          <p:nvPr userDrawn="1"/>
        </p:nvGrpSpPr>
        <p:grpSpPr>
          <a:xfrm>
            <a:off x="7364320" y="6412514"/>
            <a:ext cx="1371600" cy="283464"/>
            <a:chOff x="4291013" y="3178175"/>
            <a:chExt cx="3197225" cy="688975"/>
          </a:xfrm>
        </p:grpSpPr>
        <p:sp>
          <p:nvSpPr>
            <p:cNvPr id="9"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1"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2"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3"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4"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5"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6"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7"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36" name="Text Box 5"/>
          <p:cNvSpPr txBox="1">
            <a:spLocks noChangeArrowheads="1"/>
          </p:cNvSpPr>
          <p:nvPr userDrawn="1"/>
        </p:nvSpPr>
        <p:spPr bwMode="auto">
          <a:xfrm>
            <a:off x="320039" y="6336796"/>
            <a:ext cx="6770189" cy="219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lIns="91397" tIns="45698" rIns="91397" bIns="45698" anchor="b"/>
          <a:lstStyle>
            <a:lvl1pPr eaLnBrk="0" hangingPunct="0">
              <a:spcBef>
                <a:spcPct val="20000"/>
              </a:spcBef>
              <a:buSzPct val="40000"/>
              <a:defRPr sz="1600" b="1">
                <a:solidFill>
                  <a:schemeClr val="accent1"/>
                </a:solidFill>
                <a:latin typeface="Arial" charset="0"/>
              </a:defRPr>
            </a:lvl1pPr>
            <a:lvl2pPr marL="742950" indent="-285750" eaLnBrk="0" hangingPunct="0">
              <a:spcBef>
                <a:spcPct val="20000"/>
              </a:spcBef>
              <a:buClr>
                <a:srgbClr val="978981"/>
              </a:buClr>
              <a:buChar char="•"/>
              <a:defRPr sz="1400">
                <a:solidFill>
                  <a:schemeClr val="tx1"/>
                </a:solidFill>
                <a:latin typeface="Arial" charset="0"/>
              </a:defRPr>
            </a:lvl2pPr>
            <a:lvl3pPr marL="1143000" indent="-228600" eaLnBrk="0" hangingPunct="0">
              <a:spcBef>
                <a:spcPct val="20000"/>
              </a:spcBef>
              <a:buClr>
                <a:schemeClr val="accent1"/>
              </a:buClr>
              <a:buFont typeface="Arial" charset="0"/>
              <a:buChar char="–"/>
              <a:defRPr sz="1200">
                <a:solidFill>
                  <a:schemeClr val="accent1"/>
                </a:solidFill>
                <a:latin typeface="Arial" charset="0"/>
              </a:defRPr>
            </a:lvl3pPr>
            <a:lvl4pPr marL="1600200" indent="-228600" eaLnBrk="0" hangingPunct="0">
              <a:spcBef>
                <a:spcPct val="20000"/>
              </a:spcBef>
              <a:buFont typeface="Arial" charset="0"/>
              <a:buChar char="•"/>
              <a:defRPr sz="1200">
                <a:solidFill>
                  <a:srgbClr val="4C5F6C"/>
                </a:solidFill>
                <a:latin typeface="Arial" charset="0"/>
              </a:defRPr>
            </a:lvl4pPr>
            <a:lvl5pPr marL="2057400" indent="-228600" eaLnBrk="0" hangingPunct="0">
              <a:lnSpc>
                <a:spcPts val="2400"/>
              </a:lnSpc>
              <a:defRPr sz="1400">
                <a:solidFill>
                  <a:schemeClr val="tx1"/>
                </a:solidFill>
                <a:latin typeface="Arial" charset="0"/>
              </a:defRPr>
            </a:lvl5pPr>
            <a:lvl6pPr marL="2514600" indent="-228600" eaLnBrk="0" fontAlgn="base" hangingPunct="0">
              <a:lnSpc>
                <a:spcPts val="2400"/>
              </a:lnSpc>
              <a:spcBef>
                <a:spcPct val="0"/>
              </a:spcBef>
              <a:spcAft>
                <a:spcPct val="0"/>
              </a:spcAft>
              <a:defRPr sz="1400">
                <a:solidFill>
                  <a:schemeClr val="tx1"/>
                </a:solidFill>
                <a:latin typeface="Arial" charset="0"/>
              </a:defRPr>
            </a:lvl6pPr>
            <a:lvl7pPr marL="2971800" indent="-228600" eaLnBrk="0" fontAlgn="base" hangingPunct="0">
              <a:lnSpc>
                <a:spcPts val="2400"/>
              </a:lnSpc>
              <a:spcBef>
                <a:spcPct val="0"/>
              </a:spcBef>
              <a:spcAft>
                <a:spcPct val="0"/>
              </a:spcAft>
              <a:defRPr sz="1400">
                <a:solidFill>
                  <a:schemeClr val="tx1"/>
                </a:solidFill>
                <a:latin typeface="Arial" charset="0"/>
              </a:defRPr>
            </a:lvl7pPr>
            <a:lvl8pPr marL="3429000" indent="-228600" eaLnBrk="0" fontAlgn="base" hangingPunct="0">
              <a:lnSpc>
                <a:spcPts val="2400"/>
              </a:lnSpc>
              <a:spcBef>
                <a:spcPct val="0"/>
              </a:spcBef>
              <a:spcAft>
                <a:spcPct val="0"/>
              </a:spcAft>
              <a:defRPr sz="1400">
                <a:solidFill>
                  <a:schemeClr val="tx1"/>
                </a:solidFill>
                <a:latin typeface="Arial" charset="0"/>
              </a:defRPr>
            </a:lvl8pPr>
            <a:lvl9pPr marL="3886200" indent="-228600" eaLnBrk="0" fontAlgn="base" hangingPunct="0">
              <a:lnSpc>
                <a:spcPts val="2400"/>
              </a:lnSpc>
              <a:spcBef>
                <a:spcPct val="0"/>
              </a:spcBef>
              <a:spcAft>
                <a:spcPct val="0"/>
              </a:spcAft>
              <a:defRPr sz="1400">
                <a:solidFill>
                  <a:schemeClr val="tx1"/>
                </a:solidFill>
                <a:latin typeface="Arial" charset="0"/>
              </a:defRPr>
            </a:lvl9pPr>
          </a:lstStyle>
          <a:p>
            <a:pPr>
              <a:lnSpc>
                <a:spcPts val="1000"/>
              </a:lnSpc>
              <a:spcBef>
                <a:spcPct val="0"/>
              </a:spcBef>
              <a:spcAft>
                <a:spcPts val="300"/>
              </a:spcAft>
              <a:buSzTx/>
            </a:pPr>
            <a:r>
              <a:rPr lang="en-US" altLang="en-US" sz="800" b="0" i="1" dirty="0">
                <a:solidFill>
                  <a:srgbClr val="000000"/>
                </a:solidFill>
                <a:latin typeface="Arial"/>
                <a:cs typeface="+mn-cs"/>
              </a:rPr>
              <a:t>Unless otherwise disclosed to you, in providing this information, Fidelity is not undertaking to provide impartial investment advice, or to give advice in a fiduciary capacity, in connection with any investment or transaction described herein. Fiduciaries are solely responsible for exercising independent judgment in evaluating any transaction(s) and are assumed to be capable of evaluating investment risks independently, both in general and with regard to particular transactions and investment strategies. Fidelity has a financial interest in any transaction(s) that fiduciaries, and if applicable, their clients, may enter into involving Fidelity's products or services.</a:t>
            </a:r>
          </a:p>
          <a:p>
            <a:pPr>
              <a:lnSpc>
                <a:spcPts val="1000"/>
              </a:lnSpc>
              <a:spcBef>
                <a:spcPct val="0"/>
              </a:spcBef>
              <a:spcAft>
                <a:spcPts val="300"/>
              </a:spcAft>
              <a:buSzTx/>
            </a:pPr>
            <a:r>
              <a:rPr lang="en-US" altLang="en-US" sz="800" b="0" dirty="0">
                <a:solidFill>
                  <a:srgbClr val="000000"/>
                </a:solidFill>
                <a:latin typeface="Arial"/>
                <a:cs typeface="+mn-cs"/>
              </a:rPr>
              <a:t>See “Important Information” for a discussion of performance data, some of the principal risks related to any of the investment strategies referred to in this presentation, professional designations and how they are obtained, and other information related to this presentation.</a:t>
            </a:r>
          </a:p>
        </p:txBody>
      </p:sp>
    </p:spTree>
    <p:extLst>
      <p:ext uri="{BB962C8B-B14F-4D97-AF65-F5344CB8AC3E}">
        <p14:creationId xmlns:p14="http://schemas.microsoft.com/office/powerpoint/2010/main" val="809436032"/>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6_Title Only">
    <p:spTree>
      <p:nvGrpSpPr>
        <p:cNvPr id="1" name=""/>
        <p:cNvGrpSpPr/>
        <p:nvPr/>
      </p:nvGrpSpPr>
      <p:grpSpPr>
        <a:xfrm>
          <a:off x="0" y="0"/>
          <a:ext cx="0" cy="0"/>
          <a:chOff x="0" y="0"/>
          <a:chExt cx="0" cy="0"/>
        </a:xfrm>
      </p:grpSpPr>
      <p:sp>
        <p:nvSpPr>
          <p:cNvPr id="2" name="Title 1"/>
          <p:cNvSpPr>
            <a:spLocks noGrp="1"/>
          </p:cNvSpPr>
          <p:nvPr>
            <p:ph type="title"/>
          </p:nvPr>
        </p:nvSpPr>
        <p:spPr>
          <a:xfrm>
            <a:off x="317119"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For institutional use only.</a:t>
            </a:r>
          </a:p>
        </p:txBody>
      </p:sp>
      <p:sp>
        <p:nvSpPr>
          <p:cNvPr id="9"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dirty="0"/>
              <a:t>Production code #</a:t>
            </a:r>
          </a:p>
        </p:txBody>
      </p:sp>
      <p:grpSp>
        <p:nvGrpSpPr>
          <p:cNvPr id="10" name="Group 9"/>
          <p:cNvGrpSpPr/>
          <p:nvPr userDrawn="1"/>
        </p:nvGrpSpPr>
        <p:grpSpPr>
          <a:xfrm>
            <a:off x="7364320" y="6412514"/>
            <a:ext cx="1371600" cy="283464"/>
            <a:chOff x="4291013" y="3178175"/>
            <a:chExt cx="3197225" cy="688975"/>
          </a:xfrm>
        </p:grpSpPr>
        <p:sp>
          <p:nvSpPr>
            <p:cNvPr id="11"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2"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3"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4"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5"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6"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7"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5"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36"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496284259"/>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8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9" y="228600"/>
            <a:ext cx="8188710" cy="838200"/>
          </a:xfrm>
        </p:spPr>
        <p:txBody>
          <a:bodyPr/>
          <a:lstStyle/>
          <a:p>
            <a:r>
              <a:rPr lang="en-US"/>
              <a:t>Click to edit Master title style</a:t>
            </a:r>
            <a:endParaRPr lang="en-US" dirty="0"/>
          </a:p>
        </p:txBody>
      </p:sp>
      <p:sp>
        <p:nvSpPr>
          <p:cNvPr id="7" name="Content Placeholder 2"/>
          <p:cNvSpPr>
            <a:spLocks noGrp="1"/>
          </p:cNvSpPr>
          <p:nvPr>
            <p:ph idx="13"/>
          </p:nvPr>
        </p:nvSpPr>
        <p:spPr>
          <a:xfrm>
            <a:off x="317119" y="1339850"/>
            <a:ext cx="8188710" cy="4878388"/>
          </a:xfrm>
        </p:spPr>
        <p:txBody>
          <a:bodyPr lIns="91397"/>
          <a:lstStyle>
            <a:lvl1pPr marL="0" indent="0" algn="l" rtl="0" fontAlgn="base">
              <a:spcBef>
                <a:spcPts val="480"/>
              </a:spcBef>
              <a:spcAft>
                <a:spcPct val="0"/>
              </a:spcAft>
              <a:buSzPct val="40000"/>
              <a:defRPr lang="en-US" sz="1600" b="1" dirty="0" smtClean="0">
                <a:solidFill>
                  <a:schemeClr val="accent3"/>
                </a:solidFill>
                <a:latin typeface="+mn-lt"/>
                <a:ea typeface="+mn-ea"/>
                <a:cs typeface="+mn-cs"/>
              </a:defRPr>
            </a:lvl1pPr>
            <a:lvl2pPr>
              <a:spcBef>
                <a:spcPts val="1999"/>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lvl="0"/>
            <a:r>
              <a:rPr lang="en-US"/>
              <a:t>Click to edit Master text styles</a:t>
            </a:r>
          </a:p>
        </p:txBody>
      </p:sp>
      <p:sp>
        <p:nvSpPr>
          <p:cNvPr id="10"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For institutional use only.</a:t>
            </a:r>
          </a:p>
        </p:txBody>
      </p:sp>
      <p:sp>
        <p:nvSpPr>
          <p:cNvPr id="11"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dirty="0"/>
              <a:t>Production code #</a:t>
            </a:r>
          </a:p>
        </p:txBody>
      </p:sp>
      <p:grpSp>
        <p:nvGrpSpPr>
          <p:cNvPr id="12" name="Group 11"/>
          <p:cNvGrpSpPr/>
          <p:nvPr userDrawn="1"/>
        </p:nvGrpSpPr>
        <p:grpSpPr>
          <a:xfrm>
            <a:off x="7364320" y="6412514"/>
            <a:ext cx="1371600" cy="283464"/>
            <a:chOff x="4291013" y="3178175"/>
            <a:chExt cx="3197225" cy="688975"/>
          </a:xfrm>
        </p:grpSpPr>
        <p:sp>
          <p:nvSpPr>
            <p:cNvPr id="13"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4"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5"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6"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7"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5"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6"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7"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38"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51798708"/>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5_Bulleted List">
    <p:spTree>
      <p:nvGrpSpPr>
        <p:cNvPr id="1" name=""/>
        <p:cNvGrpSpPr/>
        <p:nvPr/>
      </p:nvGrpSpPr>
      <p:grpSpPr>
        <a:xfrm>
          <a:off x="0" y="0"/>
          <a:ext cx="0" cy="0"/>
          <a:chOff x="0" y="0"/>
          <a:chExt cx="0" cy="0"/>
        </a:xfrm>
      </p:grpSpPr>
      <p:sp>
        <p:nvSpPr>
          <p:cNvPr id="2" name="Title 1"/>
          <p:cNvSpPr>
            <a:spLocks noGrp="1"/>
          </p:cNvSpPr>
          <p:nvPr>
            <p:ph type="title"/>
          </p:nvPr>
        </p:nvSpPr>
        <p:spPr>
          <a:xfrm>
            <a:off x="317119" y="228600"/>
            <a:ext cx="8188710" cy="841248"/>
          </a:xfrm>
        </p:spPr>
        <p:txBody>
          <a:bodyPr/>
          <a:lstStyle>
            <a:lvl1pPr>
              <a:defRPr>
                <a:solidFill>
                  <a:srgbClr val="333F48"/>
                </a:solidFill>
              </a:defRPr>
            </a:lvl1pPr>
          </a:lstStyle>
          <a:p>
            <a:r>
              <a:rPr lang="en-US"/>
              <a:t>Click to edit Master title style</a:t>
            </a:r>
            <a:endParaRPr lang="en-US" dirty="0"/>
          </a:p>
        </p:txBody>
      </p:sp>
      <p:sp>
        <p:nvSpPr>
          <p:cNvPr id="11" name="Content Placeholder 2"/>
          <p:cNvSpPr>
            <a:spLocks noGrp="1"/>
          </p:cNvSpPr>
          <p:nvPr>
            <p:ph idx="12"/>
          </p:nvPr>
        </p:nvSpPr>
        <p:spPr>
          <a:xfrm>
            <a:off x="317119" y="1339850"/>
            <a:ext cx="8188710" cy="4878388"/>
          </a:xfrm>
        </p:spPr>
        <p:txBody>
          <a:bodyPr lIns="91397"/>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248" indent="-114248">
              <a:spcBef>
                <a:spcPts val="288"/>
              </a:spcBef>
              <a:buClr>
                <a:srgbClr val="7A9B3D"/>
              </a:buClr>
              <a:defRPr lang="en-US" dirty="0" smtClean="0">
                <a:solidFill>
                  <a:srgbClr val="000000"/>
                </a:solidFill>
                <a:latin typeface="+mn-lt"/>
              </a:defRPr>
            </a:lvl2pPr>
            <a:lvl3pPr marL="228492" indent="-114248">
              <a:buClr>
                <a:srgbClr val="768692"/>
              </a:buClr>
              <a:defRPr lang="en-US" sz="1200" dirty="0" smtClean="0">
                <a:solidFill>
                  <a:srgbClr val="000000"/>
                </a:solidFill>
                <a:latin typeface="+mn-lt"/>
              </a:defRPr>
            </a:lvl3pPr>
            <a:lvl4pPr marL="342739" indent="-114248">
              <a:buClr>
                <a:srgbClr val="000000"/>
              </a:buClr>
              <a:buSzPct val="100000"/>
              <a:buFont typeface="Arial" pitchFamily="34" charset="0"/>
              <a:buChar char="•"/>
              <a:defRPr sz="1200">
                <a:solidFill>
                  <a:srgbClr val="000000"/>
                </a:solidFill>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12"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For institutional use only.</a:t>
            </a:r>
          </a:p>
        </p:txBody>
      </p:sp>
      <p:sp>
        <p:nvSpPr>
          <p:cNvPr id="13"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dirty="0"/>
              <a:t>Production code #</a:t>
            </a:r>
          </a:p>
        </p:txBody>
      </p:sp>
      <p:grpSp>
        <p:nvGrpSpPr>
          <p:cNvPr id="14" name="Group 13"/>
          <p:cNvGrpSpPr/>
          <p:nvPr userDrawn="1"/>
        </p:nvGrpSpPr>
        <p:grpSpPr>
          <a:xfrm>
            <a:off x="7364320" y="6412514"/>
            <a:ext cx="1371600" cy="283464"/>
            <a:chOff x="4291013" y="3178175"/>
            <a:chExt cx="3197225" cy="688975"/>
          </a:xfrm>
        </p:grpSpPr>
        <p:sp>
          <p:nvSpPr>
            <p:cNvPr id="15"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6"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7"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5"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6"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7"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8"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9"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40"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911646856"/>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4_Bulleted List - with subhead">
    <p:spTree>
      <p:nvGrpSpPr>
        <p:cNvPr id="1" name=""/>
        <p:cNvGrpSpPr/>
        <p:nvPr/>
      </p:nvGrpSpPr>
      <p:grpSpPr>
        <a:xfrm>
          <a:off x="0" y="0"/>
          <a:ext cx="0" cy="0"/>
          <a:chOff x="0" y="0"/>
          <a:chExt cx="0" cy="0"/>
        </a:xfrm>
      </p:grpSpPr>
      <p:sp>
        <p:nvSpPr>
          <p:cNvPr id="2" name="Title 1"/>
          <p:cNvSpPr>
            <a:spLocks noGrp="1"/>
          </p:cNvSpPr>
          <p:nvPr>
            <p:ph type="title"/>
          </p:nvPr>
        </p:nvSpPr>
        <p:spPr>
          <a:xfrm>
            <a:off x="317119" y="228600"/>
            <a:ext cx="8188710" cy="841248"/>
          </a:xfrm>
        </p:spPr>
        <p:txBody>
          <a:bodyPr/>
          <a:lstStyle/>
          <a:p>
            <a:r>
              <a:rPr lang="en-US"/>
              <a:t>Click to edit Master title style</a:t>
            </a:r>
            <a:endParaRPr lang="en-US" dirty="0"/>
          </a:p>
        </p:txBody>
      </p:sp>
      <p:sp>
        <p:nvSpPr>
          <p:cNvPr id="11" name="Content Placeholder 2"/>
          <p:cNvSpPr>
            <a:spLocks noGrp="1"/>
          </p:cNvSpPr>
          <p:nvPr>
            <p:ph idx="12"/>
          </p:nvPr>
        </p:nvSpPr>
        <p:spPr>
          <a:xfrm>
            <a:off x="317119" y="1339850"/>
            <a:ext cx="8188710" cy="4878388"/>
          </a:xfrm>
        </p:spPr>
        <p:txBody>
          <a:bodyPr lIns="91397"/>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248" indent="-114248">
              <a:spcBef>
                <a:spcPts val="288"/>
              </a:spcBef>
              <a:buClr>
                <a:srgbClr val="7A9B3D"/>
              </a:buClr>
              <a:defRPr lang="en-US" dirty="0" smtClean="0">
                <a:solidFill>
                  <a:srgbClr val="000000"/>
                </a:solidFill>
                <a:latin typeface="+mn-lt"/>
              </a:defRPr>
            </a:lvl2pPr>
            <a:lvl3pPr marL="228492" indent="-114248">
              <a:buClr>
                <a:srgbClr val="768692"/>
              </a:buClr>
              <a:defRPr lang="en-US" sz="1200" dirty="0" smtClean="0">
                <a:solidFill>
                  <a:srgbClr val="000000"/>
                </a:solidFill>
                <a:latin typeface="+mn-lt"/>
              </a:defRPr>
            </a:lvl3pPr>
            <a:lvl4pPr marL="342739" indent="-114248">
              <a:buClr>
                <a:srgbClr val="000000"/>
              </a:buClr>
              <a:buSzPct val="100000"/>
              <a:buFont typeface="Arial" pitchFamily="34" charset="0"/>
              <a:buChar char="•"/>
              <a:defRPr sz="12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For institutional use only.</a:t>
            </a:r>
          </a:p>
        </p:txBody>
      </p:sp>
      <p:sp>
        <p:nvSpPr>
          <p:cNvPr id="13"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dirty="0"/>
              <a:t>Production code #</a:t>
            </a:r>
          </a:p>
        </p:txBody>
      </p:sp>
      <p:grpSp>
        <p:nvGrpSpPr>
          <p:cNvPr id="14" name="Group 13"/>
          <p:cNvGrpSpPr/>
          <p:nvPr userDrawn="1"/>
        </p:nvGrpSpPr>
        <p:grpSpPr>
          <a:xfrm>
            <a:off x="7364320" y="6412514"/>
            <a:ext cx="1371600" cy="283464"/>
            <a:chOff x="4291013" y="3178175"/>
            <a:chExt cx="3197225" cy="688975"/>
          </a:xfrm>
        </p:grpSpPr>
        <p:sp>
          <p:nvSpPr>
            <p:cNvPr id="15"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6"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7"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5"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6"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7"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8"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9"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40"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018832401"/>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4_Important Information">
    <p:spTree>
      <p:nvGrpSpPr>
        <p:cNvPr id="1" name=""/>
        <p:cNvGrpSpPr/>
        <p:nvPr/>
      </p:nvGrpSpPr>
      <p:grpSpPr>
        <a:xfrm>
          <a:off x="0" y="0"/>
          <a:ext cx="0" cy="0"/>
          <a:chOff x="0" y="0"/>
          <a:chExt cx="0" cy="0"/>
        </a:xfrm>
      </p:grpSpPr>
      <p:sp>
        <p:nvSpPr>
          <p:cNvPr id="2" name="Title 1"/>
          <p:cNvSpPr>
            <a:spLocks noGrp="1"/>
          </p:cNvSpPr>
          <p:nvPr>
            <p:ph type="title"/>
          </p:nvPr>
        </p:nvSpPr>
        <p:spPr>
          <a:xfrm>
            <a:off x="317119"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3" name="Content Placeholder 2"/>
          <p:cNvSpPr>
            <a:spLocks noGrp="1"/>
          </p:cNvSpPr>
          <p:nvPr>
            <p:ph idx="1"/>
          </p:nvPr>
        </p:nvSpPr>
        <p:spPr>
          <a:xfrm>
            <a:off x="317119" y="1076325"/>
            <a:ext cx="8188710" cy="4808538"/>
          </a:xfrm>
          <a:noFill/>
          <a:ln w="9525">
            <a:noFill/>
            <a:miter lim="800000"/>
            <a:headEnd/>
            <a:tailEnd/>
          </a:ln>
          <a:effectLst/>
        </p:spPr>
        <p:txBody>
          <a:bodyPr lIns="91397"/>
          <a:lstStyle>
            <a:lvl1pPr marL="0" indent="0" algn="l" rtl="0" eaLnBrk="1" fontAlgn="base" hangingPunct="1">
              <a:spcAft>
                <a:spcPct val="0"/>
              </a:spcAft>
              <a:buSzPct val="40000"/>
              <a:defRPr lang="en-US" sz="1000" b="0" dirty="0" smtClean="0">
                <a:solidFill>
                  <a:srgbClr val="000000"/>
                </a:solidFill>
                <a:latin typeface="+mn-lt"/>
                <a:ea typeface="+mn-ea"/>
                <a:cs typeface="+mn-cs"/>
              </a:defRPr>
            </a:lvl1pPr>
            <a:lvl2pPr marL="0" indent="0" algn="l" rtl="0" eaLnBrk="1" fontAlgn="base" hangingPunct="1">
              <a:spcBef>
                <a:spcPts val="600"/>
              </a:spcBef>
              <a:spcAft>
                <a:spcPct val="0"/>
              </a:spcAft>
              <a:buSzPct val="40000"/>
              <a:buNone/>
              <a:defRPr lang="en-US" sz="1000" b="1" dirty="0">
                <a:solidFill>
                  <a:srgbClr val="000000"/>
                </a:solidFill>
                <a:latin typeface="+mn-lt"/>
                <a:ea typeface="+mn-ea"/>
                <a:cs typeface="+mn-cs"/>
              </a:defRPr>
            </a:lvl2pPr>
          </a:lstStyle>
          <a:p>
            <a:pPr lvl="0"/>
            <a:r>
              <a:rPr lang="en-US"/>
              <a:t>Click to edit Master text styles</a:t>
            </a:r>
          </a:p>
          <a:p>
            <a:pPr lvl="1"/>
            <a:r>
              <a:rPr lang="en-US"/>
              <a:t>Second level</a:t>
            </a:r>
          </a:p>
        </p:txBody>
      </p:sp>
      <p:sp>
        <p:nvSpPr>
          <p:cNvPr id="9"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For institutional use only.</a:t>
            </a:r>
          </a:p>
        </p:txBody>
      </p:sp>
      <p:sp>
        <p:nvSpPr>
          <p:cNvPr id="10"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dirty="0"/>
              <a:t>Production code #</a:t>
            </a:r>
          </a:p>
        </p:txBody>
      </p:sp>
      <p:grpSp>
        <p:nvGrpSpPr>
          <p:cNvPr id="11" name="Group 10"/>
          <p:cNvGrpSpPr/>
          <p:nvPr userDrawn="1"/>
        </p:nvGrpSpPr>
        <p:grpSpPr>
          <a:xfrm>
            <a:off x="7364320" y="6412514"/>
            <a:ext cx="1371600" cy="283464"/>
            <a:chOff x="4291013" y="3178175"/>
            <a:chExt cx="3197225" cy="688975"/>
          </a:xfrm>
        </p:grpSpPr>
        <p:sp>
          <p:nvSpPr>
            <p:cNvPr id="12"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3"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4"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5"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6"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7"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5"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6"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37"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545047654"/>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4_Biography">
    <p:spTree>
      <p:nvGrpSpPr>
        <p:cNvPr id="1" name=""/>
        <p:cNvGrpSpPr/>
        <p:nvPr/>
      </p:nvGrpSpPr>
      <p:grpSpPr>
        <a:xfrm>
          <a:off x="0" y="0"/>
          <a:ext cx="0" cy="0"/>
          <a:chOff x="0" y="0"/>
          <a:chExt cx="0" cy="0"/>
        </a:xfrm>
      </p:grpSpPr>
      <p:sp>
        <p:nvSpPr>
          <p:cNvPr id="2" name="Title 1"/>
          <p:cNvSpPr>
            <a:spLocks noGrp="1"/>
          </p:cNvSpPr>
          <p:nvPr>
            <p:ph type="title"/>
          </p:nvPr>
        </p:nvSpPr>
        <p:spPr>
          <a:xfrm>
            <a:off x="317119" y="228600"/>
            <a:ext cx="8188710"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17119" y="1073262"/>
            <a:ext cx="8188710" cy="439305"/>
          </a:xfrm>
        </p:spPr>
        <p:txBody>
          <a:bodyPr lIns="91397"/>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17119" y="1526854"/>
            <a:ext cx="8188710" cy="4691387"/>
          </a:xfrm>
        </p:spPr>
        <p:txBody>
          <a:bodyPr lIns="91397"/>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For institutional use only.</a:t>
            </a:r>
          </a:p>
        </p:txBody>
      </p:sp>
      <p:sp>
        <p:nvSpPr>
          <p:cNvPr id="12"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dirty="0"/>
              <a:t>Production code #</a:t>
            </a:r>
          </a:p>
        </p:txBody>
      </p:sp>
      <p:grpSp>
        <p:nvGrpSpPr>
          <p:cNvPr id="13" name="Group 12"/>
          <p:cNvGrpSpPr/>
          <p:nvPr userDrawn="1"/>
        </p:nvGrpSpPr>
        <p:grpSpPr>
          <a:xfrm>
            <a:off x="7364320" y="6412514"/>
            <a:ext cx="1371600" cy="283464"/>
            <a:chOff x="4291013" y="3178175"/>
            <a:chExt cx="3197225" cy="688975"/>
          </a:xfrm>
        </p:grpSpPr>
        <p:sp>
          <p:nvSpPr>
            <p:cNvPr id="14"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5"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6"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7"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5"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6"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7"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8"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39"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944699794"/>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4_Biography 2">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7948"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17115" y="1073262"/>
            <a:ext cx="8187948" cy="439305"/>
          </a:xfrm>
        </p:spPr>
        <p:txBody>
          <a:bodyPr lIns="91397"/>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17119" y="1526855"/>
            <a:ext cx="8188710" cy="1902149"/>
          </a:xfrm>
        </p:spPr>
        <p:txBody>
          <a:bodyPr lIns="91397"/>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Content Placeholder 2"/>
          <p:cNvSpPr>
            <a:spLocks noGrp="1"/>
          </p:cNvSpPr>
          <p:nvPr>
            <p:ph idx="17"/>
          </p:nvPr>
        </p:nvSpPr>
        <p:spPr>
          <a:xfrm>
            <a:off x="317119" y="3666462"/>
            <a:ext cx="8188710" cy="439305"/>
          </a:xfrm>
        </p:spPr>
        <p:txBody>
          <a:bodyPr lIns="91397"/>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9" name="Content Placeholder 9"/>
          <p:cNvSpPr>
            <a:spLocks noGrp="1"/>
          </p:cNvSpPr>
          <p:nvPr>
            <p:ph sz="quarter" idx="18"/>
          </p:nvPr>
        </p:nvSpPr>
        <p:spPr>
          <a:xfrm>
            <a:off x="317119" y="4120055"/>
            <a:ext cx="8188710" cy="1902149"/>
          </a:xfrm>
        </p:spPr>
        <p:txBody>
          <a:bodyPr lIns="91397"/>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For institutional use only.</a:t>
            </a:r>
          </a:p>
        </p:txBody>
      </p:sp>
      <p:sp>
        <p:nvSpPr>
          <p:cNvPr id="14"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dirty="0"/>
              <a:t>Production code #</a:t>
            </a:r>
          </a:p>
        </p:txBody>
      </p:sp>
      <p:grpSp>
        <p:nvGrpSpPr>
          <p:cNvPr id="15" name="Group 14"/>
          <p:cNvGrpSpPr/>
          <p:nvPr userDrawn="1"/>
        </p:nvGrpSpPr>
        <p:grpSpPr>
          <a:xfrm>
            <a:off x="7364320" y="6412514"/>
            <a:ext cx="1371600" cy="283464"/>
            <a:chOff x="4291013" y="3178175"/>
            <a:chExt cx="3197225" cy="688975"/>
          </a:xfrm>
        </p:grpSpPr>
        <p:sp>
          <p:nvSpPr>
            <p:cNvPr id="16"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7"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5"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6"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7"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8"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9"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40"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41"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56622195"/>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4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73742" cy="838200"/>
          </a:xfrm>
        </p:spPr>
        <p:txBody>
          <a:bodyPr/>
          <a:lstStyle/>
          <a:p>
            <a:r>
              <a:rPr lang="en-US"/>
              <a:t>Click to edit Master title style</a:t>
            </a:r>
            <a:endParaRPr lang="en-US" dirty="0"/>
          </a:p>
        </p:txBody>
      </p:sp>
      <p:sp>
        <p:nvSpPr>
          <p:cNvPr id="3" name="Content Placeholder 2"/>
          <p:cNvSpPr>
            <a:spLocks noGrp="1"/>
          </p:cNvSpPr>
          <p:nvPr>
            <p:ph sz="half" idx="1"/>
          </p:nvPr>
        </p:nvSpPr>
        <p:spPr>
          <a:xfrm>
            <a:off x="317115" y="1339850"/>
            <a:ext cx="3878262" cy="4878388"/>
          </a:xfrm>
        </p:spPr>
        <p:txBody>
          <a:bodyPr lIns="91397"/>
          <a:lstStyle>
            <a:lvl1pPr>
              <a:spcBef>
                <a:spcPts val="600"/>
              </a:spcBef>
              <a:defRPr sz="1400">
                <a:solidFill>
                  <a:srgbClr val="7A9B3D"/>
                </a:solidFill>
              </a:defRPr>
            </a:lvl1pPr>
            <a:lvl2pPr marL="114248" indent="-114248">
              <a:spcBef>
                <a:spcPts val="600"/>
              </a:spcBef>
              <a:buClr>
                <a:srgbClr val="7A9B3D"/>
              </a:buClr>
              <a:defRPr sz="1200">
                <a:solidFill>
                  <a:srgbClr val="000000"/>
                </a:solidFill>
              </a:defRPr>
            </a:lvl2pPr>
            <a:lvl3pPr marL="228492" indent="-114248">
              <a:spcBef>
                <a:spcPts val="600"/>
              </a:spcBef>
              <a:buClr>
                <a:srgbClr val="768692"/>
              </a:buClr>
              <a:defRPr sz="1100">
                <a:solidFill>
                  <a:srgbClr val="000000"/>
                </a:solidFill>
              </a:defRPr>
            </a:lvl3pPr>
            <a:lvl4pPr marL="342739" indent="-114248">
              <a:spcBef>
                <a:spcPts val="600"/>
              </a:spcBef>
              <a:buClr>
                <a:srgbClr val="000000"/>
              </a:buClr>
              <a:defRPr sz="1100">
                <a:solidFill>
                  <a:srgbClr val="000000"/>
                </a:solidFill>
              </a:defRPr>
            </a:lvl4pPr>
            <a:lvl5pPr>
              <a:defRPr sz="11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Content Placeholder 2"/>
          <p:cNvSpPr>
            <a:spLocks noGrp="1"/>
          </p:cNvSpPr>
          <p:nvPr>
            <p:ph sz="half" idx="13"/>
          </p:nvPr>
        </p:nvSpPr>
        <p:spPr>
          <a:xfrm>
            <a:off x="4611450" y="1339850"/>
            <a:ext cx="3878262" cy="4878388"/>
          </a:xfrm>
        </p:spPr>
        <p:txBody>
          <a:bodyPr lIns="91397"/>
          <a:lstStyle>
            <a:lvl1pPr>
              <a:spcBef>
                <a:spcPts val="600"/>
              </a:spcBef>
              <a:defRPr sz="1400">
                <a:solidFill>
                  <a:srgbClr val="7A9B3D"/>
                </a:solidFill>
              </a:defRPr>
            </a:lvl1pPr>
            <a:lvl2pPr marL="114248" indent="-114248">
              <a:spcBef>
                <a:spcPts val="600"/>
              </a:spcBef>
              <a:buClr>
                <a:srgbClr val="7A9B3D"/>
              </a:buClr>
              <a:defRPr sz="1200">
                <a:solidFill>
                  <a:srgbClr val="000000"/>
                </a:solidFill>
              </a:defRPr>
            </a:lvl2pPr>
            <a:lvl3pPr marL="228492" indent="-114248">
              <a:spcBef>
                <a:spcPts val="600"/>
              </a:spcBef>
              <a:buClr>
                <a:srgbClr val="768692"/>
              </a:buClr>
              <a:defRPr sz="1100">
                <a:solidFill>
                  <a:srgbClr val="000000"/>
                </a:solidFill>
              </a:defRPr>
            </a:lvl3pPr>
            <a:lvl4pPr marL="342739" indent="-114248">
              <a:spcBef>
                <a:spcPts val="600"/>
              </a:spcBef>
              <a:buClr>
                <a:srgbClr val="000000"/>
              </a:buClr>
              <a:defRPr sz="1100">
                <a:solidFill>
                  <a:srgbClr val="000000"/>
                </a:solidFill>
              </a:defRPr>
            </a:lvl4pPr>
            <a:lvl5pPr>
              <a:defRPr sz="11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For institutional use only.</a:t>
            </a:r>
          </a:p>
        </p:txBody>
      </p:sp>
      <p:sp>
        <p:nvSpPr>
          <p:cNvPr id="12"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dirty="0"/>
              <a:t>Production code #</a:t>
            </a:r>
          </a:p>
        </p:txBody>
      </p:sp>
      <p:grpSp>
        <p:nvGrpSpPr>
          <p:cNvPr id="13" name="Group 12"/>
          <p:cNvGrpSpPr/>
          <p:nvPr userDrawn="1"/>
        </p:nvGrpSpPr>
        <p:grpSpPr>
          <a:xfrm>
            <a:off x="7364320" y="6412514"/>
            <a:ext cx="1371600" cy="283464"/>
            <a:chOff x="4291013" y="3178175"/>
            <a:chExt cx="3197225" cy="688975"/>
          </a:xfrm>
        </p:grpSpPr>
        <p:sp>
          <p:nvSpPr>
            <p:cNvPr id="14"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5"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6"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7"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5"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6"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7"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8"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39"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711683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_Biography 2">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7948"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17115" y="1073258"/>
            <a:ext cx="8187948" cy="439305"/>
          </a:xfrm>
        </p:spPr>
        <p:txBody>
          <a:bodyPr lIns="91440"/>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17115" y="15268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Content Placeholder 2"/>
          <p:cNvSpPr>
            <a:spLocks noGrp="1"/>
          </p:cNvSpPr>
          <p:nvPr>
            <p:ph idx="17"/>
          </p:nvPr>
        </p:nvSpPr>
        <p:spPr>
          <a:xfrm>
            <a:off x="317115" y="3666458"/>
            <a:ext cx="8188710" cy="439305"/>
          </a:xfrm>
        </p:spPr>
        <p:txBody>
          <a:bodyPr lIns="91440"/>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9" name="Content Placeholder 9"/>
          <p:cNvSpPr>
            <a:spLocks noGrp="1"/>
          </p:cNvSpPr>
          <p:nvPr>
            <p:ph sz="quarter" idx="18"/>
          </p:nvPr>
        </p:nvSpPr>
        <p:spPr>
          <a:xfrm>
            <a:off x="317115" y="41200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4"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201607-20094</a:t>
            </a:r>
            <a:endParaRPr lang="en-US" dirty="0"/>
          </a:p>
        </p:txBody>
      </p:sp>
      <p:grpSp>
        <p:nvGrpSpPr>
          <p:cNvPr id="15" name="Group 14"/>
          <p:cNvGrpSpPr/>
          <p:nvPr userDrawn="1"/>
        </p:nvGrpSpPr>
        <p:grpSpPr>
          <a:xfrm>
            <a:off x="7364320" y="6412511"/>
            <a:ext cx="1371600" cy="283464"/>
            <a:chOff x="4291013" y="3178175"/>
            <a:chExt cx="3197225" cy="688975"/>
          </a:xfrm>
        </p:grpSpPr>
        <p:sp>
          <p:nvSpPr>
            <p:cNvPr id="16"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41"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035235977"/>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3_Comparison">
    <p:spTree>
      <p:nvGrpSpPr>
        <p:cNvPr id="1" name=""/>
        <p:cNvGrpSpPr/>
        <p:nvPr/>
      </p:nvGrpSpPr>
      <p:grpSpPr>
        <a:xfrm>
          <a:off x="0" y="0"/>
          <a:ext cx="0" cy="0"/>
          <a:chOff x="0" y="0"/>
          <a:chExt cx="0" cy="0"/>
        </a:xfrm>
      </p:grpSpPr>
      <p:sp>
        <p:nvSpPr>
          <p:cNvPr id="2" name="Title 1"/>
          <p:cNvSpPr>
            <a:spLocks noGrp="1"/>
          </p:cNvSpPr>
          <p:nvPr>
            <p:ph type="title"/>
          </p:nvPr>
        </p:nvSpPr>
        <p:spPr>
          <a:xfrm>
            <a:off x="317119" y="228600"/>
            <a:ext cx="8188710" cy="868680"/>
          </a:xfrm>
        </p:spPr>
        <p:txBody>
          <a:bodyPr/>
          <a:lstStyle>
            <a:lvl1pPr>
              <a:defRPr/>
            </a:lvl1pPr>
          </a:lstStyle>
          <a:p>
            <a:r>
              <a:rPr lang="en-US"/>
              <a:t>Click to edit Master title style</a:t>
            </a:r>
            <a:endParaRPr lang="en-US" dirty="0"/>
          </a:p>
        </p:txBody>
      </p:sp>
      <p:sp>
        <p:nvSpPr>
          <p:cNvPr id="3" name="Text Placeholder 2"/>
          <p:cNvSpPr>
            <a:spLocks noGrp="1"/>
          </p:cNvSpPr>
          <p:nvPr>
            <p:ph type="body" idx="1" hasCustomPrompt="1"/>
          </p:nvPr>
        </p:nvSpPr>
        <p:spPr>
          <a:xfrm>
            <a:off x="317115" y="1004757"/>
            <a:ext cx="4040188" cy="639762"/>
          </a:xfrm>
        </p:spPr>
        <p:txBody>
          <a:bodyPr lIns="91397" anchor="b"/>
          <a:lstStyle>
            <a:lvl1pPr marL="0" indent="0">
              <a:buNone/>
              <a:defRPr sz="1400" b="1">
                <a:solidFill>
                  <a:srgbClr val="000000"/>
                </a:solidFill>
              </a:defRPr>
            </a:lvl1pPr>
            <a:lvl2pPr marL="456986" indent="0">
              <a:buNone/>
              <a:defRPr sz="2000" b="1"/>
            </a:lvl2pPr>
            <a:lvl3pPr marL="913972" indent="0">
              <a:buNone/>
              <a:defRPr sz="1800" b="1"/>
            </a:lvl3pPr>
            <a:lvl4pPr marL="1370959" indent="0">
              <a:buNone/>
              <a:defRPr sz="1600" b="1"/>
            </a:lvl4pPr>
            <a:lvl5pPr marL="1827945" indent="0">
              <a:buNone/>
              <a:defRPr sz="1600" b="1"/>
            </a:lvl5pPr>
            <a:lvl6pPr marL="2284932" indent="0">
              <a:buNone/>
              <a:defRPr sz="1600" b="1"/>
            </a:lvl6pPr>
            <a:lvl7pPr marL="2741916" indent="0">
              <a:buNone/>
              <a:defRPr sz="1600" b="1"/>
            </a:lvl7pPr>
            <a:lvl8pPr marL="3198904" indent="0">
              <a:buNone/>
              <a:defRPr sz="1600" b="1"/>
            </a:lvl8pPr>
            <a:lvl9pPr marL="3655888" indent="0">
              <a:buNone/>
              <a:defRPr sz="1600" b="1"/>
            </a:lvl9pPr>
          </a:lstStyle>
          <a:p>
            <a:pPr lvl="0"/>
            <a:r>
              <a:rPr lang="en-US" dirty="0"/>
              <a:t>CLICK TO EDIT MASTER TEXT STYLES</a:t>
            </a:r>
          </a:p>
        </p:txBody>
      </p:sp>
      <p:sp>
        <p:nvSpPr>
          <p:cNvPr id="5" name="Text Placeholder 4"/>
          <p:cNvSpPr>
            <a:spLocks noGrp="1"/>
          </p:cNvSpPr>
          <p:nvPr>
            <p:ph type="body" sz="quarter" idx="3" hasCustomPrompt="1"/>
          </p:nvPr>
        </p:nvSpPr>
        <p:spPr>
          <a:xfrm>
            <a:off x="4449061" y="1004757"/>
            <a:ext cx="4041775" cy="639762"/>
          </a:xfrm>
        </p:spPr>
        <p:txBody>
          <a:bodyPr lIns="91397" anchor="b"/>
          <a:lstStyle>
            <a:lvl1pPr marL="0" indent="0">
              <a:buNone/>
              <a:defRPr sz="1400" b="1">
                <a:solidFill>
                  <a:srgbClr val="000000"/>
                </a:solidFill>
              </a:defRPr>
            </a:lvl1pPr>
            <a:lvl2pPr marL="456986" indent="0">
              <a:buNone/>
              <a:defRPr sz="2000" b="1"/>
            </a:lvl2pPr>
            <a:lvl3pPr marL="913972" indent="0">
              <a:buNone/>
              <a:defRPr sz="1800" b="1"/>
            </a:lvl3pPr>
            <a:lvl4pPr marL="1370959" indent="0">
              <a:buNone/>
              <a:defRPr sz="1600" b="1"/>
            </a:lvl4pPr>
            <a:lvl5pPr marL="1827945" indent="0">
              <a:buNone/>
              <a:defRPr sz="1600" b="1"/>
            </a:lvl5pPr>
            <a:lvl6pPr marL="2284932" indent="0">
              <a:buNone/>
              <a:defRPr sz="1600" b="1"/>
            </a:lvl6pPr>
            <a:lvl7pPr marL="2741916" indent="0">
              <a:buNone/>
              <a:defRPr sz="1600" b="1"/>
            </a:lvl7pPr>
            <a:lvl8pPr marL="3198904" indent="0">
              <a:buNone/>
              <a:defRPr sz="1600" b="1"/>
            </a:lvl8pPr>
            <a:lvl9pPr marL="3655888" indent="0">
              <a:buNone/>
              <a:defRPr sz="1600" b="1"/>
            </a:lvl9pPr>
          </a:lstStyle>
          <a:p>
            <a:pPr lvl="0"/>
            <a:r>
              <a:rPr lang="en-US" dirty="0"/>
              <a:t>CLICK TO EDIT MASTER TEXT STYLES</a:t>
            </a:r>
          </a:p>
        </p:txBody>
      </p:sp>
      <p:sp>
        <p:nvSpPr>
          <p:cNvPr id="10" name="Content Placeholder 2"/>
          <p:cNvSpPr>
            <a:spLocks noGrp="1"/>
          </p:cNvSpPr>
          <p:nvPr>
            <p:ph sz="half" idx="13"/>
          </p:nvPr>
        </p:nvSpPr>
        <p:spPr>
          <a:xfrm>
            <a:off x="317115" y="1664598"/>
            <a:ext cx="4041648" cy="4553643"/>
          </a:xfrm>
        </p:spPr>
        <p:txBody>
          <a:bodyPr lIns="91397"/>
          <a:lstStyle>
            <a:lvl1pPr>
              <a:spcBef>
                <a:spcPts val="600"/>
              </a:spcBef>
              <a:defRPr sz="1400">
                <a:solidFill>
                  <a:srgbClr val="7A9B3D"/>
                </a:solidFill>
              </a:defRPr>
            </a:lvl1pPr>
            <a:lvl2pPr marL="114248" indent="-114248">
              <a:spcBef>
                <a:spcPts val="600"/>
              </a:spcBef>
              <a:buClr>
                <a:srgbClr val="7A9B3D"/>
              </a:buClr>
              <a:defRPr sz="1200">
                <a:solidFill>
                  <a:srgbClr val="000000"/>
                </a:solidFill>
              </a:defRPr>
            </a:lvl2pPr>
            <a:lvl3pPr marL="228492" indent="-114248">
              <a:spcBef>
                <a:spcPts val="600"/>
              </a:spcBef>
              <a:defRPr sz="1100">
                <a:solidFill>
                  <a:srgbClr val="000000"/>
                </a:solidFill>
              </a:defRPr>
            </a:lvl3pPr>
            <a:lvl4pPr marL="342739" indent="-114248">
              <a:spcBef>
                <a:spcPts val="600"/>
              </a:spcBef>
              <a:buClr>
                <a:srgbClr val="000000"/>
              </a:buClr>
              <a:defRPr sz="1100">
                <a:solidFill>
                  <a:srgbClr val="000000"/>
                </a:solidFill>
              </a:defRPr>
            </a:lvl4pPr>
            <a:lvl5pPr>
              <a:defRPr sz="11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Content Placeholder 2"/>
          <p:cNvSpPr>
            <a:spLocks noGrp="1"/>
          </p:cNvSpPr>
          <p:nvPr>
            <p:ph sz="half" idx="14"/>
          </p:nvPr>
        </p:nvSpPr>
        <p:spPr>
          <a:xfrm>
            <a:off x="4449061" y="1665798"/>
            <a:ext cx="4041648" cy="4552443"/>
          </a:xfrm>
        </p:spPr>
        <p:txBody>
          <a:bodyPr lIns="91397"/>
          <a:lstStyle>
            <a:lvl1pPr>
              <a:spcBef>
                <a:spcPts val="600"/>
              </a:spcBef>
              <a:defRPr sz="1400">
                <a:solidFill>
                  <a:srgbClr val="7A9B3D"/>
                </a:solidFill>
              </a:defRPr>
            </a:lvl1pPr>
            <a:lvl2pPr marL="114248" indent="-114248">
              <a:spcBef>
                <a:spcPts val="600"/>
              </a:spcBef>
              <a:buClr>
                <a:srgbClr val="7A9B3D"/>
              </a:buClr>
              <a:defRPr sz="1200">
                <a:solidFill>
                  <a:srgbClr val="000000"/>
                </a:solidFill>
              </a:defRPr>
            </a:lvl2pPr>
            <a:lvl3pPr marL="228492" indent="-114248">
              <a:spcBef>
                <a:spcPts val="600"/>
              </a:spcBef>
              <a:defRPr sz="1100">
                <a:solidFill>
                  <a:srgbClr val="000000"/>
                </a:solidFill>
              </a:defRPr>
            </a:lvl3pPr>
            <a:lvl4pPr marL="342739" indent="-114248">
              <a:spcBef>
                <a:spcPts val="600"/>
              </a:spcBef>
              <a:buClr>
                <a:srgbClr val="000000"/>
              </a:buClr>
              <a:defRPr sz="1100">
                <a:solidFill>
                  <a:srgbClr val="000000"/>
                </a:solidFill>
              </a:defRPr>
            </a:lvl4pPr>
            <a:lvl5pPr>
              <a:defRPr sz="11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Footer Placeholder 4"/>
          <p:cNvSpPr>
            <a:spLocks noGrp="1"/>
          </p:cNvSpPr>
          <p:nvPr>
            <p:ph type="ftr" sz="quarter" idx="16"/>
          </p:nvPr>
        </p:nvSpPr>
        <p:spPr>
          <a:xfrm>
            <a:off x="320040" y="6483290"/>
            <a:ext cx="3933825" cy="172486"/>
          </a:xfrm>
        </p:spPr>
        <p:txBody>
          <a:bodyPr/>
          <a:lstStyle>
            <a:lvl1pPr algn="r">
              <a:defRPr smtClean="0">
                <a:solidFill>
                  <a:srgbClr val="000000"/>
                </a:solidFill>
              </a:defRPr>
            </a:lvl1pPr>
          </a:lstStyle>
          <a:p>
            <a:pPr algn="l">
              <a:defRPr/>
            </a:pPr>
            <a:r>
              <a:rPr lang="en-US" dirty="0"/>
              <a:t>For institutional use only.</a:t>
            </a:r>
          </a:p>
        </p:txBody>
      </p:sp>
      <p:sp>
        <p:nvSpPr>
          <p:cNvPr id="15" name="Rectangle 155"/>
          <p:cNvSpPr>
            <a:spLocks noGrp="1" noChangeArrowheads="1"/>
          </p:cNvSpPr>
          <p:nvPr>
            <p:ph type="dt" sz="half" idx="17"/>
          </p:nvPr>
        </p:nvSpPr>
        <p:spPr>
          <a:xfrm>
            <a:off x="320040" y="6655656"/>
            <a:ext cx="1983958" cy="120649"/>
          </a:xfrm>
        </p:spPr>
        <p:txBody>
          <a:bodyPr/>
          <a:lstStyle>
            <a:lvl1pPr algn="l">
              <a:defRPr sz="700" smtClean="0">
                <a:solidFill>
                  <a:srgbClr val="000000"/>
                </a:solidFill>
              </a:defRPr>
            </a:lvl1pPr>
          </a:lstStyle>
          <a:p>
            <a:pPr>
              <a:defRPr/>
            </a:pPr>
            <a:r>
              <a:rPr lang="en-US" dirty="0"/>
              <a:t>Production code #</a:t>
            </a:r>
          </a:p>
        </p:txBody>
      </p:sp>
      <p:grpSp>
        <p:nvGrpSpPr>
          <p:cNvPr id="16" name="Group 15"/>
          <p:cNvGrpSpPr/>
          <p:nvPr userDrawn="1"/>
        </p:nvGrpSpPr>
        <p:grpSpPr>
          <a:xfrm>
            <a:off x="7364320" y="6412514"/>
            <a:ext cx="1371600" cy="283464"/>
            <a:chOff x="4291013" y="3178175"/>
            <a:chExt cx="3197225" cy="688975"/>
          </a:xfrm>
        </p:grpSpPr>
        <p:sp>
          <p:nvSpPr>
            <p:cNvPr id="17"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5"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6"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7"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8"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9"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40"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41"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42" name="Slide Number Placeholder 3"/>
          <p:cNvSpPr>
            <a:spLocks noGrp="1"/>
          </p:cNvSpPr>
          <p:nvPr>
            <p:ph type="sldNum" sz="quarter" idx="18"/>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994418267"/>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1_Back_Cover_BD">
    <p:spTree>
      <p:nvGrpSpPr>
        <p:cNvPr id="1" name=""/>
        <p:cNvGrpSpPr/>
        <p:nvPr/>
      </p:nvGrpSpPr>
      <p:grpSpPr>
        <a:xfrm>
          <a:off x="0" y="0"/>
          <a:ext cx="0" cy="0"/>
          <a:chOff x="0" y="0"/>
          <a:chExt cx="0" cy="0"/>
        </a:xfrm>
      </p:grpSpPr>
      <p:sp>
        <p:nvSpPr>
          <p:cNvPr id="5" name="TextBox 4"/>
          <p:cNvSpPr txBox="1"/>
          <p:nvPr userDrawn="1"/>
        </p:nvSpPr>
        <p:spPr>
          <a:xfrm>
            <a:off x="1267508" y="6473364"/>
            <a:ext cx="6466114" cy="353943"/>
          </a:xfrm>
          <a:prstGeom prst="rect">
            <a:avLst/>
          </a:prstGeom>
          <a:noFill/>
        </p:spPr>
        <p:txBody>
          <a:bodyPr wrap="square" lIns="91397" tIns="45698" rIns="91397" bIns="45698" rtlCol="0">
            <a:spAutoFit/>
          </a:bodyPr>
          <a:lstStyle/>
          <a:p>
            <a:pPr algn="ctr" defTabSz="913972">
              <a:spcBef>
                <a:spcPts val="200"/>
              </a:spcBef>
              <a:defRPr/>
            </a:pPr>
            <a:r>
              <a:rPr lang="en-US" altLang="en-US" sz="900" dirty="0">
                <a:solidFill>
                  <a:srgbClr val="000000"/>
                </a:solidFill>
                <a:latin typeface="Arial"/>
                <a:cs typeface="+mn-cs"/>
              </a:rPr>
              <a:t>FIDELITY INVESTMENTS INSTITUTIONAL SERVICES COMPANY, INC., 500 SALEM STREET, SMITHFIELD, RI  02917</a:t>
            </a:r>
            <a:br>
              <a:rPr lang="en-US" altLang="en-US" dirty="0">
                <a:solidFill>
                  <a:srgbClr val="000000"/>
                </a:solidFill>
                <a:latin typeface="Arial"/>
                <a:cs typeface="+mn-cs"/>
              </a:rPr>
            </a:br>
            <a:r>
              <a:rPr lang="en-US" sz="800" dirty="0">
                <a:solidFill>
                  <a:srgbClr val="000000"/>
                </a:solidFill>
                <a:latin typeface="Arial"/>
                <a:cs typeface="+mn-cs"/>
              </a:rPr>
              <a:t>© 2018 FMR LLC. All rights reserved.</a:t>
            </a:r>
          </a:p>
        </p:txBody>
      </p:sp>
      <p:grpSp>
        <p:nvGrpSpPr>
          <p:cNvPr id="32" name="Group 31"/>
          <p:cNvGrpSpPr/>
          <p:nvPr userDrawn="1"/>
        </p:nvGrpSpPr>
        <p:grpSpPr>
          <a:xfrm>
            <a:off x="360752" y="5158824"/>
            <a:ext cx="1890168" cy="396052"/>
            <a:chOff x="6871938" y="4475163"/>
            <a:chExt cx="1924401" cy="403225"/>
          </a:xfrm>
        </p:grpSpPr>
        <p:sp>
          <p:nvSpPr>
            <p:cNvPr id="33" name="AutoShape 4"/>
            <p:cNvSpPr>
              <a:spLocks noChangeAspect="1" noChangeArrowheads="1" noTextEdit="1"/>
            </p:cNvSpPr>
            <p:nvPr/>
          </p:nvSpPr>
          <p:spPr bwMode="auto">
            <a:xfrm>
              <a:off x="687193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4" name="Freeform 33"/>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5" name="Freeform 34"/>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6" name="Freeform 35"/>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9" name="Freeform 38"/>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8" name="Freeform 67"/>
            <p:cNvSpPr>
              <a:spLocks/>
            </p:cNvSpPr>
            <p:nvPr/>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9" name="Freeform 68"/>
            <p:cNvSpPr>
              <a:spLocks noEditPoints="1"/>
            </p:cNvSpPr>
            <p:nvPr/>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0" name="Freeform 69"/>
            <p:cNvSpPr>
              <a:spLocks noEditPoints="1"/>
            </p:cNvSpPr>
            <p:nvPr/>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1" name="Freeform 70"/>
            <p:cNvSpPr>
              <a:spLocks noEditPoints="1"/>
            </p:cNvSpPr>
            <p:nvPr/>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2" name="Freeform 71"/>
            <p:cNvSpPr>
              <a:spLocks/>
            </p:cNvSpPr>
            <p:nvPr/>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3" name="Freeform 72"/>
            <p:cNvSpPr>
              <a:spLocks noEditPoints="1"/>
            </p:cNvSpPr>
            <p:nvPr/>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4" name="Freeform 73"/>
            <p:cNvSpPr>
              <a:spLocks/>
            </p:cNvSpPr>
            <p:nvPr/>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5" name="Freeform 74"/>
            <p:cNvSpPr>
              <a:spLocks/>
            </p:cNvSpPr>
            <p:nvPr/>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6" name="Freeform 75"/>
            <p:cNvSpPr>
              <a:spLocks/>
            </p:cNvSpPr>
            <p:nvPr/>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7" name="Freeform 76"/>
            <p:cNvSpPr>
              <a:spLocks/>
            </p:cNvSpPr>
            <p:nvPr/>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8" name="Freeform 77"/>
            <p:cNvSpPr>
              <a:spLocks/>
            </p:cNvSpPr>
            <p:nvPr/>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9" name="Freeform 78"/>
            <p:cNvSpPr>
              <a:spLocks/>
            </p:cNvSpPr>
            <p:nvPr/>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0" name="Freeform 79"/>
            <p:cNvSpPr>
              <a:spLocks/>
            </p:cNvSpPr>
            <p:nvPr/>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1" name="Freeform 80"/>
            <p:cNvSpPr>
              <a:spLocks/>
            </p:cNvSpPr>
            <p:nvPr/>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2" name="Freeform 81"/>
            <p:cNvSpPr>
              <a:spLocks/>
            </p:cNvSpPr>
            <p:nvPr/>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3" name="Freeform 82"/>
            <p:cNvSpPr>
              <a:spLocks noEditPoints="1"/>
            </p:cNvSpPr>
            <p:nvPr/>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4" name="Freeform 83"/>
            <p:cNvSpPr>
              <a:spLocks noEditPoints="1"/>
            </p:cNvSpPr>
            <p:nvPr/>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5" name="Freeform 84"/>
            <p:cNvSpPr>
              <a:spLocks/>
            </p:cNvSpPr>
            <p:nvPr/>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6" name="Freeform 85"/>
            <p:cNvSpPr>
              <a:spLocks/>
            </p:cNvSpPr>
            <p:nvPr/>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7" name="Freeform 86"/>
            <p:cNvSpPr>
              <a:spLocks/>
            </p:cNvSpPr>
            <p:nvPr/>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8" name="Freeform 87"/>
            <p:cNvSpPr>
              <a:spLocks/>
            </p:cNvSpPr>
            <p:nvPr/>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grpSp>
      <p:sp>
        <p:nvSpPr>
          <p:cNvPr id="91" name="Content Placeholder 12"/>
          <p:cNvSpPr>
            <a:spLocks noGrp="1"/>
          </p:cNvSpPr>
          <p:nvPr>
            <p:ph sz="quarter" idx="16" hasCustomPrompt="1"/>
          </p:nvPr>
        </p:nvSpPr>
        <p:spPr>
          <a:xfrm>
            <a:off x="7991479" y="6332083"/>
            <a:ext cx="908050" cy="377825"/>
          </a:xfrm>
        </p:spPr>
        <p:txBody>
          <a:bodyPr anchor="b"/>
          <a:lstStyle>
            <a:lvl1pPr marL="0" indent="0" algn="r">
              <a:spcBef>
                <a:spcPts val="0"/>
              </a:spcBef>
              <a:defRPr sz="700" b="0">
                <a:solidFill>
                  <a:schemeClr val="tx1"/>
                </a:solidFill>
              </a:defRPr>
            </a:lvl1pPr>
            <a:lvl2pPr algn="r">
              <a:defRPr sz="700" b="0">
                <a:solidFill>
                  <a:schemeClr val="tx1"/>
                </a:solidFill>
              </a:defRPr>
            </a:lvl2pPr>
            <a:lvl3pPr algn="r">
              <a:defRPr sz="700" b="0">
                <a:solidFill>
                  <a:schemeClr val="tx1"/>
                </a:solidFill>
              </a:defRPr>
            </a:lvl3pPr>
            <a:lvl4pPr algn="r">
              <a:defRPr sz="700" b="0">
                <a:solidFill>
                  <a:schemeClr val="tx1"/>
                </a:solidFill>
              </a:defRPr>
            </a:lvl4pPr>
            <a:lvl5pPr algn="r">
              <a:defRPr sz="700" b="0">
                <a:solidFill>
                  <a:schemeClr val="tx1"/>
                </a:solidFill>
              </a:defRPr>
            </a:lvl5pPr>
          </a:lstStyle>
          <a:p>
            <a:pPr lvl="0"/>
            <a:r>
              <a:rPr lang="en-US" dirty="0"/>
              <a:t>1.000000.100</a:t>
            </a:r>
          </a:p>
          <a:p>
            <a:pPr lvl="0"/>
            <a:r>
              <a:rPr lang="en-US" dirty="0"/>
              <a:t>MMYY</a:t>
            </a:r>
          </a:p>
        </p:txBody>
      </p:sp>
      <p:pic>
        <p:nvPicPr>
          <p:cNvPr id="37" name="Picture 3"/>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09647" y="4359385"/>
            <a:ext cx="4941925" cy="5394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8" name="Content Placeholder 10"/>
          <p:cNvSpPr>
            <a:spLocks noGrp="1"/>
          </p:cNvSpPr>
          <p:nvPr>
            <p:ph sz="quarter" idx="15" hasCustomPrompt="1"/>
          </p:nvPr>
        </p:nvSpPr>
        <p:spPr>
          <a:xfrm>
            <a:off x="312964" y="6289468"/>
            <a:ext cx="964293" cy="420439"/>
          </a:xfrm>
        </p:spPr>
        <p:txBody>
          <a:bodyPr/>
          <a:lstStyle>
            <a:lvl1pPr marL="0" indent="0">
              <a:spcBef>
                <a:spcPts val="0"/>
              </a:spcBef>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dirty="0"/>
              <a:t>XXXXXX.1.0</a:t>
            </a:r>
          </a:p>
          <a:p>
            <a:pPr lvl="0"/>
            <a:r>
              <a:rPr lang="en-US" dirty="0"/>
              <a:t>FIAM-BD</a:t>
            </a:r>
          </a:p>
          <a:p>
            <a:pPr lvl="0"/>
            <a:r>
              <a:rPr lang="en-US" dirty="0"/>
              <a:t>EXPIRES: 00/00/00</a:t>
            </a:r>
          </a:p>
        </p:txBody>
      </p:sp>
    </p:spTree>
    <p:extLst>
      <p:ext uri="{BB962C8B-B14F-4D97-AF65-F5344CB8AC3E}">
        <p14:creationId xmlns:p14="http://schemas.microsoft.com/office/powerpoint/2010/main" val="2631202459"/>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1_Back_Cover_IA">
    <p:spTree>
      <p:nvGrpSpPr>
        <p:cNvPr id="1" name=""/>
        <p:cNvGrpSpPr/>
        <p:nvPr/>
      </p:nvGrpSpPr>
      <p:grpSpPr>
        <a:xfrm>
          <a:off x="0" y="0"/>
          <a:ext cx="0" cy="0"/>
          <a:chOff x="0" y="0"/>
          <a:chExt cx="0" cy="0"/>
        </a:xfrm>
      </p:grpSpPr>
      <p:sp>
        <p:nvSpPr>
          <p:cNvPr id="2" name="Rectangle 1"/>
          <p:cNvSpPr/>
          <p:nvPr userDrawn="1"/>
        </p:nvSpPr>
        <p:spPr>
          <a:xfrm>
            <a:off x="1277187" y="6483639"/>
            <a:ext cx="6446759" cy="215444"/>
          </a:xfrm>
          <a:prstGeom prst="rect">
            <a:avLst/>
          </a:prstGeom>
        </p:spPr>
        <p:txBody>
          <a:bodyPr wrap="square" lIns="91397" tIns="45698" rIns="91397" bIns="45698">
            <a:spAutoFit/>
          </a:bodyPr>
          <a:lstStyle/>
          <a:p>
            <a:pPr algn="ctr" defTabSz="913972">
              <a:spcBef>
                <a:spcPts val="200"/>
              </a:spcBef>
              <a:defRPr/>
            </a:pPr>
            <a:r>
              <a:rPr lang="en-US" sz="800" dirty="0">
                <a:solidFill>
                  <a:srgbClr val="000000"/>
                </a:solidFill>
                <a:latin typeface="Arial"/>
                <a:cs typeface="+mn-cs"/>
              </a:rPr>
              <a:t>© 2018 FMR LLC. All rights reserved.</a:t>
            </a:r>
            <a:endParaRPr lang="en-US" altLang="en-US" sz="800" dirty="0">
              <a:solidFill>
                <a:srgbClr val="000000"/>
              </a:solidFill>
              <a:latin typeface="Arial"/>
              <a:cs typeface="+mn-cs"/>
            </a:endParaRPr>
          </a:p>
        </p:txBody>
      </p:sp>
      <p:grpSp>
        <p:nvGrpSpPr>
          <p:cNvPr id="37" name="Group 36"/>
          <p:cNvGrpSpPr/>
          <p:nvPr userDrawn="1"/>
        </p:nvGrpSpPr>
        <p:grpSpPr>
          <a:xfrm>
            <a:off x="360752" y="5158824"/>
            <a:ext cx="1890168" cy="396052"/>
            <a:chOff x="6871938" y="4475163"/>
            <a:chExt cx="1924401" cy="403225"/>
          </a:xfrm>
        </p:grpSpPr>
        <p:sp>
          <p:nvSpPr>
            <p:cNvPr id="38" name="AutoShape 4"/>
            <p:cNvSpPr>
              <a:spLocks noChangeAspect="1" noChangeArrowheads="1" noTextEdit="1"/>
            </p:cNvSpPr>
            <p:nvPr/>
          </p:nvSpPr>
          <p:spPr bwMode="auto">
            <a:xfrm>
              <a:off x="687193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9" name="Freeform 38"/>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0" name="Freeform 39"/>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1" name="Freeform 40"/>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2" name="Freeform 41"/>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3" name="Freeform 42"/>
            <p:cNvSpPr>
              <a:spLocks/>
            </p:cNvSpPr>
            <p:nvPr/>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4" name="Freeform 43"/>
            <p:cNvSpPr>
              <a:spLocks noEditPoints="1"/>
            </p:cNvSpPr>
            <p:nvPr/>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5" name="Freeform 44"/>
            <p:cNvSpPr>
              <a:spLocks noEditPoints="1"/>
            </p:cNvSpPr>
            <p:nvPr/>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6" name="Freeform 45"/>
            <p:cNvSpPr>
              <a:spLocks noEditPoints="1"/>
            </p:cNvSpPr>
            <p:nvPr/>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7" name="Freeform 46"/>
            <p:cNvSpPr>
              <a:spLocks/>
            </p:cNvSpPr>
            <p:nvPr/>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8" name="Freeform 47"/>
            <p:cNvSpPr>
              <a:spLocks noEditPoints="1"/>
            </p:cNvSpPr>
            <p:nvPr/>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9" name="Freeform 48"/>
            <p:cNvSpPr>
              <a:spLocks/>
            </p:cNvSpPr>
            <p:nvPr/>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0" name="Freeform 49"/>
            <p:cNvSpPr>
              <a:spLocks/>
            </p:cNvSpPr>
            <p:nvPr/>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1" name="Freeform 50"/>
            <p:cNvSpPr>
              <a:spLocks/>
            </p:cNvSpPr>
            <p:nvPr/>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2" name="Freeform 51"/>
            <p:cNvSpPr>
              <a:spLocks/>
            </p:cNvSpPr>
            <p:nvPr/>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3" name="Freeform 52"/>
            <p:cNvSpPr>
              <a:spLocks/>
            </p:cNvSpPr>
            <p:nvPr/>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4" name="Freeform 53"/>
            <p:cNvSpPr>
              <a:spLocks/>
            </p:cNvSpPr>
            <p:nvPr/>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5" name="Freeform 54"/>
            <p:cNvSpPr>
              <a:spLocks/>
            </p:cNvSpPr>
            <p:nvPr/>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6" name="Freeform 55"/>
            <p:cNvSpPr>
              <a:spLocks/>
            </p:cNvSpPr>
            <p:nvPr/>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7" name="Freeform 56"/>
            <p:cNvSpPr>
              <a:spLocks/>
            </p:cNvSpPr>
            <p:nvPr/>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8" name="Freeform 57"/>
            <p:cNvSpPr>
              <a:spLocks noEditPoints="1"/>
            </p:cNvSpPr>
            <p:nvPr/>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9" name="Freeform 58"/>
            <p:cNvSpPr>
              <a:spLocks noEditPoints="1"/>
            </p:cNvSpPr>
            <p:nvPr/>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0" name="Freeform 59"/>
            <p:cNvSpPr>
              <a:spLocks/>
            </p:cNvSpPr>
            <p:nvPr/>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1" name="Freeform 60"/>
            <p:cNvSpPr>
              <a:spLocks/>
            </p:cNvSpPr>
            <p:nvPr/>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2" name="Freeform 61"/>
            <p:cNvSpPr>
              <a:spLocks/>
            </p:cNvSpPr>
            <p:nvPr/>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3" name="Freeform 62"/>
            <p:cNvSpPr>
              <a:spLocks/>
            </p:cNvSpPr>
            <p:nvPr/>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grpSp>
      <p:sp>
        <p:nvSpPr>
          <p:cNvPr id="65" name="Content Placeholder 10"/>
          <p:cNvSpPr>
            <a:spLocks noGrp="1"/>
          </p:cNvSpPr>
          <p:nvPr>
            <p:ph sz="quarter" idx="15" hasCustomPrompt="1"/>
          </p:nvPr>
        </p:nvSpPr>
        <p:spPr>
          <a:xfrm>
            <a:off x="312964" y="6289468"/>
            <a:ext cx="964293" cy="420439"/>
          </a:xfrm>
        </p:spPr>
        <p:txBody>
          <a:bodyPr/>
          <a:lstStyle>
            <a:lvl1pPr marL="0" indent="0">
              <a:spcBef>
                <a:spcPts val="0"/>
              </a:spcBef>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dirty="0"/>
              <a:t>XXXXXX.1.0</a:t>
            </a:r>
          </a:p>
          <a:p>
            <a:pPr lvl="0"/>
            <a:r>
              <a:rPr lang="en-US" dirty="0"/>
              <a:t>FIAM-IA</a:t>
            </a:r>
          </a:p>
          <a:p>
            <a:pPr lvl="0"/>
            <a:r>
              <a:rPr lang="en-US" dirty="0"/>
              <a:t>EXPIRES: 00/00/00</a:t>
            </a:r>
          </a:p>
        </p:txBody>
      </p:sp>
      <p:pic>
        <p:nvPicPr>
          <p:cNvPr id="32" name="Picture 3"/>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09647" y="4359385"/>
            <a:ext cx="4941925" cy="5394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35193069"/>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Back_Cover_IA_Item_Code">
    <p:spTree>
      <p:nvGrpSpPr>
        <p:cNvPr id="1" name=""/>
        <p:cNvGrpSpPr/>
        <p:nvPr/>
      </p:nvGrpSpPr>
      <p:grpSpPr>
        <a:xfrm>
          <a:off x="0" y="0"/>
          <a:ext cx="0" cy="0"/>
          <a:chOff x="0" y="0"/>
          <a:chExt cx="0" cy="0"/>
        </a:xfrm>
      </p:grpSpPr>
      <p:sp>
        <p:nvSpPr>
          <p:cNvPr id="2" name="Rectangle 1"/>
          <p:cNvSpPr/>
          <p:nvPr userDrawn="1"/>
        </p:nvSpPr>
        <p:spPr>
          <a:xfrm>
            <a:off x="1277187" y="6483639"/>
            <a:ext cx="6446759" cy="215444"/>
          </a:xfrm>
          <a:prstGeom prst="rect">
            <a:avLst/>
          </a:prstGeom>
        </p:spPr>
        <p:txBody>
          <a:bodyPr wrap="square" lIns="91397" tIns="45698" rIns="91397" bIns="45698">
            <a:spAutoFit/>
          </a:bodyPr>
          <a:lstStyle/>
          <a:p>
            <a:pPr algn="ctr" defTabSz="913972">
              <a:spcBef>
                <a:spcPts val="200"/>
              </a:spcBef>
              <a:defRPr/>
            </a:pPr>
            <a:r>
              <a:rPr lang="en-US" sz="800" dirty="0">
                <a:solidFill>
                  <a:srgbClr val="000000"/>
                </a:solidFill>
                <a:latin typeface="Arial"/>
                <a:cs typeface="+mn-cs"/>
              </a:rPr>
              <a:t>© 2018 FMR LLC. All rights reserved.</a:t>
            </a:r>
            <a:endParaRPr lang="en-US" altLang="en-US" sz="800" dirty="0">
              <a:solidFill>
                <a:srgbClr val="000000"/>
              </a:solidFill>
              <a:latin typeface="Arial"/>
              <a:cs typeface="+mn-cs"/>
            </a:endParaRPr>
          </a:p>
        </p:txBody>
      </p:sp>
      <p:grpSp>
        <p:nvGrpSpPr>
          <p:cNvPr id="37" name="Group 36"/>
          <p:cNvGrpSpPr/>
          <p:nvPr userDrawn="1"/>
        </p:nvGrpSpPr>
        <p:grpSpPr>
          <a:xfrm>
            <a:off x="360752" y="5158824"/>
            <a:ext cx="1890168" cy="396052"/>
            <a:chOff x="6871938" y="4475163"/>
            <a:chExt cx="1924401" cy="403225"/>
          </a:xfrm>
        </p:grpSpPr>
        <p:sp>
          <p:nvSpPr>
            <p:cNvPr id="38" name="AutoShape 4"/>
            <p:cNvSpPr>
              <a:spLocks noChangeAspect="1" noChangeArrowheads="1" noTextEdit="1"/>
            </p:cNvSpPr>
            <p:nvPr/>
          </p:nvSpPr>
          <p:spPr bwMode="auto">
            <a:xfrm>
              <a:off x="687193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9" name="Freeform 38"/>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0" name="Freeform 39"/>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1" name="Freeform 40"/>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2" name="Freeform 41"/>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3" name="Freeform 42"/>
            <p:cNvSpPr>
              <a:spLocks/>
            </p:cNvSpPr>
            <p:nvPr/>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4" name="Freeform 43"/>
            <p:cNvSpPr>
              <a:spLocks noEditPoints="1"/>
            </p:cNvSpPr>
            <p:nvPr/>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5" name="Freeform 44"/>
            <p:cNvSpPr>
              <a:spLocks noEditPoints="1"/>
            </p:cNvSpPr>
            <p:nvPr/>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6" name="Freeform 45"/>
            <p:cNvSpPr>
              <a:spLocks noEditPoints="1"/>
            </p:cNvSpPr>
            <p:nvPr/>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7" name="Freeform 46"/>
            <p:cNvSpPr>
              <a:spLocks/>
            </p:cNvSpPr>
            <p:nvPr/>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8" name="Freeform 47"/>
            <p:cNvSpPr>
              <a:spLocks noEditPoints="1"/>
            </p:cNvSpPr>
            <p:nvPr/>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9" name="Freeform 48"/>
            <p:cNvSpPr>
              <a:spLocks/>
            </p:cNvSpPr>
            <p:nvPr/>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0" name="Freeform 49"/>
            <p:cNvSpPr>
              <a:spLocks/>
            </p:cNvSpPr>
            <p:nvPr/>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1" name="Freeform 50"/>
            <p:cNvSpPr>
              <a:spLocks/>
            </p:cNvSpPr>
            <p:nvPr/>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2" name="Freeform 51"/>
            <p:cNvSpPr>
              <a:spLocks/>
            </p:cNvSpPr>
            <p:nvPr/>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3" name="Freeform 52"/>
            <p:cNvSpPr>
              <a:spLocks/>
            </p:cNvSpPr>
            <p:nvPr/>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4" name="Freeform 53"/>
            <p:cNvSpPr>
              <a:spLocks/>
            </p:cNvSpPr>
            <p:nvPr/>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5" name="Freeform 54"/>
            <p:cNvSpPr>
              <a:spLocks/>
            </p:cNvSpPr>
            <p:nvPr/>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6" name="Freeform 55"/>
            <p:cNvSpPr>
              <a:spLocks/>
            </p:cNvSpPr>
            <p:nvPr/>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7" name="Freeform 56"/>
            <p:cNvSpPr>
              <a:spLocks/>
            </p:cNvSpPr>
            <p:nvPr/>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8" name="Freeform 57"/>
            <p:cNvSpPr>
              <a:spLocks noEditPoints="1"/>
            </p:cNvSpPr>
            <p:nvPr/>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9" name="Freeform 58"/>
            <p:cNvSpPr>
              <a:spLocks noEditPoints="1"/>
            </p:cNvSpPr>
            <p:nvPr/>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0" name="Freeform 59"/>
            <p:cNvSpPr>
              <a:spLocks/>
            </p:cNvSpPr>
            <p:nvPr/>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1" name="Freeform 60"/>
            <p:cNvSpPr>
              <a:spLocks/>
            </p:cNvSpPr>
            <p:nvPr/>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2" name="Freeform 61"/>
            <p:cNvSpPr>
              <a:spLocks/>
            </p:cNvSpPr>
            <p:nvPr/>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3" name="Freeform 62"/>
            <p:cNvSpPr>
              <a:spLocks/>
            </p:cNvSpPr>
            <p:nvPr/>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grpSp>
      <p:sp>
        <p:nvSpPr>
          <p:cNvPr id="65" name="Content Placeholder 10"/>
          <p:cNvSpPr>
            <a:spLocks noGrp="1"/>
          </p:cNvSpPr>
          <p:nvPr>
            <p:ph sz="quarter" idx="15" hasCustomPrompt="1"/>
          </p:nvPr>
        </p:nvSpPr>
        <p:spPr>
          <a:xfrm>
            <a:off x="312964" y="6289468"/>
            <a:ext cx="964293" cy="420439"/>
          </a:xfrm>
        </p:spPr>
        <p:txBody>
          <a:bodyPr/>
          <a:lstStyle>
            <a:lvl1pPr marL="0" indent="0">
              <a:spcBef>
                <a:spcPts val="0"/>
              </a:spcBef>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dirty="0"/>
              <a:t>XXXXXX.1.0</a:t>
            </a:r>
          </a:p>
          <a:p>
            <a:pPr lvl="0"/>
            <a:r>
              <a:rPr lang="en-US" dirty="0"/>
              <a:t>FIAM-IA</a:t>
            </a:r>
          </a:p>
          <a:p>
            <a:pPr lvl="0"/>
            <a:r>
              <a:rPr lang="en-US" dirty="0"/>
              <a:t>EXPIRES: 00/00/00</a:t>
            </a:r>
          </a:p>
        </p:txBody>
      </p:sp>
      <p:pic>
        <p:nvPicPr>
          <p:cNvPr id="32" name="Picture 3"/>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09647" y="4359385"/>
            <a:ext cx="4941925" cy="5394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3" name="Content Placeholder 12"/>
          <p:cNvSpPr>
            <a:spLocks noGrp="1"/>
          </p:cNvSpPr>
          <p:nvPr>
            <p:ph sz="quarter" idx="16" hasCustomPrompt="1"/>
          </p:nvPr>
        </p:nvSpPr>
        <p:spPr>
          <a:xfrm>
            <a:off x="7991479" y="6322558"/>
            <a:ext cx="908050" cy="377825"/>
          </a:xfrm>
        </p:spPr>
        <p:txBody>
          <a:bodyPr anchor="b"/>
          <a:lstStyle>
            <a:lvl1pPr marL="0" indent="0" algn="r">
              <a:spcBef>
                <a:spcPts val="0"/>
              </a:spcBef>
              <a:defRPr sz="700" b="0">
                <a:solidFill>
                  <a:schemeClr val="tx1"/>
                </a:solidFill>
              </a:defRPr>
            </a:lvl1pPr>
            <a:lvl2pPr algn="r">
              <a:defRPr sz="700" b="0">
                <a:solidFill>
                  <a:schemeClr val="tx1"/>
                </a:solidFill>
              </a:defRPr>
            </a:lvl2pPr>
            <a:lvl3pPr algn="r">
              <a:defRPr sz="700" b="0">
                <a:solidFill>
                  <a:schemeClr val="tx1"/>
                </a:solidFill>
              </a:defRPr>
            </a:lvl3pPr>
            <a:lvl4pPr algn="r">
              <a:defRPr sz="700" b="0">
                <a:solidFill>
                  <a:schemeClr val="tx1"/>
                </a:solidFill>
              </a:defRPr>
            </a:lvl4pPr>
            <a:lvl5pPr algn="r">
              <a:defRPr sz="700" b="0">
                <a:solidFill>
                  <a:schemeClr val="tx1"/>
                </a:solidFill>
              </a:defRPr>
            </a:lvl5pPr>
          </a:lstStyle>
          <a:p>
            <a:pPr lvl="0"/>
            <a:r>
              <a:rPr lang="en-US" dirty="0"/>
              <a:t>1.000000.100</a:t>
            </a:r>
          </a:p>
        </p:txBody>
      </p:sp>
    </p:spTree>
    <p:extLst>
      <p:ext uri="{BB962C8B-B14F-4D97-AF65-F5344CB8AC3E}">
        <p14:creationId xmlns:p14="http://schemas.microsoft.com/office/powerpoint/2010/main" val="1785988822"/>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3_Blank">
    <p:spTree>
      <p:nvGrpSpPr>
        <p:cNvPr id="1" name=""/>
        <p:cNvGrpSpPr/>
        <p:nvPr/>
      </p:nvGrpSpPr>
      <p:grpSpPr>
        <a:xfrm>
          <a:off x="0" y="0"/>
          <a:ext cx="0" cy="0"/>
          <a:chOff x="0" y="0"/>
          <a:chExt cx="0" cy="0"/>
        </a:xfrm>
      </p:grpSpPr>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For institutional use only.</a:t>
            </a:r>
          </a:p>
        </p:txBody>
      </p:sp>
      <p:sp>
        <p:nvSpPr>
          <p:cNvPr id="9"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dirty="0"/>
              <a:t>Production code #</a:t>
            </a:r>
          </a:p>
        </p:txBody>
      </p:sp>
      <p:grpSp>
        <p:nvGrpSpPr>
          <p:cNvPr id="10" name="Group 9"/>
          <p:cNvGrpSpPr/>
          <p:nvPr userDrawn="1"/>
        </p:nvGrpSpPr>
        <p:grpSpPr>
          <a:xfrm>
            <a:off x="7364320" y="6412514"/>
            <a:ext cx="1371600" cy="283464"/>
            <a:chOff x="4291013" y="3178175"/>
            <a:chExt cx="3197225" cy="688975"/>
          </a:xfrm>
        </p:grpSpPr>
        <p:sp>
          <p:nvSpPr>
            <p:cNvPr id="11"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2"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3"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4"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5"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6"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7"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5"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36"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401216793"/>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userDrawn="1">
  <p:cSld name="6_Bulleted Lis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lvl1pPr>
              <a:defRPr>
                <a:solidFill>
                  <a:srgbClr val="333F48"/>
                </a:solidFill>
              </a:defRPr>
            </a:lvl1pPr>
          </a:lstStyle>
          <a:p>
            <a:r>
              <a:rPr lang="en-US"/>
              <a:t>Click to edit Master title style</a:t>
            </a:r>
            <a:endParaRPr lang="en-US" dirty="0"/>
          </a:p>
        </p:txBody>
      </p:sp>
      <p:sp>
        <p:nvSpPr>
          <p:cNvPr id="11" name="Content Placeholder 2"/>
          <p:cNvSpPr>
            <a:spLocks noGrp="1"/>
          </p:cNvSpPr>
          <p:nvPr>
            <p:ph idx="12"/>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68692"/>
              </a:buClr>
              <a:defRPr lang="en-US" sz="1200" dirty="0" smtClean="0">
                <a:solidFill>
                  <a:srgbClr val="000000"/>
                </a:solidFill>
                <a:latin typeface="+mn-lt"/>
              </a:defRPr>
            </a:lvl3pPr>
            <a:lvl4pPr marL="342900" indent="-114300">
              <a:buClr>
                <a:srgbClr val="000000"/>
              </a:buClr>
              <a:buSzPct val="100000"/>
              <a:buFont typeface="Arial" pitchFamily="34" charset="0"/>
              <a:buChar char="•"/>
              <a:defRPr sz="1200">
                <a:solidFill>
                  <a:srgbClr val="000000"/>
                </a:solidFill>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12"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For institutional use only.</a:t>
            </a:r>
          </a:p>
        </p:txBody>
      </p:sp>
      <p:sp>
        <p:nvSpPr>
          <p:cNvPr id="13"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dirty="0"/>
              <a:t>Production code #</a:t>
            </a:r>
          </a:p>
        </p:txBody>
      </p:sp>
      <p:grpSp>
        <p:nvGrpSpPr>
          <p:cNvPr id="14" name="Group 13"/>
          <p:cNvGrpSpPr/>
          <p:nvPr userDrawn="1"/>
        </p:nvGrpSpPr>
        <p:grpSpPr>
          <a:xfrm>
            <a:off x="7364320" y="6412511"/>
            <a:ext cx="1371600" cy="283464"/>
            <a:chOff x="4291013" y="3178175"/>
            <a:chExt cx="3197225" cy="688975"/>
          </a:xfrm>
        </p:grpSpPr>
        <p:sp>
          <p:nvSpPr>
            <p:cNvPr id="15"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6"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7"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5"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6"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7"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8"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9"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40"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969042613"/>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preserve="1" userDrawn="1">
  <p:cSld name="2_FIAM_External_Print_Cover_IA">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0"/>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a:stretch/>
        </p:blipFill>
        <p:spPr bwMode="auto">
          <a:xfrm>
            <a:off x="0" y="3481388"/>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1"/>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47" name="Rectangle 176"/>
          <p:cNvSpPr>
            <a:spLocks noGrp="1" noChangeArrowheads="1"/>
          </p:cNvSpPr>
          <p:nvPr>
            <p:ph type="ftr" sz="quarter" idx="13"/>
          </p:nvPr>
        </p:nvSpPr>
        <p:spPr>
          <a:xfrm>
            <a:off x="272775" y="5877558"/>
            <a:ext cx="6014623" cy="260350"/>
          </a:xfrm>
        </p:spPr>
        <p:txBody>
          <a:bodyPr anchor="b" anchorCtr="0"/>
          <a:lstStyle>
            <a:lvl1pPr algn="l">
              <a:defRPr sz="800" b="0" smtClean="0">
                <a:solidFill>
                  <a:srgbClr val="000000"/>
                </a:solidFill>
              </a:defRPr>
            </a:lvl1pPr>
          </a:lstStyle>
          <a:p>
            <a:pPr>
              <a:defRPr/>
            </a:pPr>
            <a:r>
              <a:rPr lang="en-US" b="1"/>
              <a:t>For institutional use only.</a:t>
            </a:r>
            <a:endParaRPr lang="en-US" b="1" dirty="0"/>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sp>
        <p:nvSpPr>
          <p:cNvPr id="50" name="Picture Placeholder 47"/>
          <p:cNvSpPr>
            <a:spLocks noGrp="1"/>
          </p:cNvSpPr>
          <p:nvPr>
            <p:ph type="pic" sz="quarter" idx="11" hasCustomPrompt="1"/>
          </p:nvPr>
        </p:nvSpPr>
        <p:spPr>
          <a:xfrm>
            <a:off x="804672" y="4105656"/>
            <a:ext cx="2424112" cy="609600"/>
          </a:xfrm>
          <a:noFill/>
        </p:spPr>
        <p:txBody>
          <a:bodyPr anchor="ctr"/>
          <a:lstStyle>
            <a:lvl1pPr>
              <a:defRPr sz="1000" b="0"/>
            </a:lvl1pPr>
          </a:lstStyle>
          <a:p>
            <a:pPr lvl="0"/>
            <a:r>
              <a:rPr lang="en-US" noProof="0" dirty="0"/>
              <a:t>Click icon to add logo</a:t>
            </a:r>
          </a:p>
        </p:txBody>
      </p:sp>
      <p:grpSp>
        <p:nvGrpSpPr>
          <p:cNvPr id="49" name="Group 48"/>
          <p:cNvGrpSpPr/>
          <p:nvPr userDrawn="1"/>
        </p:nvGrpSpPr>
        <p:grpSpPr>
          <a:xfrm>
            <a:off x="371883" y="6327145"/>
            <a:ext cx="4006611" cy="174407"/>
            <a:chOff x="371883" y="6327145"/>
            <a:chExt cx="4006611" cy="174407"/>
          </a:xfrm>
        </p:grpSpPr>
        <p:grpSp>
          <p:nvGrpSpPr>
            <p:cNvPr id="51" name="Group 50"/>
            <p:cNvGrpSpPr/>
            <p:nvPr userDrawn="1"/>
          </p:nvGrpSpPr>
          <p:grpSpPr>
            <a:xfrm>
              <a:off x="371883" y="6359447"/>
              <a:ext cx="3947551" cy="100654"/>
              <a:chOff x="362358" y="6368972"/>
              <a:chExt cx="3947551" cy="100654"/>
            </a:xfrm>
          </p:grpSpPr>
          <p:pic>
            <p:nvPicPr>
              <p:cNvPr id="54" name="Picture 5"/>
              <p:cNvPicPr>
                <a:picLocks noChangeAspect="1" noChangeArrowheads="1"/>
              </p:cNvPicPr>
              <p:nvPr userDrawn="1"/>
            </p:nvPicPr>
            <p:blipFill rotWithShape="1">
              <a:blip r:embed="rId4" cstate="print">
                <a:extLst>
                  <a:ext uri="{28A0092B-C50C-407E-A947-70E740481C1C}">
                    <a14:useLocalDpi xmlns:a14="http://schemas.microsoft.com/office/drawing/2010/main" val="0"/>
                  </a:ext>
                </a:extLst>
              </a:blip>
              <a:srcRect r="1439" b="-2834"/>
              <a:stretch/>
            </p:blipFill>
            <p:spPr bwMode="auto">
              <a:xfrm>
                <a:off x="362358" y="6368972"/>
                <a:ext cx="3848307" cy="100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5" name="AutoShape 4"/>
              <p:cNvSpPr>
                <a:spLocks noChangeAspect="1" noChangeArrowheads="1" noTextEdit="1"/>
              </p:cNvSpPr>
              <p:nvPr userDrawn="1"/>
            </p:nvSpPr>
            <p:spPr bwMode="auto">
              <a:xfrm>
                <a:off x="4213072" y="6374683"/>
                <a:ext cx="96837"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52" name="TextBox 51"/>
            <p:cNvSpPr txBox="1"/>
            <p:nvPr userDrawn="1"/>
          </p:nvSpPr>
          <p:spPr>
            <a:xfrm>
              <a:off x="4144134" y="6327145"/>
              <a:ext cx="234360" cy="174407"/>
            </a:xfrm>
            <a:prstGeom prst="rect">
              <a:avLst/>
            </a:prstGeom>
            <a:noFill/>
          </p:spPr>
          <p:txBody>
            <a:bodyPr wrap="none" rtlCol="0">
              <a:spAutoFit/>
            </a:bodyPr>
            <a:lstStyle/>
            <a:p>
              <a:r>
                <a:rPr lang="en-US" sz="800" b="1" baseline="30000" dirty="0">
                  <a:solidFill>
                    <a:srgbClr val="000000"/>
                  </a:solidFill>
                  <a:latin typeface="Arial"/>
                  <a:cs typeface="+mn-cs"/>
                </a:rPr>
                <a:t>®</a:t>
              </a:r>
            </a:p>
          </p:txBody>
        </p:sp>
      </p:grpSp>
    </p:spTree>
    <p:extLst>
      <p:ext uri="{BB962C8B-B14F-4D97-AF65-F5344CB8AC3E}">
        <p14:creationId xmlns:p14="http://schemas.microsoft.com/office/powerpoint/2010/main" val="2795909492"/>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preserve="1" userDrawn="1">
  <p:cSld name="2_FIAM_External_Print_Cover_BD">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0"/>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a:stretch/>
        </p:blipFill>
        <p:spPr bwMode="auto">
          <a:xfrm>
            <a:off x="0" y="3481388"/>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1"/>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47" name="Rectangle 176"/>
          <p:cNvSpPr>
            <a:spLocks noGrp="1" noChangeArrowheads="1"/>
          </p:cNvSpPr>
          <p:nvPr>
            <p:ph type="ftr" sz="quarter" idx="13"/>
          </p:nvPr>
        </p:nvSpPr>
        <p:spPr>
          <a:xfrm>
            <a:off x="281401" y="5877558"/>
            <a:ext cx="6014623" cy="260350"/>
          </a:xfrm>
        </p:spPr>
        <p:txBody>
          <a:bodyPr anchor="b" anchorCtr="0"/>
          <a:lstStyle>
            <a:lvl1pPr algn="l">
              <a:defRPr sz="800" b="0" smtClean="0">
                <a:solidFill>
                  <a:srgbClr val="000000"/>
                </a:solidFill>
              </a:defRPr>
            </a:lvl1pPr>
          </a:lstStyle>
          <a:p>
            <a:pPr>
              <a:defRPr/>
            </a:pPr>
            <a:r>
              <a:rPr lang="en-US" b="1"/>
              <a:t>For institutional use only.</a:t>
            </a:r>
            <a:endParaRPr lang="en-US" b="1" dirty="0"/>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sp>
        <p:nvSpPr>
          <p:cNvPr id="49" name="Text Box 15"/>
          <p:cNvSpPr txBox="1">
            <a:spLocks noChangeArrowheads="1"/>
          </p:cNvSpPr>
          <p:nvPr userDrawn="1"/>
        </p:nvSpPr>
        <p:spPr bwMode="ltGray">
          <a:xfrm>
            <a:off x="383501" y="5535090"/>
            <a:ext cx="2868716" cy="184652"/>
          </a:xfrm>
          <a:prstGeom prst="rect">
            <a:avLst/>
          </a:prstGeom>
          <a:noFill/>
          <a:ln w="9525">
            <a:solidFill>
              <a:srgbClr val="000000"/>
            </a:solidFill>
            <a:miter lim="800000"/>
            <a:headEnd/>
            <a:tailEnd/>
          </a:ln>
        </p:spPr>
        <p:txBody>
          <a:bodyPr wrap="none" lIns="45711" tIns="45711" rIns="45711" bIns="27427" anchor="ctr">
            <a:spAutoFit/>
          </a:bodyPr>
          <a:lstStyle>
            <a:lvl1pPr eaLnBrk="0" hangingPunct="0">
              <a:defRPr sz="1600">
                <a:solidFill>
                  <a:schemeClr val="tx1"/>
                </a:solidFill>
                <a:latin typeface="Arial" pitchFamily="34" charset="0"/>
                <a:ea typeface="ＭＳ Ｐゴシック" pitchFamily="34" charset="-128"/>
              </a:defRPr>
            </a:lvl1pPr>
            <a:lvl2pPr marL="742950" indent="-285750" eaLnBrk="0" hangingPunct="0">
              <a:defRPr sz="1600">
                <a:solidFill>
                  <a:schemeClr val="tx1"/>
                </a:solidFill>
                <a:latin typeface="Arial" pitchFamily="34" charset="0"/>
                <a:ea typeface="ＭＳ Ｐゴシック" pitchFamily="34" charset="-128"/>
              </a:defRPr>
            </a:lvl2pPr>
            <a:lvl3pPr marL="1143000" indent="-228600" eaLnBrk="0" hangingPunct="0">
              <a:defRPr sz="1600">
                <a:solidFill>
                  <a:schemeClr val="tx1"/>
                </a:solidFill>
                <a:latin typeface="Arial" pitchFamily="34" charset="0"/>
                <a:ea typeface="ＭＳ Ｐゴシック" pitchFamily="34" charset="-128"/>
              </a:defRPr>
            </a:lvl3pPr>
            <a:lvl4pPr marL="1600200" indent="-228600" eaLnBrk="0" hangingPunct="0">
              <a:defRPr sz="1600">
                <a:solidFill>
                  <a:schemeClr val="tx1"/>
                </a:solidFill>
                <a:latin typeface="Arial" pitchFamily="34" charset="0"/>
                <a:ea typeface="ＭＳ Ｐゴシック" pitchFamily="34" charset="-128"/>
              </a:defRPr>
            </a:lvl4pPr>
            <a:lvl5pPr marL="2057400" indent="-228600" eaLnBrk="0" hangingPunct="0">
              <a:defRPr sz="16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9pPr>
          </a:lstStyle>
          <a:p>
            <a:pPr fontAlgn="auto">
              <a:lnSpc>
                <a:spcPct val="90000"/>
              </a:lnSpc>
              <a:spcBef>
                <a:spcPts val="0"/>
              </a:spcBef>
              <a:spcAft>
                <a:spcPts val="0"/>
              </a:spcAft>
              <a:defRPr/>
            </a:pPr>
            <a:r>
              <a:rPr lang="en-US" sz="800" b="1" kern="0" dirty="0">
                <a:solidFill>
                  <a:srgbClr val="000000"/>
                </a:solidFill>
                <a:latin typeface="Arial"/>
                <a:cs typeface="+mn-cs"/>
              </a:rPr>
              <a:t>Not FDIC Insured </a:t>
            </a:r>
            <a:r>
              <a:rPr lang="en-US" sz="800" b="1" kern="0" dirty="0">
                <a:solidFill>
                  <a:srgbClr val="000000"/>
                </a:solidFill>
                <a:latin typeface="Arial"/>
                <a:cs typeface="+mn-cs"/>
                <a:sym typeface="Wingdings" pitchFamily="2" charset="2"/>
              </a:rPr>
              <a:t> May Lose Value  No Bank Guarantee</a:t>
            </a:r>
          </a:p>
        </p:txBody>
      </p:sp>
      <p:sp>
        <p:nvSpPr>
          <p:cNvPr id="50" name="Picture Placeholder 47"/>
          <p:cNvSpPr>
            <a:spLocks noGrp="1"/>
          </p:cNvSpPr>
          <p:nvPr>
            <p:ph type="pic" sz="quarter" idx="11" hasCustomPrompt="1"/>
          </p:nvPr>
        </p:nvSpPr>
        <p:spPr>
          <a:xfrm>
            <a:off x="804672" y="4105656"/>
            <a:ext cx="2424112" cy="609600"/>
          </a:xfrm>
          <a:noFill/>
        </p:spPr>
        <p:txBody>
          <a:bodyPr anchor="ctr"/>
          <a:lstStyle>
            <a:lvl1pPr>
              <a:defRPr sz="1000" b="0"/>
            </a:lvl1pPr>
          </a:lstStyle>
          <a:p>
            <a:pPr lvl="0"/>
            <a:r>
              <a:rPr lang="en-US" noProof="0" dirty="0"/>
              <a:t>Click icon to add logo</a:t>
            </a:r>
          </a:p>
        </p:txBody>
      </p:sp>
      <p:grpSp>
        <p:nvGrpSpPr>
          <p:cNvPr id="51" name="Group 50"/>
          <p:cNvGrpSpPr/>
          <p:nvPr userDrawn="1"/>
        </p:nvGrpSpPr>
        <p:grpSpPr>
          <a:xfrm>
            <a:off x="371883" y="6327145"/>
            <a:ext cx="4006611" cy="174407"/>
            <a:chOff x="371883" y="6327145"/>
            <a:chExt cx="4006611" cy="174407"/>
          </a:xfrm>
        </p:grpSpPr>
        <p:grpSp>
          <p:nvGrpSpPr>
            <p:cNvPr id="52" name="Group 51"/>
            <p:cNvGrpSpPr/>
            <p:nvPr userDrawn="1"/>
          </p:nvGrpSpPr>
          <p:grpSpPr>
            <a:xfrm>
              <a:off x="371883" y="6359447"/>
              <a:ext cx="3947551" cy="100654"/>
              <a:chOff x="362358" y="6368972"/>
              <a:chExt cx="3947551" cy="100654"/>
            </a:xfrm>
          </p:grpSpPr>
          <p:pic>
            <p:nvPicPr>
              <p:cNvPr id="55" name="Picture 5"/>
              <p:cNvPicPr>
                <a:picLocks noChangeAspect="1" noChangeArrowheads="1"/>
              </p:cNvPicPr>
              <p:nvPr userDrawn="1"/>
            </p:nvPicPr>
            <p:blipFill rotWithShape="1">
              <a:blip r:embed="rId4" cstate="print">
                <a:extLst>
                  <a:ext uri="{28A0092B-C50C-407E-A947-70E740481C1C}">
                    <a14:useLocalDpi xmlns:a14="http://schemas.microsoft.com/office/drawing/2010/main" val="0"/>
                  </a:ext>
                </a:extLst>
              </a:blip>
              <a:srcRect r="1439" b="-2834"/>
              <a:stretch/>
            </p:blipFill>
            <p:spPr bwMode="auto">
              <a:xfrm>
                <a:off x="362358" y="6368972"/>
                <a:ext cx="3848307" cy="100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0" name="AutoShape 4"/>
              <p:cNvSpPr>
                <a:spLocks noChangeAspect="1" noChangeArrowheads="1" noTextEdit="1"/>
              </p:cNvSpPr>
              <p:nvPr userDrawn="1"/>
            </p:nvSpPr>
            <p:spPr bwMode="auto">
              <a:xfrm>
                <a:off x="4213072" y="6374683"/>
                <a:ext cx="96837"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54" name="TextBox 53"/>
            <p:cNvSpPr txBox="1"/>
            <p:nvPr userDrawn="1"/>
          </p:nvSpPr>
          <p:spPr>
            <a:xfrm>
              <a:off x="4144134" y="6327145"/>
              <a:ext cx="234360" cy="174407"/>
            </a:xfrm>
            <a:prstGeom prst="rect">
              <a:avLst/>
            </a:prstGeom>
            <a:noFill/>
          </p:spPr>
          <p:txBody>
            <a:bodyPr wrap="none" rtlCol="0">
              <a:spAutoFit/>
            </a:bodyPr>
            <a:lstStyle/>
            <a:p>
              <a:r>
                <a:rPr lang="en-US" sz="800" b="1" baseline="30000" dirty="0">
                  <a:solidFill>
                    <a:srgbClr val="000000"/>
                  </a:solidFill>
                  <a:latin typeface="Arial"/>
                  <a:cs typeface="+mn-cs"/>
                </a:rPr>
                <a:t>®</a:t>
              </a:r>
            </a:p>
          </p:txBody>
        </p:sp>
      </p:grpSp>
    </p:spTree>
    <p:extLst>
      <p:ext uri="{BB962C8B-B14F-4D97-AF65-F5344CB8AC3E}">
        <p14:creationId xmlns:p14="http://schemas.microsoft.com/office/powerpoint/2010/main" val="3469985290"/>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preserve="1" userDrawn="1">
  <p:cSld name="2_GIS Cover">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0"/>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l="1379" r="1716"/>
          <a:stretch/>
        </p:blipFill>
        <p:spPr bwMode="auto">
          <a:xfrm>
            <a:off x="0" y="3481388"/>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1"/>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44" name="Text Placeholder 43"/>
          <p:cNvSpPr>
            <a:spLocks noGrp="1"/>
          </p:cNvSpPr>
          <p:nvPr>
            <p:ph type="body" sz="quarter" idx="10" hasCustomPrompt="1"/>
          </p:nvPr>
        </p:nvSpPr>
        <p:spPr>
          <a:xfrm>
            <a:off x="715495" y="3833787"/>
            <a:ext cx="2455544" cy="332365"/>
          </a:xfrm>
        </p:spPr>
        <p:txBody>
          <a:bodyPr/>
          <a:lstStyle>
            <a:lvl1pPr>
              <a:defRPr lang="en-US" sz="1000" b="1" kern="1200" smtClean="0">
                <a:solidFill>
                  <a:srgbClr val="000000"/>
                </a:solidFill>
                <a:latin typeface="Arial"/>
                <a:ea typeface="ＭＳ Ｐゴシック"/>
                <a:cs typeface="ＭＳ Ｐゴシック"/>
              </a:defRPr>
            </a:lvl1pPr>
          </a:lstStyle>
          <a:p>
            <a:pPr marL="0" indent="0"/>
            <a:r>
              <a:rPr lang="en-US" sz="1200" dirty="0"/>
              <a:t>Global Institutional Solutions</a:t>
            </a:r>
            <a:br>
              <a:rPr lang="en-US" sz="1200" dirty="0"/>
            </a:br>
            <a:endParaRPr lang="en-US" sz="1200" dirty="0"/>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6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50" name="Rectangle 176"/>
          <p:cNvSpPr>
            <a:spLocks noGrp="1" noChangeArrowheads="1"/>
          </p:cNvSpPr>
          <p:nvPr>
            <p:ph type="ftr" sz="quarter" idx="13"/>
          </p:nvPr>
        </p:nvSpPr>
        <p:spPr>
          <a:xfrm>
            <a:off x="272775" y="5877558"/>
            <a:ext cx="6014623" cy="260350"/>
          </a:xfrm>
        </p:spPr>
        <p:txBody>
          <a:bodyPr anchor="b" anchorCtr="0"/>
          <a:lstStyle>
            <a:lvl1pPr algn="l">
              <a:defRPr sz="800" b="0" smtClean="0">
                <a:solidFill>
                  <a:srgbClr val="000000"/>
                </a:solidFill>
              </a:defRPr>
            </a:lvl1pPr>
          </a:lstStyle>
          <a:p>
            <a:pPr>
              <a:defRPr/>
            </a:pPr>
            <a:r>
              <a:rPr lang="en-US" b="1"/>
              <a:t>For institutional use only.</a:t>
            </a:r>
            <a:endParaRPr lang="en-US" b="1" dirty="0"/>
          </a:p>
        </p:txBody>
      </p:sp>
      <p:sp>
        <p:nvSpPr>
          <p:cNvPr id="3" name="Rectangle 2"/>
          <p:cNvSpPr/>
          <p:nvPr userDrawn="1"/>
        </p:nvSpPr>
        <p:spPr>
          <a:xfrm>
            <a:off x="709199" y="1901645"/>
            <a:ext cx="1356462" cy="276999"/>
          </a:xfrm>
          <a:prstGeom prst="rect">
            <a:avLst/>
          </a:prstGeom>
        </p:spPr>
        <p:txBody>
          <a:bodyPr wrap="none">
            <a:spAutoFit/>
          </a:bodyPr>
          <a:lstStyle/>
          <a:p>
            <a:r>
              <a:rPr lang="en-US" b="1" dirty="0">
                <a:solidFill>
                  <a:srgbClr val="333F48"/>
                </a:solidFill>
                <a:latin typeface="Arial"/>
                <a:cs typeface="+mn-cs"/>
              </a:rPr>
              <a:t>Presentation to:</a:t>
            </a:r>
            <a:endParaRPr lang="en-US" dirty="0">
              <a:solidFill>
                <a:srgbClr val="000000"/>
              </a:solidFill>
              <a:latin typeface="Arial"/>
              <a:cs typeface="+mn-cs"/>
            </a:endParaRPr>
          </a:p>
        </p:txBody>
      </p:sp>
      <p:grpSp>
        <p:nvGrpSpPr>
          <p:cNvPr id="43" name="Group 42"/>
          <p:cNvGrpSpPr/>
          <p:nvPr userDrawn="1"/>
        </p:nvGrpSpPr>
        <p:grpSpPr>
          <a:xfrm>
            <a:off x="371883" y="6327145"/>
            <a:ext cx="4006611" cy="174407"/>
            <a:chOff x="371883" y="6327145"/>
            <a:chExt cx="4006611" cy="174407"/>
          </a:xfrm>
        </p:grpSpPr>
        <p:grpSp>
          <p:nvGrpSpPr>
            <p:cNvPr id="47" name="Group 46"/>
            <p:cNvGrpSpPr/>
            <p:nvPr userDrawn="1"/>
          </p:nvGrpSpPr>
          <p:grpSpPr>
            <a:xfrm>
              <a:off x="371883" y="6359447"/>
              <a:ext cx="3947551" cy="100654"/>
              <a:chOff x="362358" y="6368972"/>
              <a:chExt cx="3947551" cy="100654"/>
            </a:xfrm>
          </p:grpSpPr>
          <p:pic>
            <p:nvPicPr>
              <p:cNvPr id="51" name="Picture 5"/>
              <p:cNvPicPr>
                <a:picLocks noChangeAspect="1" noChangeArrowheads="1"/>
              </p:cNvPicPr>
              <p:nvPr userDrawn="1"/>
            </p:nvPicPr>
            <p:blipFill rotWithShape="1">
              <a:blip r:embed="rId4" cstate="print">
                <a:extLst>
                  <a:ext uri="{28A0092B-C50C-407E-A947-70E740481C1C}">
                    <a14:useLocalDpi xmlns:a14="http://schemas.microsoft.com/office/drawing/2010/main" val="0"/>
                  </a:ext>
                </a:extLst>
              </a:blip>
              <a:srcRect r="1439" b="-2834"/>
              <a:stretch/>
            </p:blipFill>
            <p:spPr bwMode="auto">
              <a:xfrm>
                <a:off x="362358" y="6368972"/>
                <a:ext cx="3848307" cy="100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AutoShape 4"/>
              <p:cNvSpPr>
                <a:spLocks noChangeAspect="1" noChangeArrowheads="1" noTextEdit="1"/>
              </p:cNvSpPr>
              <p:nvPr userDrawn="1"/>
            </p:nvSpPr>
            <p:spPr bwMode="auto">
              <a:xfrm>
                <a:off x="4213072" y="6374683"/>
                <a:ext cx="96837"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49" name="TextBox 48"/>
            <p:cNvSpPr txBox="1"/>
            <p:nvPr userDrawn="1"/>
          </p:nvSpPr>
          <p:spPr>
            <a:xfrm>
              <a:off x="4144134" y="6327145"/>
              <a:ext cx="234360" cy="174407"/>
            </a:xfrm>
            <a:prstGeom prst="rect">
              <a:avLst/>
            </a:prstGeom>
            <a:noFill/>
          </p:spPr>
          <p:txBody>
            <a:bodyPr wrap="none" rtlCol="0">
              <a:spAutoFit/>
            </a:bodyPr>
            <a:lstStyle/>
            <a:p>
              <a:r>
                <a:rPr lang="en-US" sz="800" b="1" baseline="30000" dirty="0">
                  <a:solidFill>
                    <a:srgbClr val="000000"/>
                  </a:solidFill>
                  <a:latin typeface="Arial"/>
                  <a:cs typeface="+mn-cs"/>
                </a:rPr>
                <a:t>®</a:t>
              </a:r>
            </a:p>
          </p:txBody>
        </p:sp>
      </p:grpSp>
    </p:spTree>
    <p:extLst>
      <p:ext uri="{BB962C8B-B14F-4D97-AF65-F5344CB8AC3E}">
        <p14:creationId xmlns:p14="http://schemas.microsoft.com/office/powerpoint/2010/main" val="3310312111"/>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5_TOC/Agenda">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a:noFill/>
          <a:ln w="9525">
            <a:noFill/>
            <a:miter lim="800000"/>
            <a:headEnd/>
            <a:tailEnd/>
          </a:ln>
          <a:effectLst/>
        </p:spPr>
        <p:txBody>
          <a:bodyPr tIns="45720"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5" y="1339850"/>
            <a:ext cx="8188710" cy="3879131"/>
          </a:xfrm>
        </p:spPr>
        <p:txBody>
          <a:bodyPr/>
          <a:lstStyle>
            <a:lvl1pPr marL="227013" indent="-227013">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963" indent="-217488">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7"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8" name="Group 7"/>
          <p:cNvGrpSpPr/>
          <p:nvPr userDrawn="1"/>
        </p:nvGrpSpPr>
        <p:grpSpPr>
          <a:xfrm>
            <a:off x="7364320" y="6412511"/>
            <a:ext cx="1371600" cy="283464"/>
            <a:chOff x="4291013" y="3178175"/>
            <a:chExt cx="3197225" cy="688975"/>
          </a:xfrm>
        </p:grpSpPr>
        <p:sp>
          <p:nvSpPr>
            <p:cNvPr id="9"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1"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2"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6"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35" name="Text Box 5"/>
          <p:cNvSpPr txBox="1">
            <a:spLocks noChangeArrowheads="1"/>
          </p:cNvSpPr>
          <p:nvPr userDrawn="1"/>
        </p:nvSpPr>
        <p:spPr bwMode="auto">
          <a:xfrm>
            <a:off x="320039" y="6336792"/>
            <a:ext cx="6828247" cy="219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lIns="91440" tIns="45720" rIns="91440" bIns="45720" anchor="b"/>
          <a:lstStyle>
            <a:lvl1pPr eaLnBrk="0" hangingPunct="0">
              <a:spcBef>
                <a:spcPct val="20000"/>
              </a:spcBef>
              <a:buSzPct val="40000"/>
              <a:defRPr sz="1600" b="1">
                <a:solidFill>
                  <a:schemeClr val="accent1"/>
                </a:solidFill>
                <a:latin typeface="Arial" charset="0"/>
              </a:defRPr>
            </a:lvl1pPr>
            <a:lvl2pPr marL="742950" indent="-285750" eaLnBrk="0" hangingPunct="0">
              <a:spcBef>
                <a:spcPct val="20000"/>
              </a:spcBef>
              <a:buClr>
                <a:srgbClr val="978981"/>
              </a:buClr>
              <a:buChar char="•"/>
              <a:defRPr sz="1400">
                <a:solidFill>
                  <a:schemeClr val="tx1"/>
                </a:solidFill>
                <a:latin typeface="Arial" charset="0"/>
              </a:defRPr>
            </a:lvl2pPr>
            <a:lvl3pPr marL="1143000" indent="-228600" eaLnBrk="0" hangingPunct="0">
              <a:spcBef>
                <a:spcPct val="20000"/>
              </a:spcBef>
              <a:buClr>
                <a:schemeClr val="accent1"/>
              </a:buClr>
              <a:buFont typeface="Arial" charset="0"/>
              <a:buChar char="–"/>
              <a:defRPr sz="1200">
                <a:solidFill>
                  <a:schemeClr val="accent1"/>
                </a:solidFill>
                <a:latin typeface="Arial" charset="0"/>
              </a:defRPr>
            </a:lvl3pPr>
            <a:lvl4pPr marL="1600200" indent="-228600" eaLnBrk="0" hangingPunct="0">
              <a:spcBef>
                <a:spcPct val="20000"/>
              </a:spcBef>
              <a:buFont typeface="Arial" charset="0"/>
              <a:buChar char="•"/>
              <a:defRPr sz="1200">
                <a:solidFill>
                  <a:srgbClr val="4C5F6C"/>
                </a:solidFill>
                <a:latin typeface="Arial" charset="0"/>
              </a:defRPr>
            </a:lvl4pPr>
            <a:lvl5pPr marL="2057400" indent="-228600" eaLnBrk="0" hangingPunct="0">
              <a:lnSpc>
                <a:spcPts val="2400"/>
              </a:lnSpc>
              <a:defRPr sz="1400">
                <a:solidFill>
                  <a:schemeClr val="tx1"/>
                </a:solidFill>
                <a:latin typeface="Arial" charset="0"/>
              </a:defRPr>
            </a:lvl5pPr>
            <a:lvl6pPr marL="2514600" indent="-228600" eaLnBrk="0" fontAlgn="base" hangingPunct="0">
              <a:lnSpc>
                <a:spcPts val="2400"/>
              </a:lnSpc>
              <a:spcBef>
                <a:spcPct val="0"/>
              </a:spcBef>
              <a:spcAft>
                <a:spcPct val="0"/>
              </a:spcAft>
              <a:defRPr sz="1400">
                <a:solidFill>
                  <a:schemeClr val="tx1"/>
                </a:solidFill>
                <a:latin typeface="Arial" charset="0"/>
              </a:defRPr>
            </a:lvl6pPr>
            <a:lvl7pPr marL="2971800" indent="-228600" eaLnBrk="0" fontAlgn="base" hangingPunct="0">
              <a:lnSpc>
                <a:spcPts val="2400"/>
              </a:lnSpc>
              <a:spcBef>
                <a:spcPct val="0"/>
              </a:spcBef>
              <a:spcAft>
                <a:spcPct val="0"/>
              </a:spcAft>
              <a:defRPr sz="1400">
                <a:solidFill>
                  <a:schemeClr val="tx1"/>
                </a:solidFill>
                <a:latin typeface="Arial" charset="0"/>
              </a:defRPr>
            </a:lvl7pPr>
            <a:lvl8pPr marL="3429000" indent="-228600" eaLnBrk="0" fontAlgn="base" hangingPunct="0">
              <a:lnSpc>
                <a:spcPts val="2400"/>
              </a:lnSpc>
              <a:spcBef>
                <a:spcPct val="0"/>
              </a:spcBef>
              <a:spcAft>
                <a:spcPct val="0"/>
              </a:spcAft>
              <a:defRPr sz="1400">
                <a:solidFill>
                  <a:schemeClr val="tx1"/>
                </a:solidFill>
                <a:latin typeface="Arial" charset="0"/>
              </a:defRPr>
            </a:lvl8pPr>
            <a:lvl9pPr marL="3886200" indent="-228600" eaLnBrk="0" fontAlgn="base" hangingPunct="0">
              <a:lnSpc>
                <a:spcPts val="2400"/>
              </a:lnSpc>
              <a:spcBef>
                <a:spcPct val="0"/>
              </a:spcBef>
              <a:spcAft>
                <a:spcPct val="0"/>
              </a:spcAft>
              <a:defRPr sz="1400">
                <a:solidFill>
                  <a:schemeClr val="tx1"/>
                </a:solidFill>
                <a:latin typeface="Arial" charset="0"/>
              </a:defRPr>
            </a:lvl9pPr>
          </a:lstStyle>
          <a:p>
            <a:pPr eaLnBrk="1" hangingPunct="1">
              <a:spcBef>
                <a:spcPct val="0"/>
              </a:spcBef>
              <a:spcAft>
                <a:spcPts val="300"/>
              </a:spcAft>
              <a:buSzTx/>
              <a:defRPr/>
            </a:pPr>
            <a:r>
              <a:rPr lang="en-US" altLang="en-US" sz="800" b="0" i="1" kern="0" dirty="0">
                <a:solidFill>
                  <a:srgbClr val="000000"/>
                </a:solidFill>
                <a:latin typeface="Arial"/>
                <a:cs typeface="+mn-cs"/>
              </a:rPr>
              <a:t>This document does not make an offer or solicitation to buy or sell any securities or services, and is not investment advice. FIAM does not provide legal or tax advice and we encourage you to consult your own lawyer, accountant, or other advisor before making an investment.</a:t>
            </a:r>
          </a:p>
          <a:p>
            <a:pPr eaLnBrk="1" hangingPunct="1">
              <a:spcBef>
                <a:spcPct val="0"/>
              </a:spcBef>
              <a:spcAft>
                <a:spcPts val="300"/>
              </a:spcAft>
              <a:buSzTx/>
              <a:defRPr/>
            </a:pPr>
            <a:r>
              <a:rPr lang="en-US" altLang="en-US" sz="800" b="0" i="1" kern="0" dirty="0">
                <a:solidFill>
                  <a:srgbClr val="000000"/>
                </a:solidFill>
                <a:latin typeface="Arial"/>
                <a:cs typeface="+mn-cs"/>
              </a:rPr>
              <a:t>Information provided in this document is for informational and educational purposes only. To the extent any investment information in this material is deemed to be a recommendation, it is not meant to be impartial investment advice or advice in a fiduciary capacity and is not intended to be used as a primary basis for you or your client’s investment decisions. Fidelity and its representatives may have a conflict of interest in the products or services mentioned in this material because they have a financial interest in them, and receive compensation, directly or indirectly, in connection with the management, distribution and/or servicing of these products or services including Fidelity funds, certain third-party funds and products, and certain investment services. </a:t>
            </a:r>
          </a:p>
          <a:p>
            <a:pPr>
              <a:lnSpc>
                <a:spcPts val="1000"/>
              </a:lnSpc>
              <a:spcBef>
                <a:spcPct val="0"/>
              </a:spcBef>
              <a:spcAft>
                <a:spcPts val="300"/>
              </a:spcAft>
              <a:buSzTx/>
            </a:pPr>
            <a:r>
              <a:rPr lang="en-US" altLang="en-US" sz="800" b="0" dirty="0">
                <a:solidFill>
                  <a:srgbClr val="000000"/>
                </a:solidFill>
                <a:latin typeface="Arial"/>
                <a:cs typeface="+mn-cs"/>
              </a:rPr>
              <a:t>See “Important Information” for a discussion of performance data, some of the principal risks related to any of the investment strategies referred to in this presentation and other information related to this presentation.</a:t>
            </a:r>
          </a:p>
        </p:txBody>
      </p:sp>
    </p:spTree>
    <p:extLst>
      <p:ext uri="{BB962C8B-B14F-4D97-AF65-F5344CB8AC3E}">
        <p14:creationId xmlns:p14="http://schemas.microsoft.com/office/powerpoint/2010/main" val="197213596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73742" cy="838200"/>
          </a:xfrm>
        </p:spPr>
        <p:txBody>
          <a:bodyPr/>
          <a:lstStyle/>
          <a:p>
            <a:r>
              <a:rPr lang="en-US"/>
              <a:t>Click to edit Master title style</a:t>
            </a:r>
            <a:endParaRPr lang="en-US" dirty="0"/>
          </a:p>
        </p:txBody>
      </p:sp>
      <p:sp>
        <p:nvSpPr>
          <p:cNvPr id="3" name="Content Placeholder 2"/>
          <p:cNvSpPr>
            <a:spLocks noGrp="1"/>
          </p:cNvSpPr>
          <p:nvPr>
            <p:ph sz="half" idx="1"/>
          </p:nvPr>
        </p:nvSpPr>
        <p:spPr>
          <a:xfrm>
            <a:off x="317115" y="1339850"/>
            <a:ext cx="3878262" cy="4878388"/>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buClr>
                <a:srgbClr val="768692"/>
              </a:buClr>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Content Placeholder 2"/>
          <p:cNvSpPr>
            <a:spLocks noGrp="1"/>
          </p:cNvSpPr>
          <p:nvPr>
            <p:ph sz="half" idx="13"/>
          </p:nvPr>
        </p:nvSpPr>
        <p:spPr>
          <a:xfrm>
            <a:off x="4611450" y="1339850"/>
            <a:ext cx="3878262" cy="4878388"/>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buClr>
                <a:srgbClr val="768692"/>
              </a:buClr>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2"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201607-20094</a:t>
            </a:r>
            <a:endParaRPr lang="en-US" dirty="0"/>
          </a:p>
        </p:txBody>
      </p:sp>
      <p:grpSp>
        <p:nvGrpSpPr>
          <p:cNvPr id="13" name="Group 12"/>
          <p:cNvGrpSpPr/>
          <p:nvPr userDrawn="1"/>
        </p:nvGrpSpPr>
        <p:grpSpPr>
          <a:xfrm>
            <a:off x="7364320" y="6412511"/>
            <a:ext cx="1371600" cy="283464"/>
            <a:chOff x="4291013" y="3178175"/>
            <a:chExt cx="3197225" cy="688975"/>
          </a:xfrm>
        </p:grpSpPr>
        <p:sp>
          <p:nvSpPr>
            <p:cNvPr id="14"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9"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922063837"/>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2_TOC/Agenda_CFA">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a:noFill/>
          <a:ln w="9525">
            <a:noFill/>
            <a:miter lim="800000"/>
            <a:headEnd/>
            <a:tailEnd/>
          </a:ln>
          <a:effectLst/>
        </p:spPr>
        <p:txBody>
          <a:bodyPr tIns="45720"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5" y="1339850"/>
            <a:ext cx="8188710" cy="3879131"/>
          </a:xfrm>
        </p:spPr>
        <p:txBody>
          <a:bodyPr/>
          <a:lstStyle>
            <a:lvl1pPr marL="227013" indent="-227013">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963" indent="-217488">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7"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8" name="Group 7"/>
          <p:cNvGrpSpPr/>
          <p:nvPr userDrawn="1"/>
        </p:nvGrpSpPr>
        <p:grpSpPr>
          <a:xfrm>
            <a:off x="7364320" y="6412511"/>
            <a:ext cx="1371600" cy="283464"/>
            <a:chOff x="4291013" y="3178175"/>
            <a:chExt cx="3197225" cy="688975"/>
          </a:xfrm>
        </p:grpSpPr>
        <p:sp>
          <p:nvSpPr>
            <p:cNvPr id="9"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1"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2"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6"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36" name="Text Box 5"/>
          <p:cNvSpPr txBox="1">
            <a:spLocks noChangeArrowheads="1"/>
          </p:cNvSpPr>
          <p:nvPr userDrawn="1"/>
        </p:nvSpPr>
        <p:spPr bwMode="auto">
          <a:xfrm>
            <a:off x="320040" y="6336792"/>
            <a:ext cx="6820990" cy="219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lIns="91440" tIns="45720" rIns="91440" bIns="45720" anchor="b"/>
          <a:lstStyle>
            <a:lvl1pPr eaLnBrk="0" hangingPunct="0">
              <a:spcBef>
                <a:spcPct val="20000"/>
              </a:spcBef>
              <a:buSzPct val="40000"/>
              <a:defRPr sz="1600" b="1">
                <a:solidFill>
                  <a:schemeClr val="accent1"/>
                </a:solidFill>
                <a:latin typeface="Arial" charset="0"/>
              </a:defRPr>
            </a:lvl1pPr>
            <a:lvl2pPr marL="742950" indent="-285750" eaLnBrk="0" hangingPunct="0">
              <a:spcBef>
                <a:spcPct val="20000"/>
              </a:spcBef>
              <a:buClr>
                <a:srgbClr val="978981"/>
              </a:buClr>
              <a:buChar char="•"/>
              <a:defRPr sz="1400">
                <a:solidFill>
                  <a:schemeClr val="tx1"/>
                </a:solidFill>
                <a:latin typeface="Arial" charset="0"/>
              </a:defRPr>
            </a:lvl2pPr>
            <a:lvl3pPr marL="1143000" indent="-228600" eaLnBrk="0" hangingPunct="0">
              <a:spcBef>
                <a:spcPct val="20000"/>
              </a:spcBef>
              <a:buClr>
                <a:schemeClr val="accent1"/>
              </a:buClr>
              <a:buFont typeface="Arial" charset="0"/>
              <a:buChar char="–"/>
              <a:defRPr sz="1200">
                <a:solidFill>
                  <a:schemeClr val="accent1"/>
                </a:solidFill>
                <a:latin typeface="Arial" charset="0"/>
              </a:defRPr>
            </a:lvl3pPr>
            <a:lvl4pPr marL="1600200" indent="-228600" eaLnBrk="0" hangingPunct="0">
              <a:spcBef>
                <a:spcPct val="20000"/>
              </a:spcBef>
              <a:buFont typeface="Arial" charset="0"/>
              <a:buChar char="•"/>
              <a:defRPr sz="1200">
                <a:solidFill>
                  <a:srgbClr val="4C5F6C"/>
                </a:solidFill>
                <a:latin typeface="Arial" charset="0"/>
              </a:defRPr>
            </a:lvl4pPr>
            <a:lvl5pPr marL="2057400" indent="-228600" eaLnBrk="0" hangingPunct="0">
              <a:lnSpc>
                <a:spcPts val="2400"/>
              </a:lnSpc>
              <a:defRPr sz="1400">
                <a:solidFill>
                  <a:schemeClr val="tx1"/>
                </a:solidFill>
                <a:latin typeface="Arial" charset="0"/>
              </a:defRPr>
            </a:lvl5pPr>
            <a:lvl6pPr marL="2514600" indent="-228600" eaLnBrk="0" fontAlgn="base" hangingPunct="0">
              <a:lnSpc>
                <a:spcPts val="2400"/>
              </a:lnSpc>
              <a:spcBef>
                <a:spcPct val="0"/>
              </a:spcBef>
              <a:spcAft>
                <a:spcPct val="0"/>
              </a:spcAft>
              <a:defRPr sz="1400">
                <a:solidFill>
                  <a:schemeClr val="tx1"/>
                </a:solidFill>
                <a:latin typeface="Arial" charset="0"/>
              </a:defRPr>
            </a:lvl6pPr>
            <a:lvl7pPr marL="2971800" indent="-228600" eaLnBrk="0" fontAlgn="base" hangingPunct="0">
              <a:lnSpc>
                <a:spcPts val="2400"/>
              </a:lnSpc>
              <a:spcBef>
                <a:spcPct val="0"/>
              </a:spcBef>
              <a:spcAft>
                <a:spcPct val="0"/>
              </a:spcAft>
              <a:defRPr sz="1400">
                <a:solidFill>
                  <a:schemeClr val="tx1"/>
                </a:solidFill>
                <a:latin typeface="Arial" charset="0"/>
              </a:defRPr>
            </a:lvl7pPr>
            <a:lvl8pPr marL="3429000" indent="-228600" eaLnBrk="0" fontAlgn="base" hangingPunct="0">
              <a:lnSpc>
                <a:spcPts val="2400"/>
              </a:lnSpc>
              <a:spcBef>
                <a:spcPct val="0"/>
              </a:spcBef>
              <a:spcAft>
                <a:spcPct val="0"/>
              </a:spcAft>
              <a:defRPr sz="1400">
                <a:solidFill>
                  <a:schemeClr val="tx1"/>
                </a:solidFill>
                <a:latin typeface="Arial" charset="0"/>
              </a:defRPr>
            </a:lvl8pPr>
            <a:lvl9pPr marL="3886200" indent="-228600" eaLnBrk="0" fontAlgn="base" hangingPunct="0">
              <a:lnSpc>
                <a:spcPts val="2400"/>
              </a:lnSpc>
              <a:spcBef>
                <a:spcPct val="0"/>
              </a:spcBef>
              <a:spcAft>
                <a:spcPct val="0"/>
              </a:spcAft>
              <a:defRPr sz="1400">
                <a:solidFill>
                  <a:schemeClr val="tx1"/>
                </a:solidFill>
                <a:latin typeface="Arial" charset="0"/>
              </a:defRPr>
            </a:lvl9pPr>
          </a:lstStyle>
          <a:p>
            <a:pPr eaLnBrk="1" hangingPunct="1">
              <a:spcBef>
                <a:spcPct val="0"/>
              </a:spcBef>
              <a:spcAft>
                <a:spcPts val="300"/>
              </a:spcAft>
              <a:buSzTx/>
              <a:defRPr/>
            </a:pPr>
            <a:r>
              <a:rPr lang="en-US" altLang="en-US" sz="800" b="0" i="1" kern="0" dirty="0">
                <a:solidFill>
                  <a:srgbClr val="000000"/>
                </a:solidFill>
                <a:latin typeface="Arial"/>
                <a:cs typeface="+mn-cs"/>
              </a:rPr>
              <a:t>This document does not make an offer or solicitation to buy or sell any securities or services, and is not investment advice. FIAM does not provide legal or tax advice and we encourage you to consult your own lawyer, accountant, or other advisor before making an investment.</a:t>
            </a:r>
          </a:p>
          <a:p>
            <a:pPr eaLnBrk="1" hangingPunct="1">
              <a:spcBef>
                <a:spcPct val="0"/>
              </a:spcBef>
              <a:spcAft>
                <a:spcPts val="300"/>
              </a:spcAft>
              <a:buSzTx/>
              <a:defRPr/>
            </a:pPr>
            <a:r>
              <a:rPr lang="en-US" altLang="en-US" sz="800" b="0" i="1" kern="0" dirty="0">
                <a:solidFill>
                  <a:srgbClr val="000000"/>
                </a:solidFill>
                <a:latin typeface="Arial"/>
                <a:cs typeface="+mn-cs"/>
              </a:rPr>
              <a:t>Information provided in this document is for informational and educational purposes only. To the extent any investment information in this material is deemed to be a recommendation, it is not meant to be impartial investment advice or advice in a fiduciary capacity and is not intended to be used as a primary basis for you or your client’s investment decisions. Fidelity and its representatives may have a conflict of interest in the products or services mentioned in this material because they have a financial interest in them, and receive compensation, directly or indirectly, in connection with the management, distribution and/or servicing of these products or services including Fidelity funds, certain third-party funds and products, and certain investment services. </a:t>
            </a:r>
          </a:p>
          <a:p>
            <a:pPr>
              <a:lnSpc>
                <a:spcPts val="1000"/>
              </a:lnSpc>
              <a:spcBef>
                <a:spcPct val="0"/>
              </a:spcBef>
              <a:spcAft>
                <a:spcPts val="300"/>
              </a:spcAft>
              <a:buSzTx/>
            </a:pPr>
            <a:r>
              <a:rPr lang="en-US" altLang="en-US" sz="800" b="0" dirty="0">
                <a:solidFill>
                  <a:srgbClr val="000000"/>
                </a:solidFill>
                <a:latin typeface="Arial"/>
                <a:cs typeface="+mn-cs"/>
              </a:rPr>
              <a:t>See “Important Information” for a discussion of performance data, some of the principal risks related to any of the investment strategies referred to in this presentation, professional designations and how they are obtained, and other information related to this presentation.</a:t>
            </a:r>
          </a:p>
        </p:txBody>
      </p:sp>
    </p:spTree>
    <p:extLst>
      <p:ext uri="{BB962C8B-B14F-4D97-AF65-F5344CB8AC3E}">
        <p14:creationId xmlns:p14="http://schemas.microsoft.com/office/powerpoint/2010/main" val="3047081371"/>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7_Title Onl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9"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10" name="Group 9"/>
          <p:cNvGrpSpPr/>
          <p:nvPr userDrawn="1"/>
        </p:nvGrpSpPr>
        <p:grpSpPr>
          <a:xfrm>
            <a:off x="7364320" y="6412511"/>
            <a:ext cx="1371600" cy="283464"/>
            <a:chOff x="4291013" y="3178175"/>
            <a:chExt cx="3197225" cy="688975"/>
          </a:xfrm>
        </p:grpSpPr>
        <p:sp>
          <p:nvSpPr>
            <p:cNvPr id="11"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2"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6"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36"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11834394"/>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9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7" name="Content Placeholder 2"/>
          <p:cNvSpPr>
            <a:spLocks noGrp="1"/>
          </p:cNvSpPr>
          <p:nvPr>
            <p:ph idx="13"/>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chemeClr val="accent3"/>
                </a:solidFill>
                <a:latin typeface="+mn-lt"/>
                <a:ea typeface="+mn-ea"/>
                <a:cs typeface="+mn-cs"/>
              </a:defRPr>
            </a:lvl1pPr>
            <a:lvl2pPr>
              <a:spcBef>
                <a:spcPts val="2000"/>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lvl="0"/>
            <a:r>
              <a:rPr lang="en-US"/>
              <a:t>Click to edit Master text styles</a:t>
            </a:r>
          </a:p>
        </p:txBody>
      </p:sp>
      <p:sp>
        <p:nvSpPr>
          <p:cNvPr id="10"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1"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12" name="Group 11"/>
          <p:cNvGrpSpPr/>
          <p:nvPr userDrawn="1"/>
        </p:nvGrpSpPr>
        <p:grpSpPr>
          <a:xfrm>
            <a:off x="7364320" y="6412511"/>
            <a:ext cx="1371600" cy="283464"/>
            <a:chOff x="4291013" y="3178175"/>
            <a:chExt cx="3197225" cy="688975"/>
          </a:xfrm>
        </p:grpSpPr>
        <p:sp>
          <p:nvSpPr>
            <p:cNvPr id="13"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6"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6"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38"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4021294832"/>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7_Bulleted Lis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lvl1pPr>
              <a:defRPr>
                <a:solidFill>
                  <a:srgbClr val="333F48"/>
                </a:solidFill>
              </a:defRPr>
            </a:lvl1pPr>
          </a:lstStyle>
          <a:p>
            <a:r>
              <a:rPr lang="en-US"/>
              <a:t>Click to edit Master title style</a:t>
            </a:r>
            <a:endParaRPr lang="en-US" dirty="0"/>
          </a:p>
        </p:txBody>
      </p:sp>
      <p:sp>
        <p:nvSpPr>
          <p:cNvPr id="11" name="Content Placeholder 2"/>
          <p:cNvSpPr>
            <a:spLocks noGrp="1"/>
          </p:cNvSpPr>
          <p:nvPr>
            <p:ph idx="12"/>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68692"/>
              </a:buClr>
              <a:defRPr lang="en-US" sz="1200" dirty="0" smtClean="0">
                <a:solidFill>
                  <a:srgbClr val="000000"/>
                </a:solidFill>
                <a:latin typeface="+mn-lt"/>
              </a:defRPr>
            </a:lvl3pPr>
            <a:lvl4pPr marL="342900" indent="-114300">
              <a:buClr>
                <a:srgbClr val="000000"/>
              </a:buClr>
              <a:buSzPct val="100000"/>
              <a:buFont typeface="Arial" pitchFamily="34" charset="0"/>
              <a:buChar char="•"/>
              <a:defRPr sz="12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3"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14" name="Group 13"/>
          <p:cNvGrpSpPr/>
          <p:nvPr userDrawn="1"/>
        </p:nvGrpSpPr>
        <p:grpSpPr>
          <a:xfrm>
            <a:off x="7364320" y="6412511"/>
            <a:ext cx="1371600" cy="283464"/>
            <a:chOff x="4291013" y="3178175"/>
            <a:chExt cx="3197225" cy="688975"/>
          </a:xfrm>
        </p:grpSpPr>
        <p:sp>
          <p:nvSpPr>
            <p:cNvPr id="15"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6"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6"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9"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40"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28809017"/>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5_Bulleted List - with subhead">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p>
            <a:r>
              <a:rPr lang="en-US"/>
              <a:t>Click to edit Master title style</a:t>
            </a:r>
            <a:endParaRPr lang="en-US" dirty="0"/>
          </a:p>
        </p:txBody>
      </p:sp>
      <p:sp>
        <p:nvSpPr>
          <p:cNvPr id="11" name="Content Placeholder 2"/>
          <p:cNvSpPr>
            <a:spLocks noGrp="1"/>
          </p:cNvSpPr>
          <p:nvPr>
            <p:ph idx="12"/>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68692"/>
              </a:buClr>
              <a:defRPr lang="en-US" sz="1200" dirty="0" smtClean="0">
                <a:solidFill>
                  <a:srgbClr val="000000"/>
                </a:solidFill>
                <a:latin typeface="+mn-lt"/>
              </a:defRPr>
            </a:lvl3pPr>
            <a:lvl4pPr marL="342900" indent="-114300">
              <a:buClr>
                <a:srgbClr val="000000"/>
              </a:buClr>
              <a:buSzPct val="100000"/>
              <a:buFont typeface="Arial" pitchFamily="34" charset="0"/>
              <a:buChar char="•"/>
              <a:defRPr sz="12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3"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14" name="Group 13"/>
          <p:cNvGrpSpPr/>
          <p:nvPr userDrawn="1"/>
        </p:nvGrpSpPr>
        <p:grpSpPr>
          <a:xfrm>
            <a:off x="7364320" y="6412511"/>
            <a:ext cx="1371600" cy="283464"/>
            <a:chOff x="4291013" y="3178175"/>
            <a:chExt cx="3197225" cy="688975"/>
          </a:xfrm>
        </p:grpSpPr>
        <p:sp>
          <p:nvSpPr>
            <p:cNvPr id="15"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6"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6"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9"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40"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3246240599"/>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5_Important Information">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3" name="Content Placeholder 2"/>
          <p:cNvSpPr>
            <a:spLocks noGrp="1"/>
          </p:cNvSpPr>
          <p:nvPr>
            <p:ph idx="1"/>
          </p:nvPr>
        </p:nvSpPr>
        <p:spPr>
          <a:xfrm>
            <a:off x="317115" y="1076325"/>
            <a:ext cx="8188710" cy="4808538"/>
          </a:xfrm>
          <a:noFill/>
          <a:ln w="9525">
            <a:noFill/>
            <a:miter lim="800000"/>
            <a:headEnd/>
            <a:tailEnd/>
          </a:ln>
          <a:effectLst/>
        </p:spPr>
        <p:txBody>
          <a:bodyPr lIns="91440"/>
          <a:lstStyle>
            <a:lvl1pPr marL="0" indent="0" algn="l" rtl="0" eaLnBrk="1" fontAlgn="base" hangingPunct="1">
              <a:spcAft>
                <a:spcPct val="0"/>
              </a:spcAft>
              <a:buSzPct val="40000"/>
              <a:defRPr lang="en-US" sz="1000" b="0" dirty="0" smtClean="0">
                <a:solidFill>
                  <a:srgbClr val="000000"/>
                </a:solidFill>
                <a:latin typeface="+mn-lt"/>
                <a:ea typeface="+mn-ea"/>
                <a:cs typeface="+mn-cs"/>
              </a:defRPr>
            </a:lvl1pPr>
            <a:lvl2pPr marL="0" indent="0" algn="l" rtl="0" eaLnBrk="1" fontAlgn="base" hangingPunct="1">
              <a:spcBef>
                <a:spcPts val="600"/>
              </a:spcBef>
              <a:spcAft>
                <a:spcPct val="0"/>
              </a:spcAft>
              <a:buSzPct val="40000"/>
              <a:buNone/>
              <a:defRPr lang="en-US" sz="1000" b="1" dirty="0">
                <a:solidFill>
                  <a:srgbClr val="000000"/>
                </a:solidFill>
                <a:latin typeface="+mn-lt"/>
                <a:ea typeface="+mn-ea"/>
                <a:cs typeface="+mn-cs"/>
              </a:defRPr>
            </a:lvl2pPr>
          </a:lstStyle>
          <a:p>
            <a:pPr lvl="0"/>
            <a:r>
              <a:rPr lang="en-US"/>
              <a:t>Click to edit Master text styles</a:t>
            </a:r>
          </a:p>
          <a:p>
            <a:pPr lvl="1"/>
            <a:r>
              <a:rPr lang="en-US"/>
              <a:t>Second level</a:t>
            </a:r>
          </a:p>
        </p:txBody>
      </p:sp>
      <p:sp>
        <p:nvSpPr>
          <p:cNvPr id="9"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0"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11" name="Group 10"/>
          <p:cNvGrpSpPr/>
          <p:nvPr userDrawn="1"/>
        </p:nvGrpSpPr>
        <p:grpSpPr>
          <a:xfrm>
            <a:off x="7364320" y="6412511"/>
            <a:ext cx="1371600" cy="283464"/>
            <a:chOff x="4291013" y="3178175"/>
            <a:chExt cx="3197225" cy="688975"/>
          </a:xfrm>
        </p:grpSpPr>
        <p:sp>
          <p:nvSpPr>
            <p:cNvPr id="12"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6"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6"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37"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482592595"/>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5_Biograph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17115" y="1073258"/>
            <a:ext cx="8188710" cy="439305"/>
          </a:xfrm>
        </p:spPr>
        <p:txBody>
          <a:bodyPr lIns="91440"/>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17115" y="1526850"/>
            <a:ext cx="8188710" cy="4691387"/>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2"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13" name="Group 12"/>
          <p:cNvGrpSpPr/>
          <p:nvPr userDrawn="1"/>
        </p:nvGrpSpPr>
        <p:grpSpPr>
          <a:xfrm>
            <a:off x="7364320" y="6412511"/>
            <a:ext cx="1371600" cy="283464"/>
            <a:chOff x="4291013" y="3178175"/>
            <a:chExt cx="3197225" cy="688975"/>
          </a:xfrm>
        </p:grpSpPr>
        <p:sp>
          <p:nvSpPr>
            <p:cNvPr id="14"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6"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6"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39"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4021626662"/>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5_Biography 2">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7948"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17115" y="1073258"/>
            <a:ext cx="8187948" cy="439305"/>
          </a:xfrm>
        </p:spPr>
        <p:txBody>
          <a:bodyPr lIns="91440"/>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17115" y="15268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Content Placeholder 2"/>
          <p:cNvSpPr>
            <a:spLocks noGrp="1"/>
          </p:cNvSpPr>
          <p:nvPr>
            <p:ph idx="17"/>
          </p:nvPr>
        </p:nvSpPr>
        <p:spPr>
          <a:xfrm>
            <a:off x="317115" y="3666458"/>
            <a:ext cx="8188710" cy="439305"/>
          </a:xfrm>
        </p:spPr>
        <p:txBody>
          <a:bodyPr lIns="91440"/>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9" name="Content Placeholder 9"/>
          <p:cNvSpPr>
            <a:spLocks noGrp="1"/>
          </p:cNvSpPr>
          <p:nvPr>
            <p:ph sz="quarter" idx="18"/>
          </p:nvPr>
        </p:nvSpPr>
        <p:spPr>
          <a:xfrm>
            <a:off x="317115" y="41200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4"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15" name="Group 14"/>
          <p:cNvGrpSpPr/>
          <p:nvPr userDrawn="1"/>
        </p:nvGrpSpPr>
        <p:grpSpPr>
          <a:xfrm>
            <a:off x="7364320" y="6412511"/>
            <a:ext cx="1371600" cy="283464"/>
            <a:chOff x="4291013" y="3178175"/>
            <a:chExt cx="3197225" cy="688975"/>
          </a:xfrm>
        </p:grpSpPr>
        <p:sp>
          <p:nvSpPr>
            <p:cNvPr id="16"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6"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9"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0"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41"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385895852"/>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5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73742" cy="838200"/>
          </a:xfrm>
        </p:spPr>
        <p:txBody>
          <a:bodyPr/>
          <a:lstStyle/>
          <a:p>
            <a:r>
              <a:rPr lang="en-US"/>
              <a:t>Click to edit Master title style</a:t>
            </a:r>
            <a:endParaRPr lang="en-US" dirty="0"/>
          </a:p>
        </p:txBody>
      </p:sp>
      <p:sp>
        <p:nvSpPr>
          <p:cNvPr id="3" name="Content Placeholder 2"/>
          <p:cNvSpPr>
            <a:spLocks noGrp="1"/>
          </p:cNvSpPr>
          <p:nvPr>
            <p:ph sz="half" idx="1"/>
          </p:nvPr>
        </p:nvSpPr>
        <p:spPr>
          <a:xfrm>
            <a:off x="317115" y="1339850"/>
            <a:ext cx="3878262" cy="4878388"/>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buClr>
                <a:srgbClr val="768692"/>
              </a:buClr>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Content Placeholder 2"/>
          <p:cNvSpPr>
            <a:spLocks noGrp="1"/>
          </p:cNvSpPr>
          <p:nvPr>
            <p:ph sz="half" idx="13"/>
          </p:nvPr>
        </p:nvSpPr>
        <p:spPr>
          <a:xfrm>
            <a:off x="4611450" y="1339850"/>
            <a:ext cx="3878262" cy="4878388"/>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buClr>
                <a:srgbClr val="768692"/>
              </a:buClr>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2"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13" name="Group 12"/>
          <p:cNvGrpSpPr/>
          <p:nvPr userDrawn="1"/>
        </p:nvGrpSpPr>
        <p:grpSpPr>
          <a:xfrm>
            <a:off x="7364320" y="6412511"/>
            <a:ext cx="1371600" cy="283464"/>
            <a:chOff x="4291013" y="3178175"/>
            <a:chExt cx="3197225" cy="688975"/>
          </a:xfrm>
        </p:grpSpPr>
        <p:sp>
          <p:nvSpPr>
            <p:cNvPr id="14"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6"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6"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39"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4007877407"/>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4_Comparison">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68680"/>
          </a:xfrm>
        </p:spPr>
        <p:txBody>
          <a:bodyPr/>
          <a:lstStyle>
            <a:lvl1pPr>
              <a:defRPr/>
            </a:lvl1pPr>
          </a:lstStyle>
          <a:p>
            <a:r>
              <a:rPr lang="en-US"/>
              <a:t>Click to edit Master title style</a:t>
            </a:r>
            <a:endParaRPr lang="en-US" dirty="0"/>
          </a:p>
        </p:txBody>
      </p:sp>
      <p:sp>
        <p:nvSpPr>
          <p:cNvPr id="3" name="Text Placeholder 2"/>
          <p:cNvSpPr>
            <a:spLocks noGrp="1"/>
          </p:cNvSpPr>
          <p:nvPr>
            <p:ph type="body" idx="1" hasCustomPrompt="1"/>
          </p:nvPr>
        </p:nvSpPr>
        <p:spPr>
          <a:xfrm>
            <a:off x="317115" y="1004757"/>
            <a:ext cx="4040188" cy="639762"/>
          </a:xfrm>
        </p:spPr>
        <p:txBody>
          <a:bodyPr lIns="91440" anchor="b"/>
          <a:lstStyle>
            <a:lvl1pPr marL="0" indent="0">
              <a:buNone/>
              <a:defRPr sz="1400" b="1">
                <a:solidFill>
                  <a:srgbClr val="000000"/>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5" name="Text Placeholder 4"/>
          <p:cNvSpPr>
            <a:spLocks noGrp="1"/>
          </p:cNvSpPr>
          <p:nvPr>
            <p:ph type="body" sz="quarter" idx="3" hasCustomPrompt="1"/>
          </p:nvPr>
        </p:nvSpPr>
        <p:spPr>
          <a:xfrm>
            <a:off x="4449057" y="1004757"/>
            <a:ext cx="4041775" cy="639762"/>
          </a:xfrm>
        </p:spPr>
        <p:txBody>
          <a:bodyPr lIns="91440" anchor="b"/>
          <a:lstStyle>
            <a:lvl1pPr marL="0" indent="0">
              <a:buNone/>
              <a:defRPr sz="1400" b="1">
                <a:solidFill>
                  <a:srgbClr val="000000"/>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10" name="Content Placeholder 2"/>
          <p:cNvSpPr>
            <a:spLocks noGrp="1"/>
          </p:cNvSpPr>
          <p:nvPr>
            <p:ph sz="half" idx="13"/>
          </p:nvPr>
        </p:nvSpPr>
        <p:spPr>
          <a:xfrm>
            <a:off x="317115" y="1664594"/>
            <a:ext cx="4041648" cy="4553643"/>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Content Placeholder 2"/>
          <p:cNvSpPr>
            <a:spLocks noGrp="1"/>
          </p:cNvSpPr>
          <p:nvPr>
            <p:ph sz="half" idx="14"/>
          </p:nvPr>
        </p:nvSpPr>
        <p:spPr>
          <a:xfrm>
            <a:off x="4449057" y="1665794"/>
            <a:ext cx="4041648" cy="4552443"/>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Footer Placeholder 4"/>
          <p:cNvSpPr>
            <a:spLocks noGrp="1"/>
          </p:cNvSpPr>
          <p:nvPr>
            <p:ph type="ftr" sz="quarter" idx="16"/>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5" name="Rectangle 155"/>
          <p:cNvSpPr>
            <a:spLocks noGrp="1" noChangeArrowheads="1"/>
          </p:cNvSpPr>
          <p:nvPr>
            <p:ph type="dt" sz="half" idx="17"/>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16" name="Group 15"/>
          <p:cNvGrpSpPr/>
          <p:nvPr userDrawn="1"/>
        </p:nvGrpSpPr>
        <p:grpSpPr>
          <a:xfrm>
            <a:off x="7364320" y="6412511"/>
            <a:ext cx="1371600" cy="283464"/>
            <a:chOff x="4291013" y="3178175"/>
            <a:chExt cx="3197225" cy="688975"/>
          </a:xfrm>
        </p:grpSpPr>
        <p:sp>
          <p:nvSpPr>
            <p:cNvPr id="17"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6"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9"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0"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1"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42" name="Slide Number Placeholder 3"/>
          <p:cNvSpPr>
            <a:spLocks noGrp="1"/>
          </p:cNvSpPr>
          <p:nvPr>
            <p:ph type="sldNum" sz="quarter" idx="18"/>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98780095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_Comparison">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68680"/>
          </a:xfrm>
        </p:spPr>
        <p:txBody>
          <a:bodyPr/>
          <a:lstStyle>
            <a:lvl1pPr>
              <a:defRPr/>
            </a:lvl1pPr>
          </a:lstStyle>
          <a:p>
            <a:r>
              <a:rPr lang="en-US"/>
              <a:t>Click to edit Master title style</a:t>
            </a:r>
            <a:endParaRPr lang="en-US" dirty="0"/>
          </a:p>
        </p:txBody>
      </p:sp>
      <p:sp>
        <p:nvSpPr>
          <p:cNvPr id="3" name="Text Placeholder 2"/>
          <p:cNvSpPr>
            <a:spLocks noGrp="1"/>
          </p:cNvSpPr>
          <p:nvPr>
            <p:ph type="body" idx="1" hasCustomPrompt="1"/>
          </p:nvPr>
        </p:nvSpPr>
        <p:spPr>
          <a:xfrm>
            <a:off x="317115" y="1004757"/>
            <a:ext cx="4040188" cy="639762"/>
          </a:xfrm>
        </p:spPr>
        <p:txBody>
          <a:bodyPr lIns="91440" anchor="b"/>
          <a:lstStyle>
            <a:lvl1pPr marL="0" indent="0">
              <a:buNone/>
              <a:defRPr sz="1400" b="1">
                <a:solidFill>
                  <a:srgbClr val="000000"/>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5" name="Text Placeholder 4"/>
          <p:cNvSpPr>
            <a:spLocks noGrp="1"/>
          </p:cNvSpPr>
          <p:nvPr>
            <p:ph type="body" sz="quarter" idx="3" hasCustomPrompt="1"/>
          </p:nvPr>
        </p:nvSpPr>
        <p:spPr>
          <a:xfrm>
            <a:off x="4449057" y="1004757"/>
            <a:ext cx="4041775" cy="639762"/>
          </a:xfrm>
        </p:spPr>
        <p:txBody>
          <a:bodyPr lIns="91440" anchor="b"/>
          <a:lstStyle>
            <a:lvl1pPr marL="0" indent="0">
              <a:buNone/>
              <a:defRPr sz="1400" b="1">
                <a:solidFill>
                  <a:srgbClr val="000000"/>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10" name="Content Placeholder 2"/>
          <p:cNvSpPr>
            <a:spLocks noGrp="1"/>
          </p:cNvSpPr>
          <p:nvPr>
            <p:ph sz="half" idx="13"/>
          </p:nvPr>
        </p:nvSpPr>
        <p:spPr>
          <a:xfrm>
            <a:off x="317115" y="1664594"/>
            <a:ext cx="4041648" cy="4553643"/>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Content Placeholder 2"/>
          <p:cNvSpPr>
            <a:spLocks noGrp="1"/>
          </p:cNvSpPr>
          <p:nvPr>
            <p:ph sz="half" idx="14"/>
          </p:nvPr>
        </p:nvSpPr>
        <p:spPr>
          <a:xfrm>
            <a:off x="4449057" y="1665794"/>
            <a:ext cx="4041648" cy="4552443"/>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Footer Placeholder 4"/>
          <p:cNvSpPr>
            <a:spLocks noGrp="1"/>
          </p:cNvSpPr>
          <p:nvPr>
            <p:ph type="ftr" sz="quarter" idx="16"/>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5" name="Rectangle 155"/>
          <p:cNvSpPr>
            <a:spLocks noGrp="1" noChangeArrowheads="1"/>
          </p:cNvSpPr>
          <p:nvPr>
            <p:ph type="dt" sz="half" idx="17"/>
          </p:nvPr>
        </p:nvSpPr>
        <p:spPr>
          <a:xfrm>
            <a:off x="320040" y="6655654"/>
            <a:ext cx="1983958" cy="120649"/>
          </a:xfrm>
        </p:spPr>
        <p:txBody>
          <a:bodyPr/>
          <a:lstStyle>
            <a:lvl1pPr algn="l">
              <a:defRPr sz="700" smtClean="0">
                <a:solidFill>
                  <a:srgbClr val="000000"/>
                </a:solidFill>
              </a:defRPr>
            </a:lvl1pPr>
          </a:lstStyle>
          <a:p>
            <a:pPr>
              <a:defRPr/>
            </a:pPr>
            <a:r>
              <a:rPr lang="en-US"/>
              <a:t>201607-20094</a:t>
            </a:r>
            <a:endParaRPr lang="en-US" dirty="0"/>
          </a:p>
        </p:txBody>
      </p:sp>
      <p:grpSp>
        <p:nvGrpSpPr>
          <p:cNvPr id="16" name="Group 15"/>
          <p:cNvGrpSpPr/>
          <p:nvPr userDrawn="1"/>
        </p:nvGrpSpPr>
        <p:grpSpPr>
          <a:xfrm>
            <a:off x="7364320" y="6412511"/>
            <a:ext cx="1371600" cy="283464"/>
            <a:chOff x="4291013" y="3178175"/>
            <a:chExt cx="3197225" cy="688975"/>
          </a:xfrm>
        </p:grpSpPr>
        <p:sp>
          <p:nvSpPr>
            <p:cNvPr id="17"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42" name="Slide Number Placeholder 3"/>
          <p:cNvSpPr>
            <a:spLocks noGrp="1"/>
          </p:cNvSpPr>
          <p:nvPr>
            <p:ph type="sldNum" sz="quarter" idx="18"/>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813702704"/>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2_Back_Cover_BD">
    <p:spTree>
      <p:nvGrpSpPr>
        <p:cNvPr id="1" name=""/>
        <p:cNvGrpSpPr/>
        <p:nvPr/>
      </p:nvGrpSpPr>
      <p:grpSpPr>
        <a:xfrm>
          <a:off x="0" y="0"/>
          <a:ext cx="0" cy="0"/>
          <a:chOff x="0" y="0"/>
          <a:chExt cx="0" cy="0"/>
        </a:xfrm>
      </p:grpSpPr>
      <p:sp>
        <p:nvSpPr>
          <p:cNvPr id="5" name="TextBox 4"/>
          <p:cNvSpPr txBox="1"/>
          <p:nvPr userDrawn="1"/>
        </p:nvSpPr>
        <p:spPr>
          <a:xfrm>
            <a:off x="1338943" y="6473360"/>
            <a:ext cx="6466114" cy="353943"/>
          </a:xfrm>
          <a:prstGeom prst="rect">
            <a:avLst/>
          </a:prstGeom>
          <a:noFill/>
        </p:spPr>
        <p:txBody>
          <a:bodyPr wrap="square" rtlCol="0">
            <a:spAutoFit/>
          </a:bodyPr>
          <a:lstStyle/>
          <a:p>
            <a:pPr algn="ctr">
              <a:spcBef>
                <a:spcPts val="200"/>
              </a:spcBef>
              <a:defRPr/>
            </a:pPr>
            <a:r>
              <a:rPr lang="en-US" altLang="en-US" sz="900" dirty="0">
                <a:solidFill>
                  <a:srgbClr val="000000"/>
                </a:solidFill>
                <a:latin typeface="Arial"/>
                <a:cs typeface="+mn-cs"/>
              </a:rPr>
              <a:t>FIDELITY INVESTMENTS INSTITUTIONAL SERVICES COMPANY, INC., 500 SALEM STREET, SMITHFIELD, RI  02917</a:t>
            </a:r>
            <a:br>
              <a:rPr lang="en-US" altLang="en-US" dirty="0">
                <a:solidFill>
                  <a:srgbClr val="000000"/>
                </a:solidFill>
                <a:latin typeface="Arial"/>
                <a:cs typeface="+mn-cs"/>
              </a:rPr>
            </a:br>
            <a:r>
              <a:rPr lang="en-US" sz="800" dirty="0">
                <a:solidFill>
                  <a:srgbClr val="000000"/>
                </a:solidFill>
                <a:latin typeface="Arial"/>
                <a:cs typeface="+mn-cs"/>
              </a:rPr>
              <a:t>© 2019 FMR LLC. All rights reserved.</a:t>
            </a:r>
          </a:p>
        </p:txBody>
      </p:sp>
      <p:grpSp>
        <p:nvGrpSpPr>
          <p:cNvPr id="32" name="Group 31"/>
          <p:cNvGrpSpPr/>
          <p:nvPr userDrawn="1"/>
        </p:nvGrpSpPr>
        <p:grpSpPr>
          <a:xfrm>
            <a:off x="360752" y="5158824"/>
            <a:ext cx="1890168" cy="396052"/>
            <a:chOff x="6871938" y="4475163"/>
            <a:chExt cx="1924401" cy="403225"/>
          </a:xfrm>
        </p:grpSpPr>
        <p:sp>
          <p:nvSpPr>
            <p:cNvPr id="33" name="AutoShape 4"/>
            <p:cNvSpPr>
              <a:spLocks noChangeAspect="1" noChangeArrowheads="1" noTextEdit="1"/>
            </p:cNvSpPr>
            <p:nvPr/>
          </p:nvSpPr>
          <p:spPr bwMode="auto">
            <a:xfrm>
              <a:off x="687193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4" name="Freeform 33"/>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5" name="Freeform 34"/>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6" name="Freeform 35"/>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9" name="Freeform 38"/>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8" name="Freeform 67"/>
            <p:cNvSpPr>
              <a:spLocks/>
            </p:cNvSpPr>
            <p:nvPr/>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9" name="Freeform 68"/>
            <p:cNvSpPr>
              <a:spLocks noEditPoints="1"/>
            </p:cNvSpPr>
            <p:nvPr/>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0" name="Freeform 69"/>
            <p:cNvSpPr>
              <a:spLocks noEditPoints="1"/>
            </p:cNvSpPr>
            <p:nvPr/>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1" name="Freeform 70"/>
            <p:cNvSpPr>
              <a:spLocks noEditPoints="1"/>
            </p:cNvSpPr>
            <p:nvPr/>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2" name="Freeform 71"/>
            <p:cNvSpPr>
              <a:spLocks/>
            </p:cNvSpPr>
            <p:nvPr/>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3" name="Freeform 72"/>
            <p:cNvSpPr>
              <a:spLocks noEditPoints="1"/>
            </p:cNvSpPr>
            <p:nvPr/>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4" name="Freeform 73"/>
            <p:cNvSpPr>
              <a:spLocks/>
            </p:cNvSpPr>
            <p:nvPr/>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5" name="Freeform 74"/>
            <p:cNvSpPr>
              <a:spLocks/>
            </p:cNvSpPr>
            <p:nvPr/>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6" name="Freeform 75"/>
            <p:cNvSpPr>
              <a:spLocks/>
            </p:cNvSpPr>
            <p:nvPr/>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7" name="Freeform 76"/>
            <p:cNvSpPr>
              <a:spLocks/>
            </p:cNvSpPr>
            <p:nvPr/>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8" name="Freeform 77"/>
            <p:cNvSpPr>
              <a:spLocks/>
            </p:cNvSpPr>
            <p:nvPr/>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9" name="Freeform 78"/>
            <p:cNvSpPr>
              <a:spLocks/>
            </p:cNvSpPr>
            <p:nvPr/>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0" name="Freeform 79"/>
            <p:cNvSpPr>
              <a:spLocks/>
            </p:cNvSpPr>
            <p:nvPr/>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1" name="Freeform 80"/>
            <p:cNvSpPr>
              <a:spLocks/>
            </p:cNvSpPr>
            <p:nvPr/>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2" name="Freeform 81"/>
            <p:cNvSpPr>
              <a:spLocks/>
            </p:cNvSpPr>
            <p:nvPr/>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3" name="Freeform 82"/>
            <p:cNvSpPr>
              <a:spLocks noEditPoints="1"/>
            </p:cNvSpPr>
            <p:nvPr/>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4" name="Freeform 83"/>
            <p:cNvSpPr>
              <a:spLocks noEditPoints="1"/>
            </p:cNvSpPr>
            <p:nvPr/>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5" name="Freeform 84"/>
            <p:cNvSpPr>
              <a:spLocks/>
            </p:cNvSpPr>
            <p:nvPr/>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6" name="Freeform 85"/>
            <p:cNvSpPr>
              <a:spLocks/>
            </p:cNvSpPr>
            <p:nvPr/>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7" name="Freeform 86"/>
            <p:cNvSpPr>
              <a:spLocks/>
            </p:cNvSpPr>
            <p:nvPr/>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8" name="Freeform 87"/>
            <p:cNvSpPr>
              <a:spLocks/>
            </p:cNvSpPr>
            <p:nvPr/>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grpSp>
      <p:sp>
        <p:nvSpPr>
          <p:cNvPr id="91" name="Content Placeholder 12"/>
          <p:cNvSpPr>
            <a:spLocks noGrp="1"/>
          </p:cNvSpPr>
          <p:nvPr>
            <p:ph sz="quarter" idx="16" hasCustomPrompt="1"/>
          </p:nvPr>
        </p:nvSpPr>
        <p:spPr>
          <a:xfrm>
            <a:off x="7991475" y="6332082"/>
            <a:ext cx="908050" cy="377825"/>
          </a:xfrm>
        </p:spPr>
        <p:txBody>
          <a:bodyPr anchor="b"/>
          <a:lstStyle>
            <a:lvl1pPr marL="0" indent="0" algn="r">
              <a:spcBef>
                <a:spcPts val="0"/>
              </a:spcBef>
              <a:defRPr sz="700" b="0">
                <a:solidFill>
                  <a:schemeClr val="tx1"/>
                </a:solidFill>
              </a:defRPr>
            </a:lvl1pPr>
            <a:lvl2pPr algn="r">
              <a:defRPr sz="700" b="0">
                <a:solidFill>
                  <a:schemeClr val="tx1"/>
                </a:solidFill>
              </a:defRPr>
            </a:lvl2pPr>
            <a:lvl3pPr algn="r">
              <a:defRPr sz="700" b="0">
                <a:solidFill>
                  <a:schemeClr val="tx1"/>
                </a:solidFill>
              </a:defRPr>
            </a:lvl3pPr>
            <a:lvl4pPr algn="r">
              <a:defRPr sz="700" b="0">
                <a:solidFill>
                  <a:schemeClr val="tx1"/>
                </a:solidFill>
              </a:defRPr>
            </a:lvl4pPr>
            <a:lvl5pPr algn="r">
              <a:defRPr sz="700" b="0">
                <a:solidFill>
                  <a:schemeClr val="tx1"/>
                </a:solidFill>
              </a:defRPr>
            </a:lvl5pPr>
          </a:lstStyle>
          <a:p>
            <a:pPr lvl="0"/>
            <a:r>
              <a:rPr lang="en-US" dirty="0"/>
              <a:t>1.000000.100</a:t>
            </a:r>
          </a:p>
          <a:p>
            <a:pPr lvl="0"/>
            <a:r>
              <a:rPr lang="en-US" dirty="0"/>
              <a:t>MMYY</a:t>
            </a:r>
          </a:p>
        </p:txBody>
      </p:sp>
      <p:pic>
        <p:nvPicPr>
          <p:cNvPr id="37" name="Picture 3"/>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09646" y="4359385"/>
            <a:ext cx="4941925" cy="5394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8" name="Content Placeholder 10"/>
          <p:cNvSpPr>
            <a:spLocks noGrp="1"/>
          </p:cNvSpPr>
          <p:nvPr>
            <p:ph sz="quarter" idx="15" hasCustomPrompt="1"/>
          </p:nvPr>
        </p:nvSpPr>
        <p:spPr>
          <a:xfrm>
            <a:off x="312963" y="6289468"/>
            <a:ext cx="964293" cy="420439"/>
          </a:xfrm>
        </p:spPr>
        <p:txBody>
          <a:bodyPr/>
          <a:lstStyle>
            <a:lvl1pPr marL="0" indent="0">
              <a:spcBef>
                <a:spcPts val="0"/>
              </a:spcBef>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dirty="0"/>
              <a:t>XXXXXX.1.0</a:t>
            </a:r>
          </a:p>
          <a:p>
            <a:pPr lvl="0"/>
            <a:r>
              <a:rPr lang="en-US" dirty="0"/>
              <a:t>FIAM-BD</a:t>
            </a:r>
          </a:p>
          <a:p>
            <a:pPr lvl="0"/>
            <a:r>
              <a:rPr lang="en-US" dirty="0"/>
              <a:t>EXPIRES: 00/00/00</a:t>
            </a:r>
          </a:p>
        </p:txBody>
      </p:sp>
    </p:spTree>
    <p:extLst>
      <p:ext uri="{BB962C8B-B14F-4D97-AF65-F5344CB8AC3E}">
        <p14:creationId xmlns:p14="http://schemas.microsoft.com/office/powerpoint/2010/main" val="1352366348"/>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2_Back_Cover_IA">
    <p:spTree>
      <p:nvGrpSpPr>
        <p:cNvPr id="1" name=""/>
        <p:cNvGrpSpPr/>
        <p:nvPr/>
      </p:nvGrpSpPr>
      <p:grpSpPr>
        <a:xfrm>
          <a:off x="0" y="0"/>
          <a:ext cx="0" cy="0"/>
          <a:chOff x="0" y="0"/>
          <a:chExt cx="0" cy="0"/>
        </a:xfrm>
      </p:grpSpPr>
      <p:sp>
        <p:nvSpPr>
          <p:cNvPr id="2" name="Rectangle 1"/>
          <p:cNvSpPr/>
          <p:nvPr userDrawn="1"/>
        </p:nvSpPr>
        <p:spPr>
          <a:xfrm>
            <a:off x="1277183" y="6483639"/>
            <a:ext cx="6446759" cy="215444"/>
          </a:xfrm>
          <a:prstGeom prst="rect">
            <a:avLst/>
          </a:prstGeom>
        </p:spPr>
        <p:txBody>
          <a:bodyPr wrap="square">
            <a:spAutoFit/>
          </a:bodyPr>
          <a:lstStyle/>
          <a:p>
            <a:pPr algn="ctr">
              <a:spcBef>
                <a:spcPts val="200"/>
              </a:spcBef>
              <a:defRPr/>
            </a:pPr>
            <a:r>
              <a:rPr lang="en-US" sz="800" dirty="0">
                <a:solidFill>
                  <a:srgbClr val="000000"/>
                </a:solidFill>
                <a:latin typeface="Arial"/>
                <a:cs typeface="+mn-cs"/>
              </a:rPr>
              <a:t>© 2019 FMR LLC. All rights reserved.</a:t>
            </a:r>
            <a:endParaRPr lang="en-US" altLang="en-US" sz="800" dirty="0">
              <a:solidFill>
                <a:srgbClr val="000000"/>
              </a:solidFill>
              <a:latin typeface="Arial"/>
              <a:cs typeface="+mn-cs"/>
            </a:endParaRPr>
          </a:p>
        </p:txBody>
      </p:sp>
      <p:grpSp>
        <p:nvGrpSpPr>
          <p:cNvPr id="37" name="Group 36"/>
          <p:cNvGrpSpPr/>
          <p:nvPr userDrawn="1"/>
        </p:nvGrpSpPr>
        <p:grpSpPr>
          <a:xfrm>
            <a:off x="360752" y="5158824"/>
            <a:ext cx="1890168" cy="396052"/>
            <a:chOff x="6871938" y="4475163"/>
            <a:chExt cx="1924401" cy="403225"/>
          </a:xfrm>
        </p:grpSpPr>
        <p:sp>
          <p:nvSpPr>
            <p:cNvPr id="38" name="AutoShape 4"/>
            <p:cNvSpPr>
              <a:spLocks noChangeAspect="1" noChangeArrowheads="1" noTextEdit="1"/>
            </p:cNvSpPr>
            <p:nvPr/>
          </p:nvSpPr>
          <p:spPr bwMode="auto">
            <a:xfrm>
              <a:off x="687193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9" name="Freeform 38"/>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0" name="Freeform 39"/>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1" name="Freeform 40"/>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2" name="Freeform 41"/>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3" name="Freeform 42"/>
            <p:cNvSpPr>
              <a:spLocks/>
            </p:cNvSpPr>
            <p:nvPr/>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4" name="Freeform 43"/>
            <p:cNvSpPr>
              <a:spLocks noEditPoints="1"/>
            </p:cNvSpPr>
            <p:nvPr/>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5" name="Freeform 44"/>
            <p:cNvSpPr>
              <a:spLocks noEditPoints="1"/>
            </p:cNvSpPr>
            <p:nvPr/>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6" name="Freeform 45"/>
            <p:cNvSpPr>
              <a:spLocks noEditPoints="1"/>
            </p:cNvSpPr>
            <p:nvPr/>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7" name="Freeform 46"/>
            <p:cNvSpPr>
              <a:spLocks/>
            </p:cNvSpPr>
            <p:nvPr/>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8" name="Freeform 47"/>
            <p:cNvSpPr>
              <a:spLocks noEditPoints="1"/>
            </p:cNvSpPr>
            <p:nvPr/>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9" name="Freeform 48"/>
            <p:cNvSpPr>
              <a:spLocks/>
            </p:cNvSpPr>
            <p:nvPr/>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0" name="Freeform 49"/>
            <p:cNvSpPr>
              <a:spLocks/>
            </p:cNvSpPr>
            <p:nvPr/>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1" name="Freeform 50"/>
            <p:cNvSpPr>
              <a:spLocks/>
            </p:cNvSpPr>
            <p:nvPr/>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2" name="Freeform 51"/>
            <p:cNvSpPr>
              <a:spLocks/>
            </p:cNvSpPr>
            <p:nvPr/>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3" name="Freeform 52"/>
            <p:cNvSpPr>
              <a:spLocks/>
            </p:cNvSpPr>
            <p:nvPr/>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4" name="Freeform 53"/>
            <p:cNvSpPr>
              <a:spLocks/>
            </p:cNvSpPr>
            <p:nvPr/>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5" name="Freeform 54"/>
            <p:cNvSpPr>
              <a:spLocks/>
            </p:cNvSpPr>
            <p:nvPr/>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6" name="Freeform 55"/>
            <p:cNvSpPr>
              <a:spLocks/>
            </p:cNvSpPr>
            <p:nvPr/>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7" name="Freeform 56"/>
            <p:cNvSpPr>
              <a:spLocks/>
            </p:cNvSpPr>
            <p:nvPr/>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8" name="Freeform 57"/>
            <p:cNvSpPr>
              <a:spLocks noEditPoints="1"/>
            </p:cNvSpPr>
            <p:nvPr/>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9" name="Freeform 58"/>
            <p:cNvSpPr>
              <a:spLocks noEditPoints="1"/>
            </p:cNvSpPr>
            <p:nvPr/>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0" name="Freeform 59"/>
            <p:cNvSpPr>
              <a:spLocks/>
            </p:cNvSpPr>
            <p:nvPr/>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1" name="Freeform 60"/>
            <p:cNvSpPr>
              <a:spLocks/>
            </p:cNvSpPr>
            <p:nvPr/>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2" name="Freeform 61"/>
            <p:cNvSpPr>
              <a:spLocks/>
            </p:cNvSpPr>
            <p:nvPr/>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3" name="Freeform 62"/>
            <p:cNvSpPr>
              <a:spLocks/>
            </p:cNvSpPr>
            <p:nvPr/>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grpSp>
      <p:sp>
        <p:nvSpPr>
          <p:cNvPr id="65" name="Content Placeholder 10"/>
          <p:cNvSpPr>
            <a:spLocks noGrp="1"/>
          </p:cNvSpPr>
          <p:nvPr>
            <p:ph sz="quarter" idx="15" hasCustomPrompt="1"/>
          </p:nvPr>
        </p:nvSpPr>
        <p:spPr>
          <a:xfrm>
            <a:off x="312963" y="6289468"/>
            <a:ext cx="964293" cy="420439"/>
          </a:xfrm>
        </p:spPr>
        <p:txBody>
          <a:bodyPr/>
          <a:lstStyle>
            <a:lvl1pPr marL="0" indent="0">
              <a:spcBef>
                <a:spcPts val="0"/>
              </a:spcBef>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dirty="0"/>
              <a:t>XXXXXX.1.0</a:t>
            </a:r>
          </a:p>
          <a:p>
            <a:pPr lvl="0"/>
            <a:r>
              <a:rPr lang="en-US" dirty="0"/>
              <a:t>FIAM-IA</a:t>
            </a:r>
          </a:p>
          <a:p>
            <a:pPr lvl="0"/>
            <a:r>
              <a:rPr lang="en-US" dirty="0"/>
              <a:t>EXPIRES: 00/00/00</a:t>
            </a:r>
          </a:p>
        </p:txBody>
      </p:sp>
      <p:pic>
        <p:nvPicPr>
          <p:cNvPr id="32" name="Picture 3"/>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09646" y="4359385"/>
            <a:ext cx="4941925" cy="5394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49400420"/>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1_Back_Cover_IA_Item_Code">
    <p:spTree>
      <p:nvGrpSpPr>
        <p:cNvPr id="1" name=""/>
        <p:cNvGrpSpPr/>
        <p:nvPr/>
      </p:nvGrpSpPr>
      <p:grpSpPr>
        <a:xfrm>
          <a:off x="0" y="0"/>
          <a:ext cx="0" cy="0"/>
          <a:chOff x="0" y="0"/>
          <a:chExt cx="0" cy="0"/>
        </a:xfrm>
      </p:grpSpPr>
      <p:sp>
        <p:nvSpPr>
          <p:cNvPr id="2" name="Rectangle 1"/>
          <p:cNvSpPr/>
          <p:nvPr userDrawn="1"/>
        </p:nvSpPr>
        <p:spPr>
          <a:xfrm>
            <a:off x="1277183" y="6483639"/>
            <a:ext cx="6446759" cy="215444"/>
          </a:xfrm>
          <a:prstGeom prst="rect">
            <a:avLst/>
          </a:prstGeom>
        </p:spPr>
        <p:txBody>
          <a:bodyPr wrap="square">
            <a:spAutoFit/>
          </a:bodyPr>
          <a:lstStyle/>
          <a:p>
            <a:pPr algn="ctr">
              <a:spcBef>
                <a:spcPts val="200"/>
              </a:spcBef>
              <a:defRPr/>
            </a:pPr>
            <a:r>
              <a:rPr lang="en-US" sz="800" dirty="0">
                <a:solidFill>
                  <a:srgbClr val="000000"/>
                </a:solidFill>
                <a:latin typeface="Arial"/>
                <a:cs typeface="+mn-cs"/>
              </a:rPr>
              <a:t>© 2019 FMR LLC. All rights reserved.</a:t>
            </a:r>
            <a:endParaRPr lang="en-US" altLang="en-US" sz="800" dirty="0">
              <a:solidFill>
                <a:srgbClr val="000000"/>
              </a:solidFill>
              <a:latin typeface="Arial"/>
              <a:cs typeface="+mn-cs"/>
            </a:endParaRPr>
          </a:p>
        </p:txBody>
      </p:sp>
      <p:grpSp>
        <p:nvGrpSpPr>
          <p:cNvPr id="37" name="Group 36"/>
          <p:cNvGrpSpPr/>
          <p:nvPr userDrawn="1"/>
        </p:nvGrpSpPr>
        <p:grpSpPr>
          <a:xfrm>
            <a:off x="360752" y="5158824"/>
            <a:ext cx="1890168" cy="396052"/>
            <a:chOff x="6871938" y="4475163"/>
            <a:chExt cx="1924401" cy="403225"/>
          </a:xfrm>
        </p:grpSpPr>
        <p:sp>
          <p:nvSpPr>
            <p:cNvPr id="38" name="AutoShape 4"/>
            <p:cNvSpPr>
              <a:spLocks noChangeAspect="1" noChangeArrowheads="1" noTextEdit="1"/>
            </p:cNvSpPr>
            <p:nvPr/>
          </p:nvSpPr>
          <p:spPr bwMode="auto">
            <a:xfrm>
              <a:off x="687193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9" name="Freeform 38"/>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0" name="Freeform 39"/>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1" name="Freeform 40"/>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2" name="Freeform 41"/>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3" name="Freeform 42"/>
            <p:cNvSpPr>
              <a:spLocks/>
            </p:cNvSpPr>
            <p:nvPr/>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4" name="Freeform 43"/>
            <p:cNvSpPr>
              <a:spLocks noEditPoints="1"/>
            </p:cNvSpPr>
            <p:nvPr/>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5" name="Freeform 44"/>
            <p:cNvSpPr>
              <a:spLocks noEditPoints="1"/>
            </p:cNvSpPr>
            <p:nvPr/>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6" name="Freeform 45"/>
            <p:cNvSpPr>
              <a:spLocks noEditPoints="1"/>
            </p:cNvSpPr>
            <p:nvPr/>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7" name="Freeform 46"/>
            <p:cNvSpPr>
              <a:spLocks/>
            </p:cNvSpPr>
            <p:nvPr/>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8" name="Freeform 47"/>
            <p:cNvSpPr>
              <a:spLocks noEditPoints="1"/>
            </p:cNvSpPr>
            <p:nvPr/>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9" name="Freeform 48"/>
            <p:cNvSpPr>
              <a:spLocks/>
            </p:cNvSpPr>
            <p:nvPr/>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0" name="Freeform 49"/>
            <p:cNvSpPr>
              <a:spLocks/>
            </p:cNvSpPr>
            <p:nvPr/>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1" name="Freeform 50"/>
            <p:cNvSpPr>
              <a:spLocks/>
            </p:cNvSpPr>
            <p:nvPr/>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2" name="Freeform 51"/>
            <p:cNvSpPr>
              <a:spLocks/>
            </p:cNvSpPr>
            <p:nvPr/>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3" name="Freeform 52"/>
            <p:cNvSpPr>
              <a:spLocks/>
            </p:cNvSpPr>
            <p:nvPr/>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4" name="Freeform 53"/>
            <p:cNvSpPr>
              <a:spLocks/>
            </p:cNvSpPr>
            <p:nvPr/>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5" name="Freeform 54"/>
            <p:cNvSpPr>
              <a:spLocks/>
            </p:cNvSpPr>
            <p:nvPr/>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6" name="Freeform 55"/>
            <p:cNvSpPr>
              <a:spLocks/>
            </p:cNvSpPr>
            <p:nvPr/>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7" name="Freeform 56"/>
            <p:cNvSpPr>
              <a:spLocks/>
            </p:cNvSpPr>
            <p:nvPr/>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8" name="Freeform 57"/>
            <p:cNvSpPr>
              <a:spLocks noEditPoints="1"/>
            </p:cNvSpPr>
            <p:nvPr/>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9" name="Freeform 58"/>
            <p:cNvSpPr>
              <a:spLocks noEditPoints="1"/>
            </p:cNvSpPr>
            <p:nvPr/>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0" name="Freeform 59"/>
            <p:cNvSpPr>
              <a:spLocks/>
            </p:cNvSpPr>
            <p:nvPr/>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1" name="Freeform 60"/>
            <p:cNvSpPr>
              <a:spLocks/>
            </p:cNvSpPr>
            <p:nvPr/>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2" name="Freeform 61"/>
            <p:cNvSpPr>
              <a:spLocks/>
            </p:cNvSpPr>
            <p:nvPr/>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3" name="Freeform 62"/>
            <p:cNvSpPr>
              <a:spLocks/>
            </p:cNvSpPr>
            <p:nvPr/>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grpSp>
      <p:sp>
        <p:nvSpPr>
          <p:cNvPr id="65" name="Content Placeholder 10"/>
          <p:cNvSpPr>
            <a:spLocks noGrp="1"/>
          </p:cNvSpPr>
          <p:nvPr>
            <p:ph sz="quarter" idx="15" hasCustomPrompt="1"/>
          </p:nvPr>
        </p:nvSpPr>
        <p:spPr>
          <a:xfrm>
            <a:off x="312963" y="6289468"/>
            <a:ext cx="964293" cy="420439"/>
          </a:xfrm>
        </p:spPr>
        <p:txBody>
          <a:bodyPr/>
          <a:lstStyle>
            <a:lvl1pPr marL="0" indent="0">
              <a:spcBef>
                <a:spcPts val="0"/>
              </a:spcBef>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dirty="0"/>
              <a:t>XXXXXX.1.0</a:t>
            </a:r>
          </a:p>
          <a:p>
            <a:pPr lvl="0"/>
            <a:r>
              <a:rPr lang="en-US" dirty="0"/>
              <a:t>FIAM-IA</a:t>
            </a:r>
          </a:p>
          <a:p>
            <a:pPr lvl="0"/>
            <a:r>
              <a:rPr lang="en-US" dirty="0"/>
              <a:t>EXPIRES: 00/00/00</a:t>
            </a:r>
          </a:p>
        </p:txBody>
      </p:sp>
      <p:pic>
        <p:nvPicPr>
          <p:cNvPr id="32" name="Picture 3"/>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09646" y="4359385"/>
            <a:ext cx="4941925" cy="5394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3" name="Content Placeholder 12"/>
          <p:cNvSpPr>
            <a:spLocks noGrp="1"/>
          </p:cNvSpPr>
          <p:nvPr>
            <p:ph sz="quarter" idx="16" hasCustomPrompt="1"/>
          </p:nvPr>
        </p:nvSpPr>
        <p:spPr>
          <a:xfrm>
            <a:off x="7991475" y="6322558"/>
            <a:ext cx="908050" cy="377825"/>
          </a:xfrm>
        </p:spPr>
        <p:txBody>
          <a:bodyPr anchor="b"/>
          <a:lstStyle>
            <a:lvl1pPr marL="0" indent="0" algn="r">
              <a:spcBef>
                <a:spcPts val="0"/>
              </a:spcBef>
              <a:defRPr sz="700" b="0">
                <a:solidFill>
                  <a:schemeClr val="tx1"/>
                </a:solidFill>
              </a:defRPr>
            </a:lvl1pPr>
            <a:lvl2pPr algn="r">
              <a:defRPr sz="700" b="0">
                <a:solidFill>
                  <a:schemeClr val="tx1"/>
                </a:solidFill>
              </a:defRPr>
            </a:lvl2pPr>
            <a:lvl3pPr algn="r">
              <a:defRPr sz="700" b="0">
                <a:solidFill>
                  <a:schemeClr val="tx1"/>
                </a:solidFill>
              </a:defRPr>
            </a:lvl3pPr>
            <a:lvl4pPr algn="r">
              <a:defRPr sz="700" b="0">
                <a:solidFill>
                  <a:schemeClr val="tx1"/>
                </a:solidFill>
              </a:defRPr>
            </a:lvl4pPr>
            <a:lvl5pPr algn="r">
              <a:defRPr sz="700" b="0">
                <a:solidFill>
                  <a:schemeClr val="tx1"/>
                </a:solidFill>
              </a:defRPr>
            </a:lvl5pPr>
          </a:lstStyle>
          <a:p>
            <a:pPr lvl="0"/>
            <a:r>
              <a:rPr lang="en-US" dirty="0"/>
              <a:t>1.000000.100</a:t>
            </a:r>
          </a:p>
        </p:txBody>
      </p:sp>
    </p:spTree>
    <p:extLst>
      <p:ext uri="{BB962C8B-B14F-4D97-AF65-F5344CB8AC3E}">
        <p14:creationId xmlns:p14="http://schemas.microsoft.com/office/powerpoint/2010/main" val="3831043652"/>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4_Blank">
    <p:spTree>
      <p:nvGrpSpPr>
        <p:cNvPr id="1" name=""/>
        <p:cNvGrpSpPr/>
        <p:nvPr/>
      </p:nvGrpSpPr>
      <p:grpSpPr>
        <a:xfrm>
          <a:off x="0" y="0"/>
          <a:ext cx="0" cy="0"/>
          <a:chOff x="0" y="0"/>
          <a:chExt cx="0" cy="0"/>
        </a:xfrm>
      </p:grpSpPr>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9"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10" name="Group 9"/>
          <p:cNvGrpSpPr/>
          <p:nvPr userDrawn="1"/>
        </p:nvGrpSpPr>
        <p:grpSpPr>
          <a:xfrm>
            <a:off x="7364320" y="6412511"/>
            <a:ext cx="1371600" cy="283464"/>
            <a:chOff x="4291013" y="3178175"/>
            <a:chExt cx="3197225" cy="688975"/>
          </a:xfrm>
        </p:grpSpPr>
        <p:sp>
          <p:nvSpPr>
            <p:cNvPr id="11"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2"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6"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36"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503496742"/>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showMasterSp="0" preserve="1" userDrawn="1">
  <p:cSld name="FIAM_External_Print_Cover_IA">
    <p:spTree>
      <p:nvGrpSpPr>
        <p:cNvPr id="1" name=""/>
        <p:cNvGrpSpPr/>
        <p:nvPr/>
      </p:nvGrpSpPr>
      <p:grpSpPr>
        <a:xfrm>
          <a:off x="0" y="0"/>
          <a:ext cx="0" cy="0"/>
          <a:chOff x="0" y="0"/>
          <a:chExt cx="0" cy="0"/>
        </a:xfrm>
      </p:grpSpPr>
      <p:pic>
        <p:nvPicPr>
          <p:cNvPr id="43" name="Picture 42">
            <a:extLst>
              <a:ext uri="{FF2B5EF4-FFF2-40B4-BE49-F238E27FC236}">
                <a16:creationId xmlns:a16="http://schemas.microsoft.com/office/drawing/2014/main" id="{0D1BD863-8CD3-49D0-A43A-5F0CDC35B02A}"/>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47" name="Rectangle 176"/>
          <p:cNvSpPr>
            <a:spLocks noGrp="1" noChangeArrowheads="1"/>
          </p:cNvSpPr>
          <p:nvPr>
            <p:ph type="ftr" sz="quarter" idx="13"/>
          </p:nvPr>
        </p:nvSpPr>
        <p:spPr>
          <a:xfrm>
            <a:off x="281401" y="6421008"/>
            <a:ext cx="6014623" cy="260350"/>
          </a:xfrm>
        </p:spPr>
        <p:txBody>
          <a:bodyPr anchor="b" anchorCtr="0"/>
          <a:lstStyle>
            <a:lvl1pPr algn="l">
              <a:defRPr sz="800" b="0" smtClean="0">
                <a:solidFill>
                  <a:srgbClr val="000000"/>
                </a:solidFill>
              </a:defRPr>
            </a:lvl1pPr>
          </a:lstStyle>
          <a:p>
            <a:pPr>
              <a:defRPr/>
            </a:pPr>
            <a:r>
              <a:rPr lang="en-US" b="1" dirty="0"/>
              <a:t>Page footer.  </a:t>
            </a:r>
          </a:p>
        </p:txBody>
      </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A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rgbClr val="333F48"/>
                </a:solidFill>
              </a:defRPr>
            </a:lvl1pPr>
          </a:lstStyle>
          <a:p>
            <a:pPr lvl="0"/>
            <a:r>
              <a:rPr lang="en-US" altLang="en-US" dirty="0"/>
              <a:t>Click To Edit Master Title Style</a:t>
            </a:r>
          </a:p>
        </p:txBody>
      </p:sp>
      <p:grpSp>
        <p:nvGrpSpPr>
          <p:cNvPr id="128" name="Group 127">
            <a:extLst>
              <a:ext uri="{FF2B5EF4-FFF2-40B4-BE49-F238E27FC236}">
                <a16:creationId xmlns:a16="http://schemas.microsoft.com/office/drawing/2014/main" id="{D2D227AE-CAFE-4AB3-AB1C-89F3B55E0722}"/>
              </a:ext>
            </a:extLst>
          </p:cNvPr>
          <p:cNvGrpSpPr/>
          <p:nvPr userDrawn="1"/>
        </p:nvGrpSpPr>
        <p:grpSpPr>
          <a:xfrm>
            <a:off x="7358173" y="6361974"/>
            <a:ext cx="1382376" cy="297562"/>
            <a:chOff x="6923088" y="4475163"/>
            <a:chExt cx="1873251" cy="403225"/>
          </a:xfrm>
        </p:grpSpPr>
        <p:sp>
          <p:nvSpPr>
            <p:cNvPr id="129" name="AutoShape 4">
              <a:extLst>
                <a:ext uri="{FF2B5EF4-FFF2-40B4-BE49-F238E27FC236}">
                  <a16:creationId xmlns:a16="http://schemas.microsoft.com/office/drawing/2014/main" id="{5E120DEF-B40A-4CE9-B26D-8060E8DBACDF}"/>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0" name="Freeform 6">
              <a:extLst>
                <a:ext uri="{FF2B5EF4-FFF2-40B4-BE49-F238E27FC236}">
                  <a16:creationId xmlns:a16="http://schemas.microsoft.com/office/drawing/2014/main" id="{CCFDE2C2-B48C-42C3-BC30-68C0ADC9DB1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1" name="Freeform 7">
              <a:extLst>
                <a:ext uri="{FF2B5EF4-FFF2-40B4-BE49-F238E27FC236}">
                  <a16:creationId xmlns:a16="http://schemas.microsoft.com/office/drawing/2014/main" id="{E148C66A-8C56-404E-B3CA-D463A4690B60}"/>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2" name="Freeform 83">
              <a:extLst>
                <a:ext uri="{FF2B5EF4-FFF2-40B4-BE49-F238E27FC236}">
                  <a16:creationId xmlns:a16="http://schemas.microsoft.com/office/drawing/2014/main" id="{B286DFDF-9604-49BE-8835-296DA52725C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3" name="Freeform 84">
              <a:extLst>
                <a:ext uri="{FF2B5EF4-FFF2-40B4-BE49-F238E27FC236}">
                  <a16:creationId xmlns:a16="http://schemas.microsoft.com/office/drawing/2014/main" id="{536F82F0-C9F0-44DB-92D0-AD081D722539}"/>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4" name="Freeform 85">
              <a:extLst>
                <a:ext uri="{FF2B5EF4-FFF2-40B4-BE49-F238E27FC236}">
                  <a16:creationId xmlns:a16="http://schemas.microsoft.com/office/drawing/2014/main" id="{FA2B1132-6E1E-42BE-841F-6DB6DA058216}"/>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5" name="Freeform 86">
              <a:extLst>
                <a:ext uri="{FF2B5EF4-FFF2-40B4-BE49-F238E27FC236}">
                  <a16:creationId xmlns:a16="http://schemas.microsoft.com/office/drawing/2014/main" id="{1605D23B-3245-4081-A709-BC2936596163}"/>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6" name="Freeform 87">
              <a:extLst>
                <a:ext uri="{FF2B5EF4-FFF2-40B4-BE49-F238E27FC236}">
                  <a16:creationId xmlns:a16="http://schemas.microsoft.com/office/drawing/2014/main" id="{DD1011A3-8CCE-477C-88EA-2174C0DC1BE3}"/>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7" name="Freeform 88">
              <a:extLst>
                <a:ext uri="{FF2B5EF4-FFF2-40B4-BE49-F238E27FC236}">
                  <a16:creationId xmlns:a16="http://schemas.microsoft.com/office/drawing/2014/main" id="{F11F5921-88A4-48C1-B4F6-EA6717F32F9C}"/>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8" name="Freeform 89">
              <a:extLst>
                <a:ext uri="{FF2B5EF4-FFF2-40B4-BE49-F238E27FC236}">
                  <a16:creationId xmlns:a16="http://schemas.microsoft.com/office/drawing/2014/main" id="{CA718F0A-66A1-4570-9BE3-D9F9EC9750B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9" name="Freeform 90">
              <a:extLst>
                <a:ext uri="{FF2B5EF4-FFF2-40B4-BE49-F238E27FC236}">
                  <a16:creationId xmlns:a16="http://schemas.microsoft.com/office/drawing/2014/main" id="{F6EAF93E-D2E6-4C24-B453-AAEAFC13E3D3}"/>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0" name="Freeform 91">
              <a:extLst>
                <a:ext uri="{FF2B5EF4-FFF2-40B4-BE49-F238E27FC236}">
                  <a16:creationId xmlns:a16="http://schemas.microsoft.com/office/drawing/2014/main" id="{8D652D86-C2B9-4E83-9167-23634BE72EDC}"/>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1" name="Freeform 92">
              <a:extLst>
                <a:ext uri="{FF2B5EF4-FFF2-40B4-BE49-F238E27FC236}">
                  <a16:creationId xmlns:a16="http://schemas.microsoft.com/office/drawing/2014/main" id="{92B43175-B9D1-455D-8FAE-3D2BF657127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2" name="Freeform 93">
              <a:extLst>
                <a:ext uri="{FF2B5EF4-FFF2-40B4-BE49-F238E27FC236}">
                  <a16:creationId xmlns:a16="http://schemas.microsoft.com/office/drawing/2014/main" id="{76879D52-1795-452B-AD79-74CF3084E9B6}"/>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3" name="Freeform 94">
              <a:extLst>
                <a:ext uri="{FF2B5EF4-FFF2-40B4-BE49-F238E27FC236}">
                  <a16:creationId xmlns:a16="http://schemas.microsoft.com/office/drawing/2014/main" id="{C74CCD1A-A742-473F-8636-72B0E8B205F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4" name="Freeform 95">
              <a:extLst>
                <a:ext uri="{FF2B5EF4-FFF2-40B4-BE49-F238E27FC236}">
                  <a16:creationId xmlns:a16="http://schemas.microsoft.com/office/drawing/2014/main" id="{312AF483-E8B8-41EE-ABBD-CBDC6A4CA5E7}"/>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5" name="Freeform 96">
              <a:extLst>
                <a:ext uri="{FF2B5EF4-FFF2-40B4-BE49-F238E27FC236}">
                  <a16:creationId xmlns:a16="http://schemas.microsoft.com/office/drawing/2014/main" id="{A6466488-2DBE-4B8B-B63D-1B2D019DF36C}"/>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6" name="Freeform 97">
              <a:extLst>
                <a:ext uri="{FF2B5EF4-FFF2-40B4-BE49-F238E27FC236}">
                  <a16:creationId xmlns:a16="http://schemas.microsoft.com/office/drawing/2014/main" id="{BD5F4D07-DCEA-41C3-AE5B-B7271E67293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7" name="Freeform 98">
              <a:extLst>
                <a:ext uri="{FF2B5EF4-FFF2-40B4-BE49-F238E27FC236}">
                  <a16:creationId xmlns:a16="http://schemas.microsoft.com/office/drawing/2014/main" id="{42EEE7BD-DCD2-49F7-8A7C-C0D0601C37FD}"/>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8" name="Freeform 99">
              <a:extLst>
                <a:ext uri="{FF2B5EF4-FFF2-40B4-BE49-F238E27FC236}">
                  <a16:creationId xmlns:a16="http://schemas.microsoft.com/office/drawing/2014/main" id="{5CFD22A1-E673-4B23-9D36-3B74DE70ECE2}"/>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9" name="Freeform 100">
              <a:extLst>
                <a:ext uri="{FF2B5EF4-FFF2-40B4-BE49-F238E27FC236}">
                  <a16:creationId xmlns:a16="http://schemas.microsoft.com/office/drawing/2014/main" id="{7C20FD0C-F35B-4F21-AF3B-81530E295BEB}"/>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0" name="Freeform 101">
              <a:extLst>
                <a:ext uri="{FF2B5EF4-FFF2-40B4-BE49-F238E27FC236}">
                  <a16:creationId xmlns:a16="http://schemas.microsoft.com/office/drawing/2014/main" id="{C68C6C2F-09B5-4244-BEBB-F85457E11A54}"/>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1" name="Freeform 102">
              <a:extLst>
                <a:ext uri="{FF2B5EF4-FFF2-40B4-BE49-F238E27FC236}">
                  <a16:creationId xmlns:a16="http://schemas.microsoft.com/office/drawing/2014/main" id="{6C7F753E-CE23-4F01-9F10-DCE622C71AB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2" name="Freeform 103">
              <a:extLst>
                <a:ext uri="{FF2B5EF4-FFF2-40B4-BE49-F238E27FC236}">
                  <a16:creationId xmlns:a16="http://schemas.microsoft.com/office/drawing/2014/main" id="{12385579-35FD-4613-ABF4-9392759FFF98}"/>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3" name="Freeform 104">
              <a:extLst>
                <a:ext uri="{FF2B5EF4-FFF2-40B4-BE49-F238E27FC236}">
                  <a16:creationId xmlns:a16="http://schemas.microsoft.com/office/drawing/2014/main" id="{2BB633EA-47EC-47FB-AFB9-0C8E97548B32}"/>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4" name="Freeform 105">
              <a:extLst>
                <a:ext uri="{FF2B5EF4-FFF2-40B4-BE49-F238E27FC236}">
                  <a16:creationId xmlns:a16="http://schemas.microsoft.com/office/drawing/2014/main" id="{D9F0450F-CF35-40ED-BB19-255159FDD4F0}"/>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41" name="Picture Placeholder 47">
            <a:extLst>
              <a:ext uri="{FF2B5EF4-FFF2-40B4-BE49-F238E27FC236}">
                <a16:creationId xmlns:a16="http://schemas.microsoft.com/office/drawing/2014/main" id="{6C52F923-6647-4E5F-AF1F-9539EA63609B}"/>
              </a:ext>
            </a:extLst>
          </p:cNvPr>
          <p:cNvSpPr>
            <a:spLocks noGrp="1"/>
          </p:cNvSpPr>
          <p:nvPr>
            <p:ph type="pic" sz="quarter" idx="11" hasCustomPrompt="1"/>
          </p:nvPr>
        </p:nvSpPr>
        <p:spPr>
          <a:xfrm>
            <a:off x="804672" y="4105656"/>
            <a:ext cx="2424112" cy="609600"/>
          </a:xfrm>
          <a:noFill/>
        </p:spPr>
        <p:txBody>
          <a:bodyPr anchor="ctr"/>
          <a:lstStyle>
            <a:lvl1pPr>
              <a:defRPr sz="1000" b="0"/>
            </a:lvl1pPr>
          </a:lstStyle>
          <a:p>
            <a:pPr lvl="0"/>
            <a:r>
              <a:rPr lang="en-US" noProof="0" dirty="0"/>
              <a:t>Click icon to add logo</a:t>
            </a:r>
          </a:p>
        </p:txBody>
      </p:sp>
    </p:spTree>
    <p:extLst>
      <p:ext uri="{BB962C8B-B14F-4D97-AF65-F5344CB8AC3E}">
        <p14:creationId xmlns:p14="http://schemas.microsoft.com/office/powerpoint/2010/main" val="3550053768"/>
      </p:ext>
    </p:extLst>
  </p:cSld>
  <p:clrMapOvr>
    <a:masterClrMapping/>
  </p:clrMapOvr>
  <p:extLst>
    <p:ext uri="{DCECCB84-F9BA-43D5-87BE-67443E8EF086}">
      <p15:sldGuideLst xmlns:p15="http://schemas.microsoft.com/office/powerpoint/2012/main"/>
    </p:ext>
  </p:extLst>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preserve="1" userDrawn="1">
  <p:cSld name="FIAM_External_Print_Cover_BD">
    <p:spTree>
      <p:nvGrpSpPr>
        <p:cNvPr id="1" name=""/>
        <p:cNvGrpSpPr/>
        <p:nvPr/>
      </p:nvGrpSpPr>
      <p:grpSpPr>
        <a:xfrm>
          <a:off x="0" y="0"/>
          <a:ext cx="0" cy="0"/>
          <a:chOff x="0" y="0"/>
          <a:chExt cx="0" cy="0"/>
        </a:xfrm>
      </p:grpSpPr>
      <p:pic>
        <p:nvPicPr>
          <p:cNvPr id="43" name="Picture 42">
            <a:extLst>
              <a:ext uri="{FF2B5EF4-FFF2-40B4-BE49-F238E27FC236}">
                <a16:creationId xmlns:a16="http://schemas.microsoft.com/office/drawing/2014/main" id="{0D1BD863-8CD3-49D0-A43A-5F0CDC35B02A}"/>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47" name="Rectangle 176"/>
          <p:cNvSpPr>
            <a:spLocks noGrp="1" noChangeArrowheads="1"/>
          </p:cNvSpPr>
          <p:nvPr>
            <p:ph type="ftr" sz="quarter" idx="13"/>
          </p:nvPr>
        </p:nvSpPr>
        <p:spPr>
          <a:xfrm>
            <a:off x="281401" y="6421008"/>
            <a:ext cx="6014623" cy="260350"/>
          </a:xfrm>
        </p:spPr>
        <p:txBody>
          <a:bodyPr anchor="b" anchorCtr="0"/>
          <a:lstStyle>
            <a:lvl1pPr algn="l">
              <a:defRPr sz="800" b="0" smtClean="0">
                <a:solidFill>
                  <a:srgbClr val="000000"/>
                </a:solidFill>
              </a:defRPr>
            </a:lvl1pPr>
          </a:lstStyle>
          <a:p>
            <a:pPr>
              <a:defRPr/>
            </a:pPr>
            <a:r>
              <a:rPr lang="en-US" b="1" dirty="0"/>
              <a:t>Page footer.  </a:t>
            </a:r>
          </a:p>
        </p:txBody>
      </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A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rgbClr val="333F48"/>
                </a:solidFill>
              </a:defRPr>
            </a:lvl1pPr>
          </a:lstStyle>
          <a:p>
            <a:pPr lvl="0"/>
            <a:r>
              <a:rPr lang="en-US" altLang="en-US" dirty="0"/>
              <a:t>Click To Edit Master Title Style</a:t>
            </a:r>
          </a:p>
        </p:txBody>
      </p:sp>
      <p:grpSp>
        <p:nvGrpSpPr>
          <p:cNvPr id="128" name="Group 127">
            <a:extLst>
              <a:ext uri="{FF2B5EF4-FFF2-40B4-BE49-F238E27FC236}">
                <a16:creationId xmlns:a16="http://schemas.microsoft.com/office/drawing/2014/main" id="{D2D227AE-CAFE-4AB3-AB1C-89F3B55E0722}"/>
              </a:ext>
            </a:extLst>
          </p:cNvPr>
          <p:cNvGrpSpPr/>
          <p:nvPr userDrawn="1"/>
        </p:nvGrpSpPr>
        <p:grpSpPr>
          <a:xfrm>
            <a:off x="7358173" y="6361974"/>
            <a:ext cx="1382376" cy="297562"/>
            <a:chOff x="6923088" y="4475163"/>
            <a:chExt cx="1873251" cy="403225"/>
          </a:xfrm>
        </p:grpSpPr>
        <p:sp>
          <p:nvSpPr>
            <p:cNvPr id="129" name="AutoShape 4">
              <a:extLst>
                <a:ext uri="{FF2B5EF4-FFF2-40B4-BE49-F238E27FC236}">
                  <a16:creationId xmlns:a16="http://schemas.microsoft.com/office/drawing/2014/main" id="{5E120DEF-B40A-4CE9-B26D-8060E8DBACDF}"/>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0" name="Freeform 6">
              <a:extLst>
                <a:ext uri="{FF2B5EF4-FFF2-40B4-BE49-F238E27FC236}">
                  <a16:creationId xmlns:a16="http://schemas.microsoft.com/office/drawing/2014/main" id="{CCFDE2C2-B48C-42C3-BC30-68C0ADC9DB1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1" name="Freeform 7">
              <a:extLst>
                <a:ext uri="{FF2B5EF4-FFF2-40B4-BE49-F238E27FC236}">
                  <a16:creationId xmlns:a16="http://schemas.microsoft.com/office/drawing/2014/main" id="{E148C66A-8C56-404E-B3CA-D463A4690B60}"/>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2" name="Freeform 83">
              <a:extLst>
                <a:ext uri="{FF2B5EF4-FFF2-40B4-BE49-F238E27FC236}">
                  <a16:creationId xmlns:a16="http://schemas.microsoft.com/office/drawing/2014/main" id="{B286DFDF-9604-49BE-8835-296DA52725C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3" name="Freeform 84">
              <a:extLst>
                <a:ext uri="{FF2B5EF4-FFF2-40B4-BE49-F238E27FC236}">
                  <a16:creationId xmlns:a16="http://schemas.microsoft.com/office/drawing/2014/main" id="{536F82F0-C9F0-44DB-92D0-AD081D722539}"/>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4" name="Freeform 85">
              <a:extLst>
                <a:ext uri="{FF2B5EF4-FFF2-40B4-BE49-F238E27FC236}">
                  <a16:creationId xmlns:a16="http://schemas.microsoft.com/office/drawing/2014/main" id="{FA2B1132-6E1E-42BE-841F-6DB6DA058216}"/>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5" name="Freeform 86">
              <a:extLst>
                <a:ext uri="{FF2B5EF4-FFF2-40B4-BE49-F238E27FC236}">
                  <a16:creationId xmlns:a16="http://schemas.microsoft.com/office/drawing/2014/main" id="{1605D23B-3245-4081-A709-BC2936596163}"/>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6" name="Freeform 87">
              <a:extLst>
                <a:ext uri="{FF2B5EF4-FFF2-40B4-BE49-F238E27FC236}">
                  <a16:creationId xmlns:a16="http://schemas.microsoft.com/office/drawing/2014/main" id="{DD1011A3-8CCE-477C-88EA-2174C0DC1BE3}"/>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7" name="Freeform 88">
              <a:extLst>
                <a:ext uri="{FF2B5EF4-FFF2-40B4-BE49-F238E27FC236}">
                  <a16:creationId xmlns:a16="http://schemas.microsoft.com/office/drawing/2014/main" id="{F11F5921-88A4-48C1-B4F6-EA6717F32F9C}"/>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8" name="Freeform 89">
              <a:extLst>
                <a:ext uri="{FF2B5EF4-FFF2-40B4-BE49-F238E27FC236}">
                  <a16:creationId xmlns:a16="http://schemas.microsoft.com/office/drawing/2014/main" id="{CA718F0A-66A1-4570-9BE3-D9F9EC9750B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9" name="Freeform 90">
              <a:extLst>
                <a:ext uri="{FF2B5EF4-FFF2-40B4-BE49-F238E27FC236}">
                  <a16:creationId xmlns:a16="http://schemas.microsoft.com/office/drawing/2014/main" id="{F6EAF93E-D2E6-4C24-B453-AAEAFC13E3D3}"/>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0" name="Freeform 91">
              <a:extLst>
                <a:ext uri="{FF2B5EF4-FFF2-40B4-BE49-F238E27FC236}">
                  <a16:creationId xmlns:a16="http://schemas.microsoft.com/office/drawing/2014/main" id="{8D652D86-C2B9-4E83-9167-23634BE72EDC}"/>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1" name="Freeform 92">
              <a:extLst>
                <a:ext uri="{FF2B5EF4-FFF2-40B4-BE49-F238E27FC236}">
                  <a16:creationId xmlns:a16="http://schemas.microsoft.com/office/drawing/2014/main" id="{92B43175-B9D1-455D-8FAE-3D2BF657127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2" name="Freeform 93">
              <a:extLst>
                <a:ext uri="{FF2B5EF4-FFF2-40B4-BE49-F238E27FC236}">
                  <a16:creationId xmlns:a16="http://schemas.microsoft.com/office/drawing/2014/main" id="{76879D52-1795-452B-AD79-74CF3084E9B6}"/>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3" name="Freeform 94">
              <a:extLst>
                <a:ext uri="{FF2B5EF4-FFF2-40B4-BE49-F238E27FC236}">
                  <a16:creationId xmlns:a16="http://schemas.microsoft.com/office/drawing/2014/main" id="{C74CCD1A-A742-473F-8636-72B0E8B205F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4" name="Freeform 95">
              <a:extLst>
                <a:ext uri="{FF2B5EF4-FFF2-40B4-BE49-F238E27FC236}">
                  <a16:creationId xmlns:a16="http://schemas.microsoft.com/office/drawing/2014/main" id="{312AF483-E8B8-41EE-ABBD-CBDC6A4CA5E7}"/>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5" name="Freeform 96">
              <a:extLst>
                <a:ext uri="{FF2B5EF4-FFF2-40B4-BE49-F238E27FC236}">
                  <a16:creationId xmlns:a16="http://schemas.microsoft.com/office/drawing/2014/main" id="{A6466488-2DBE-4B8B-B63D-1B2D019DF36C}"/>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6" name="Freeform 97">
              <a:extLst>
                <a:ext uri="{FF2B5EF4-FFF2-40B4-BE49-F238E27FC236}">
                  <a16:creationId xmlns:a16="http://schemas.microsoft.com/office/drawing/2014/main" id="{BD5F4D07-DCEA-41C3-AE5B-B7271E67293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7" name="Freeform 98">
              <a:extLst>
                <a:ext uri="{FF2B5EF4-FFF2-40B4-BE49-F238E27FC236}">
                  <a16:creationId xmlns:a16="http://schemas.microsoft.com/office/drawing/2014/main" id="{42EEE7BD-DCD2-49F7-8A7C-C0D0601C37FD}"/>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8" name="Freeform 99">
              <a:extLst>
                <a:ext uri="{FF2B5EF4-FFF2-40B4-BE49-F238E27FC236}">
                  <a16:creationId xmlns:a16="http://schemas.microsoft.com/office/drawing/2014/main" id="{5CFD22A1-E673-4B23-9D36-3B74DE70ECE2}"/>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9" name="Freeform 100">
              <a:extLst>
                <a:ext uri="{FF2B5EF4-FFF2-40B4-BE49-F238E27FC236}">
                  <a16:creationId xmlns:a16="http://schemas.microsoft.com/office/drawing/2014/main" id="{7C20FD0C-F35B-4F21-AF3B-81530E295BEB}"/>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0" name="Freeform 101">
              <a:extLst>
                <a:ext uri="{FF2B5EF4-FFF2-40B4-BE49-F238E27FC236}">
                  <a16:creationId xmlns:a16="http://schemas.microsoft.com/office/drawing/2014/main" id="{C68C6C2F-09B5-4244-BEBB-F85457E11A54}"/>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1" name="Freeform 102">
              <a:extLst>
                <a:ext uri="{FF2B5EF4-FFF2-40B4-BE49-F238E27FC236}">
                  <a16:creationId xmlns:a16="http://schemas.microsoft.com/office/drawing/2014/main" id="{6C7F753E-CE23-4F01-9F10-DCE622C71AB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2" name="Freeform 103">
              <a:extLst>
                <a:ext uri="{FF2B5EF4-FFF2-40B4-BE49-F238E27FC236}">
                  <a16:creationId xmlns:a16="http://schemas.microsoft.com/office/drawing/2014/main" id="{12385579-35FD-4613-ABF4-9392759FFF98}"/>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3" name="Freeform 104">
              <a:extLst>
                <a:ext uri="{FF2B5EF4-FFF2-40B4-BE49-F238E27FC236}">
                  <a16:creationId xmlns:a16="http://schemas.microsoft.com/office/drawing/2014/main" id="{2BB633EA-47EC-47FB-AFB9-0C8E97548B32}"/>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4" name="Freeform 105">
              <a:extLst>
                <a:ext uri="{FF2B5EF4-FFF2-40B4-BE49-F238E27FC236}">
                  <a16:creationId xmlns:a16="http://schemas.microsoft.com/office/drawing/2014/main" id="{D9F0450F-CF35-40ED-BB19-255159FDD4F0}"/>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40" name="Text Box 15">
            <a:extLst>
              <a:ext uri="{FF2B5EF4-FFF2-40B4-BE49-F238E27FC236}">
                <a16:creationId xmlns:a16="http://schemas.microsoft.com/office/drawing/2014/main" id="{0A048701-0B3B-4484-8FA4-71B513212D10}"/>
              </a:ext>
            </a:extLst>
          </p:cNvPr>
          <p:cNvSpPr txBox="1">
            <a:spLocks noChangeArrowheads="1"/>
          </p:cNvSpPr>
          <p:nvPr userDrawn="1"/>
        </p:nvSpPr>
        <p:spPr bwMode="ltGray">
          <a:xfrm>
            <a:off x="353273" y="6275679"/>
            <a:ext cx="2868716" cy="184652"/>
          </a:xfrm>
          <a:prstGeom prst="rect">
            <a:avLst/>
          </a:prstGeom>
          <a:noFill/>
          <a:ln w="9525">
            <a:solidFill>
              <a:srgbClr val="000000"/>
            </a:solidFill>
            <a:miter lim="800000"/>
            <a:headEnd/>
            <a:tailEnd/>
          </a:ln>
        </p:spPr>
        <p:txBody>
          <a:bodyPr wrap="none" lIns="45711" tIns="45711" rIns="45711" bIns="27427" anchor="ctr">
            <a:spAutoFit/>
          </a:bodyPr>
          <a:lstStyle>
            <a:lvl1pPr eaLnBrk="0" hangingPunct="0">
              <a:defRPr sz="1600">
                <a:solidFill>
                  <a:schemeClr val="tx1"/>
                </a:solidFill>
                <a:latin typeface="Arial" pitchFamily="34" charset="0"/>
                <a:ea typeface="ＭＳ Ｐゴシック" pitchFamily="34" charset="-128"/>
              </a:defRPr>
            </a:lvl1pPr>
            <a:lvl2pPr marL="742950" indent="-285750" eaLnBrk="0" hangingPunct="0">
              <a:defRPr sz="1600">
                <a:solidFill>
                  <a:schemeClr val="tx1"/>
                </a:solidFill>
                <a:latin typeface="Arial" pitchFamily="34" charset="0"/>
                <a:ea typeface="ＭＳ Ｐゴシック" pitchFamily="34" charset="-128"/>
              </a:defRPr>
            </a:lvl2pPr>
            <a:lvl3pPr marL="1143000" indent="-228600" eaLnBrk="0" hangingPunct="0">
              <a:defRPr sz="1600">
                <a:solidFill>
                  <a:schemeClr val="tx1"/>
                </a:solidFill>
                <a:latin typeface="Arial" pitchFamily="34" charset="0"/>
                <a:ea typeface="ＭＳ Ｐゴシック" pitchFamily="34" charset="-128"/>
              </a:defRPr>
            </a:lvl3pPr>
            <a:lvl4pPr marL="1600200" indent="-228600" eaLnBrk="0" hangingPunct="0">
              <a:defRPr sz="1600">
                <a:solidFill>
                  <a:schemeClr val="tx1"/>
                </a:solidFill>
                <a:latin typeface="Arial" pitchFamily="34" charset="0"/>
                <a:ea typeface="ＭＳ Ｐゴシック" pitchFamily="34" charset="-128"/>
              </a:defRPr>
            </a:lvl4pPr>
            <a:lvl5pPr marL="2057400" indent="-228600" eaLnBrk="0" hangingPunct="0">
              <a:defRPr sz="16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9pPr>
          </a:lstStyle>
          <a:p>
            <a:pPr>
              <a:lnSpc>
                <a:spcPct val="90000"/>
              </a:lnSpc>
              <a:defRPr/>
            </a:pPr>
            <a:r>
              <a:rPr lang="en-US" sz="800" b="1" kern="0" dirty="0">
                <a:solidFill>
                  <a:srgbClr val="000000"/>
                </a:solidFill>
                <a:latin typeface="Arial"/>
              </a:rPr>
              <a:t>Not FDIC Insured </a:t>
            </a:r>
            <a:r>
              <a:rPr lang="en-US" sz="800" b="1" kern="0" dirty="0">
                <a:solidFill>
                  <a:srgbClr val="000000"/>
                </a:solidFill>
                <a:latin typeface="Arial"/>
                <a:sym typeface="Wingdings" pitchFamily="2" charset="2"/>
              </a:rPr>
              <a:t> May Lose Value  No Bank Guarantee</a:t>
            </a:r>
          </a:p>
        </p:txBody>
      </p:sp>
      <p:sp>
        <p:nvSpPr>
          <p:cNvPr id="41" name="Picture Placeholder 47">
            <a:extLst>
              <a:ext uri="{FF2B5EF4-FFF2-40B4-BE49-F238E27FC236}">
                <a16:creationId xmlns:a16="http://schemas.microsoft.com/office/drawing/2014/main" id="{C468ECCA-D6CD-4381-A8CA-63E89EBEB43A}"/>
              </a:ext>
            </a:extLst>
          </p:cNvPr>
          <p:cNvSpPr>
            <a:spLocks noGrp="1"/>
          </p:cNvSpPr>
          <p:nvPr>
            <p:ph type="pic" sz="quarter" idx="11" hasCustomPrompt="1"/>
          </p:nvPr>
        </p:nvSpPr>
        <p:spPr>
          <a:xfrm>
            <a:off x="804672" y="4105656"/>
            <a:ext cx="2424112" cy="609600"/>
          </a:xfrm>
          <a:noFill/>
        </p:spPr>
        <p:txBody>
          <a:bodyPr anchor="ctr"/>
          <a:lstStyle>
            <a:lvl1pPr>
              <a:defRPr sz="1000" b="0"/>
            </a:lvl1pPr>
          </a:lstStyle>
          <a:p>
            <a:pPr lvl="0"/>
            <a:r>
              <a:rPr lang="en-US" noProof="0" dirty="0"/>
              <a:t>Click icon to add logo</a:t>
            </a:r>
          </a:p>
        </p:txBody>
      </p:sp>
    </p:spTree>
    <p:extLst>
      <p:ext uri="{BB962C8B-B14F-4D97-AF65-F5344CB8AC3E}">
        <p14:creationId xmlns:p14="http://schemas.microsoft.com/office/powerpoint/2010/main" val="4286122211"/>
      </p:ext>
    </p:extLst>
  </p:cSld>
  <p:clrMapOvr>
    <a:masterClrMapping/>
  </p:clrMapOvr>
  <p:extLst>
    <p:ext uri="{DCECCB84-F9BA-43D5-87BE-67443E8EF086}">
      <p15:sldGuideLst xmlns:p15="http://schemas.microsoft.com/office/powerpoint/2012/main">
        <p15:guide id="1" orient="horz" pos="4200">
          <p15:clr>
            <a:srgbClr val="FBAE40"/>
          </p15:clr>
        </p15:guide>
        <p15:guide id="2" pos="504">
          <p15:clr>
            <a:srgbClr val="FBAE40"/>
          </p15:clr>
        </p15:guide>
      </p15:sldGuideLst>
    </p:ext>
  </p:extLst>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preserve="1" userDrawn="1">
  <p:cSld name="GIS Cover">
    <p:spTree>
      <p:nvGrpSpPr>
        <p:cNvPr id="1" name=""/>
        <p:cNvGrpSpPr/>
        <p:nvPr/>
      </p:nvGrpSpPr>
      <p:grpSpPr>
        <a:xfrm>
          <a:off x="0" y="0"/>
          <a:ext cx="0" cy="0"/>
          <a:chOff x="0" y="0"/>
          <a:chExt cx="0" cy="0"/>
        </a:xfrm>
      </p:grpSpPr>
      <p:pic>
        <p:nvPicPr>
          <p:cNvPr id="43" name="Picture 42">
            <a:extLst>
              <a:ext uri="{FF2B5EF4-FFF2-40B4-BE49-F238E27FC236}">
                <a16:creationId xmlns:a16="http://schemas.microsoft.com/office/drawing/2014/main" id="{0D1BD863-8CD3-49D0-A43A-5F0CDC35B02A}"/>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pic>
        <p:nvPicPr>
          <p:cNvPr id="38" name="Picture 37">
            <a:extLst>
              <a:ext uri="{FF2B5EF4-FFF2-40B4-BE49-F238E27FC236}">
                <a16:creationId xmlns:a16="http://schemas.microsoft.com/office/drawing/2014/main" id="{92EE3B39-64EE-4DDC-A575-0B2059D644D3}"/>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b="62741"/>
          <a:stretch/>
        </p:blipFill>
        <p:spPr>
          <a:xfrm>
            <a:off x="802002" y="532741"/>
            <a:ext cx="2987046" cy="134009"/>
          </a:xfrm>
          <a:prstGeom prst="rect">
            <a:avLst/>
          </a:prstGeom>
        </p:spPr>
      </p:pic>
      <p:sp>
        <p:nvSpPr>
          <p:cNvPr id="47" name="Rectangle 176"/>
          <p:cNvSpPr>
            <a:spLocks noGrp="1" noChangeArrowheads="1"/>
          </p:cNvSpPr>
          <p:nvPr>
            <p:ph type="ftr" sz="quarter" idx="13"/>
          </p:nvPr>
        </p:nvSpPr>
        <p:spPr>
          <a:xfrm>
            <a:off x="281401" y="6421008"/>
            <a:ext cx="6014623" cy="260350"/>
          </a:xfrm>
        </p:spPr>
        <p:txBody>
          <a:bodyPr anchor="b" anchorCtr="0"/>
          <a:lstStyle>
            <a:lvl1pPr algn="l">
              <a:defRPr sz="800" b="0" smtClean="0">
                <a:solidFill>
                  <a:srgbClr val="000000"/>
                </a:solidFill>
              </a:defRPr>
            </a:lvl1pPr>
          </a:lstStyle>
          <a:p>
            <a:pPr>
              <a:defRPr/>
            </a:pPr>
            <a:r>
              <a:rPr lang="en-US" b="1" dirty="0"/>
              <a:t>Page footer.  </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grpSp>
        <p:nvGrpSpPr>
          <p:cNvPr id="128" name="Group 127">
            <a:extLst>
              <a:ext uri="{FF2B5EF4-FFF2-40B4-BE49-F238E27FC236}">
                <a16:creationId xmlns:a16="http://schemas.microsoft.com/office/drawing/2014/main" id="{D2D227AE-CAFE-4AB3-AB1C-89F3B55E0722}"/>
              </a:ext>
            </a:extLst>
          </p:cNvPr>
          <p:cNvGrpSpPr/>
          <p:nvPr userDrawn="1"/>
        </p:nvGrpSpPr>
        <p:grpSpPr>
          <a:xfrm>
            <a:off x="7358173" y="6361974"/>
            <a:ext cx="1382376" cy="297562"/>
            <a:chOff x="6923088" y="4475163"/>
            <a:chExt cx="1873251" cy="403225"/>
          </a:xfrm>
        </p:grpSpPr>
        <p:sp>
          <p:nvSpPr>
            <p:cNvPr id="129" name="AutoShape 4">
              <a:extLst>
                <a:ext uri="{FF2B5EF4-FFF2-40B4-BE49-F238E27FC236}">
                  <a16:creationId xmlns:a16="http://schemas.microsoft.com/office/drawing/2014/main" id="{5E120DEF-B40A-4CE9-B26D-8060E8DBACDF}"/>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0" name="Freeform 6">
              <a:extLst>
                <a:ext uri="{FF2B5EF4-FFF2-40B4-BE49-F238E27FC236}">
                  <a16:creationId xmlns:a16="http://schemas.microsoft.com/office/drawing/2014/main" id="{CCFDE2C2-B48C-42C3-BC30-68C0ADC9DB1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1" name="Freeform 7">
              <a:extLst>
                <a:ext uri="{FF2B5EF4-FFF2-40B4-BE49-F238E27FC236}">
                  <a16:creationId xmlns:a16="http://schemas.microsoft.com/office/drawing/2014/main" id="{E148C66A-8C56-404E-B3CA-D463A4690B60}"/>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2" name="Freeform 83">
              <a:extLst>
                <a:ext uri="{FF2B5EF4-FFF2-40B4-BE49-F238E27FC236}">
                  <a16:creationId xmlns:a16="http://schemas.microsoft.com/office/drawing/2014/main" id="{B286DFDF-9604-49BE-8835-296DA52725C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3" name="Freeform 84">
              <a:extLst>
                <a:ext uri="{FF2B5EF4-FFF2-40B4-BE49-F238E27FC236}">
                  <a16:creationId xmlns:a16="http://schemas.microsoft.com/office/drawing/2014/main" id="{536F82F0-C9F0-44DB-92D0-AD081D722539}"/>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4" name="Freeform 85">
              <a:extLst>
                <a:ext uri="{FF2B5EF4-FFF2-40B4-BE49-F238E27FC236}">
                  <a16:creationId xmlns:a16="http://schemas.microsoft.com/office/drawing/2014/main" id="{FA2B1132-6E1E-42BE-841F-6DB6DA058216}"/>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5" name="Freeform 86">
              <a:extLst>
                <a:ext uri="{FF2B5EF4-FFF2-40B4-BE49-F238E27FC236}">
                  <a16:creationId xmlns:a16="http://schemas.microsoft.com/office/drawing/2014/main" id="{1605D23B-3245-4081-A709-BC2936596163}"/>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6" name="Freeform 87">
              <a:extLst>
                <a:ext uri="{FF2B5EF4-FFF2-40B4-BE49-F238E27FC236}">
                  <a16:creationId xmlns:a16="http://schemas.microsoft.com/office/drawing/2014/main" id="{DD1011A3-8CCE-477C-88EA-2174C0DC1BE3}"/>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7" name="Freeform 88">
              <a:extLst>
                <a:ext uri="{FF2B5EF4-FFF2-40B4-BE49-F238E27FC236}">
                  <a16:creationId xmlns:a16="http://schemas.microsoft.com/office/drawing/2014/main" id="{F11F5921-88A4-48C1-B4F6-EA6717F32F9C}"/>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8" name="Freeform 89">
              <a:extLst>
                <a:ext uri="{FF2B5EF4-FFF2-40B4-BE49-F238E27FC236}">
                  <a16:creationId xmlns:a16="http://schemas.microsoft.com/office/drawing/2014/main" id="{CA718F0A-66A1-4570-9BE3-D9F9EC9750B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9" name="Freeform 90">
              <a:extLst>
                <a:ext uri="{FF2B5EF4-FFF2-40B4-BE49-F238E27FC236}">
                  <a16:creationId xmlns:a16="http://schemas.microsoft.com/office/drawing/2014/main" id="{F6EAF93E-D2E6-4C24-B453-AAEAFC13E3D3}"/>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0" name="Freeform 91">
              <a:extLst>
                <a:ext uri="{FF2B5EF4-FFF2-40B4-BE49-F238E27FC236}">
                  <a16:creationId xmlns:a16="http://schemas.microsoft.com/office/drawing/2014/main" id="{8D652D86-C2B9-4E83-9167-23634BE72EDC}"/>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1" name="Freeform 92">
              <a:extLst>
                <a:ext uri="{FF2B5EF4-FFF2-40B4-BE49-F238E27FC236}">
                  <a16:creationId xmlns:a16="http://schemas.microsoft.com/office/drawing/2014/main" id="{92B43175-B9D1-455D-8FAE-3D2BF657127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2" name="Freeform 93">
              <a:extLst>
                <a:ext uri="{FF2B5EF4-FFF2-40B4-BE49-F238E27FC236}">
                  <a16:creationId xmlns:a16="http://schemas.microsoft.com/office/drawing/2014/main" id="{76879D52-1795-452B-AD79-74CF3084E9B6}"/>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3" name="Freeform 94">
              <a:extLst>
                <a:ext uri="{FF2B5EF4-FFF2-40B4-BE49-F238E27FC236}">
                  <a16:creationId xmlns:a16="http://schemas.microsoft.com/office/drawing/2014/main" id="{C74CCD1A-A742-473F-8636-72B0E8B205F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4" name="Freeform 95">
              <a:extLst>
                <a:ext uri="{FF2B5EF4-FFF2-40B4-BE49-F238E27FC236}">
                  <a16:creationId xmlns:a16="http://schemas.microsoft.com/office/drawing/2014/main" id="{312AF483-E8B8-41EE-ABBD-CBDC6A4CA5E7}"/>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5" name="Freeform 96">
              <a:extLst>
                <a:ext uri="{FF2B5EF4-FFF2-40B4-BE49-F238E27FC236}">
                  <a16:creationId xmlns:a16="http://schemas.microsoft.com/office/drawing/2014/main" id="{A6466488-2DBE-4B8B-B63D-1B2D019DF36C}"/>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6" name="Freeform 97">
              <a:extLst>
                <a:ext uri="{FF2B5EF4-FFF2-40B4-BE49-F238E27FC236}">
                  <a16:creationId xmlns:a16="http://schemas.microsoft.com/office/drawing/2014/main" id="{BD5F4D07-DCEA-41C3-AE5B-B7271E67293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7" name="Freeform 98">
              <a:extLst>
                <a:ext uri="{FF2B5EF4-FFF2-40B4-BE49-F238E27FC236}">
                  <a16:creationId xmlns:a16="http://schemas.microsoft.com/office/drawing/2014/main" id="{42EEE7BD-DCD2-49F7-8A7C-C0D0601C37FD}"/>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8" name="Freeform 99">
              <a:extLst>
                <a:ext uri="{FF2B5EF4-FFF2-40B4-BE49-F238E27FC236}">
                  <a16:creationId xmlns:a16="http://schemas.microsoft.com/office/drawing/2014/main" id="{5CFD22A1-E673-4B23-9D36-3B74DE70ECE2}"/>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9" name="Freeform 100">
              <a:extLst>
                <a:ext uri="{FF2B5EF4-FFF2-40B4-BE49-F238E27FC236}">
                  <a16:creationId xmlns:a16="http://schemas.microsoft.com/office/drawing/2014/main" id="{7C20FD0C-F35B-4F21-AF3B-81530E295BEB}"/>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0" name="Freeform 101">
              <a:extLst>
                <a:ext uri="{FF2B5EF4-FFF2-40B4-BE49-F238E27FC236}">
                  <a16:creationId xmlns:a16="http://schemas.microsoft.com/office/drawing/2014/main" id="{C68C6C2F-09B5-4244-BEBB-F85457E11A54}"/>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1" name="Freeform 102">
              <a:extLst>
                <a:ext uri="{FF2B5EF4-FFF2-40B4-BE49-F238E27FC236}">
                  <a16:creationId xmlns:a16="http://schemas.microsoft.com/office/drawing/2014/main" id="{6C7F753E-CE23-4F01-9F10-DCE622C71AB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2" name="Freeform 103">
              <a:extLst>
                <a:ext uri="{FF2B5EF4-FFF2-40B4-BE49-F238E27FC236}">
                  <a16:creationId xmlns:a16="http://schemas.microsoft.com/office/drawing/2014/main" id="{12385579-35FD-4613-ABF4-9392759FFF98}"/>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3" name="Freeform 104">
              <a:extLst>
                <a:ext uri="{FF2B5EF4-FFF2-40B4-BE49-F238E27FC236}">
                  <a16:creationId xmlns:a16="http://schemas.microsoft.com/office/drawing/2014/main" id="{2BB633EA-47EC-47FB-AFB9-0C8E97548B32}"/>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4" name="Freeform 105">
              <a:extLst>
                <a:ext uri="{FF2B5EF4-FFF2-40B4-BE49-F238E27FC236}">
                  <a16:creationId xmlns:a16="http://schemas.microsoft.com/office/drawing/2014/main" id="{D9F0450F-CF35-40ED-BB19-255159FDD4F0}"/>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48" name="Text Placeholder 43">
            <a:extLst>
              <a:ext uri="{FF2B5EF4-FFF2-40B4-BE49-F238E27FC236}">
                <a16:creationId xmlns:a16="http://schemas.microsoft.com/office/drawing/2014/main" id="{05F790A2-A05C-4359-BF8D-44DB6E962950}"/>
              </a:ext>
            </a:extLst>
          </p:cNvPr>
          <p:cNvSpPr>
            <a:spLocks noGrp="1"/>
          </p:cNvSpPr>
          <p:nvPr>
            <p:ph type="body" sz="quarter" idx="10" hasCustomPrompt="1"/>
          </p:nvPr>
        </p:nvSpPr>
        <p:spPr>
          <a:xfrm>
            <a:off x="715495" y="3833787"/>
            <a:ext cx="2455544" cy="332365"/>
          </a:xfrm>
        </p:spPr>
        <p:txBody>
          <a:bodyPr/>
          <a:lstStyle>
            <a:lvl1pPr>
              <a:defRPr lang="en-US" sz="1000" b="1" kern="1200" smtClean="0">
                <a:solidFill>
                  <a:srgbClr val="000000"/>
                </a:solidFill>
                <a:latin typeface="Arial"/>
                <a:ea typeface="ＭＳ Ｐゴシック"/>
                <a:cs typeface="ＭＳ Ｐゴシック"/>
              </a:defRPr>
            </a:lvl1pPr>
          </a:lstStyle>
          <a:p>
            <a:pPr marL="0" indent="0"/>
            <a:r>
              <a:rPr lang="en-US" sz="1200" dirty="0"/>
              <a:t>Global Institutional Solutions</a:t>
            </a:r>
            <a:br>
              <a:rPr lang="en-US" sz="1200" dirty="0"/>
            </a:br>
            <a:endParaRPr lang="en-US" sz="1200" dirty="0"/>
          </a:p>
        </p:txBody>
      </p:sp>
      <p:sp>
        <p:nvSpPr>
          <p:cNvPr id="49" name="Rectangle 6">
            <a:extLst>
              <a:ext uri="{FF2B5EF4-FFF2-40B4-BE49-F238E27FC236}">
                <a16:creationId xmlns:a16="http://schemas.microsoft.com/office/drawing/2014/main" id="{6726F523-A941-4D12-A72D-5434A48C82B7}"/>
              </a:ext>
            </a:extLst>
          </p:cNvPr>
          <p:cNvSpPr>
            <a:spLocks noGrp="1" noChangeArrowheads="1"/>
          </p:cNvSpPr>
          <p:nvPr>
            <p:ph type="subTitle" idx="1"/>
          </p:nvPr>
        </p:nvSpPr>
        <p:spPr>
          <a:xfrm>
            <a:off x="685251" y="2091765"/>
            <a:ext cx="7805762" cy="563076"/>
          </a:xfrm>
        </p:spPr>
        <p:txBody>
          <a:bodyPr lIns="100584" rIns="100584"/>
          <a:lstStyle>
            <a:lvl1pPr marL="0" indent="0">
              <a:spcBef>
                <a:spcPts val="0"/>
              </a:spcBef>
              <a:defRPr sz="2600" b="0">
                <a:solidFill>
                  <a:srgbClr val="7A9B3D"/>
                </a:solidFill>
              </a:defRPr>
            </a:lvl1pPr>
          </a:lstStyle>
          <a:p>
            <a:r>
              <a:rPr lang="en-US"/>
              <a:t>Click to edit Master subtitle style</a:t>
            </a:r>
            <a:endParaRPr lang="en-US" dirty="0"/>
          </a:p>
        </p:txBody>
      </p:sp>
      <p:sp>
        <p:nvSpPr>
          <p:cNvPr id="50" name="Text Placeholder 43">
            <a:extLst>
              <a:ext uri="{FF2B5EF4-FFF2-40B4-BE49-F238E27FC236}">
                <a16:creationId xmlns:a16="http://schemas.microsoft.com/office/drawing/2014/main" id="{B313B328-7802-487D-8859-99EFDE1A2DEF}"/>
              </a:ext>
            </a:extLst>
          </p:cNvPr>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51" name="Rectangle 50">
            <a:extLst>
              <a:ext uri="{FF2B5EF4-FFF2-40B4-BE49-F238E27FC236}">
                <a16:creationId xmlns:a16="http://schemas.microsoft.com/office/drawing/2014/main" id="{69C0C95F-7139-44A8-BB4A-2C3AFC1DC2CD}"/>
              </a:ext>
            </a:extLst>
          </p:cNvPr>
          <p:cNvSpPr/>
          <p:nvPr userDrawn="1"/>
        </p:nvSpPr>
        <p:spPr>
          <a:xfrm>
            <a:off x="700490" y="1901645"/>
            <a:ext cx="1356462" cy="276999"/>
          </a:xfrm>
          <a:prstGeom prst="rect">
            <a:avLst/>
          </a:prstGeom>
        </p:spPr>
        <p:txBody>
          <a:bodyPr wrap="none">
            <a:spAutoFit/>
          </a:bodyPr>
          <a:lstStyle/>
          <a:p>
            <a:pPr fontAlgn="base">
              <a:spcBef>
                <a:spcPct val="0"/>
              </a:spcBef>
              <a:spcAft>
                <a:spcPct val="0"/>
              </a:spcAft>
            </a:pPr>
            <a:r>
              <a:rPr lang="en-US" sz="1200" b="1" dirty="0">
                <a:solidFill>
                  <a:srgbClr val="333F48"/>
                </a:solidFill>
                <a:ea typeface="ＭＳ Ｐゴシック"/>
              </a:rPr>
              <a:t>Presentation to:</a:t>
            </a:r>
            <a:endParaRPr lang="en-US" sz="1200" dirty="0">
              <a:solidFill>
                <a:srgbClr val="000000"/>
              </a:solidFill>
              <a:ea typeface="ＭＳ Ｐゴシック"/>
            </a:endParaRPr>
          </a:p>
        </p:txBody>
      </p:sp>
    </p:spTree>
    <p:extLst>
      <p:ext uri="{BB962C8B-B14F-4D97-AF65-F5344CB8AC3E}">
        <p14:creationId xmlns:p14="http://schemas.microsoft.com/office/powerpoint/2010/main" val="1741454809"/>
      </p:ext>
    </p:extLst>
  </p:cSld>
  <p:clrMapOvr>
    <a:masterClrMapping/>
  </p:clrMapOvr>
  <p:extLst>
    <p:ext uri="{DCECCB84-F9BA-43D5-87BE-67443E8EF086}">
      <p15:sldGuideLst xmlns:p15="http://schemas.microsoft.com/office/powerpoint/2012/main">
        <p15:guide id="1" orient="horz" pos="4200">
          <p15:clr>
            <a:srgbClr val="FBAE40"/>
          </p15:clr>
        </p15:guide>
        <p15:guide id="2" pos="504">
          <p15:clr>
            <a:srgbClr val="FBAE40"/>
          </p15:clr>
        </p15:guide>
      </p15:sldGuideLst>
    </p:ext>
  </p:extLst>
</p:sldLayout>
</file>

<file path=ppt/slideLayouts/slideLayout147.xml><?xml version="1.0" encoding="utf-8"?>
<p:sldLayout xmlns:a="http://schemas.openxmlformats.org/drawingml/2006/main" xmlns:r="http://schemas.openxmlformats.org/officeDocument/2006/relationships" xmlns:p="http://schemas.openxmlformats.org/presentationml/2006/main" showMasterSp="0" preserve="1" userDrawn="1">
  <p:cSld name="FIAM_Internal_Print_Cover_Presenters-Left">
    <p:spTree>
      <p:nvGrpSpPr>
        <p:cNvPr id="1" name=""/>
        <p:cNvGrpSpPr/>
        <p:nvPr/>
      </p:nvGrpSpPr>
      <p:grpSpPr>
        <a:xfrm>
          <a:off x="0" y="0"/>
          <a:ext cx="0" cy="0"/>
          <a:chOff x="0" y="0"/>
          <a:chExt cx="0" cy="0"/>
        </a:xfrm>
      </p:grpSpPr>
      <p:pic>
        <p:nvPicPr>
          <p:cNvPr id="48" name="Picture 47">
            <a:extLst>
              <a:ext uri="{FF2B5EF4-FFF2-40B4-BE49-F238E27FC236}">
                <a16:creationId xmlns:a16="http://schemas.microsoft.com/office/drawing/2014/main" id="{2E9F67E0-69E9-49A7-9178-F37F20AB25C4}"/>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grpSp>
        <p:nvGrpSpPr>
          <p:cNvPr id="56" name="Group 55">
            <a:extLst>
              <a:ext uri="{FF2B5EF4-FFF2-40B4-BE49-F238E27FC236}">
                <a16:creationId xmlns:a16="http://schemas.microsoft.com/office/drawing/2014/main" id="{37D2BAC2-4174-47A3-A306-325A697F4BF5}"/>
              </a:ext>
            </a:extLst>
          </p:cNvPr>
          <p:cNvGrpSpPr/>
          <p:nvPr userDrawn="1"/>
        </p:nvGrpSpPr>
        <p:grpSpPr>
          <a:xfrm>
            <a:off x="7358173" y="6361974"/>
            <a:ext cx="1382376" cy="297562"/>
            <a:chOff x="6923088" y="4475163"/>
            <a:chExt cx="1873251" cy="403225"/>
          </a:xfrm>
        </p:grpSpPr>
        <p:sp>
          <p:nvSpPr>
            <p:cNvPr id="57" name="AutoShape 4">
              <a:extLst>
                <a:ext uri="{FF2B5EF4-FFF2-40B4-BE49-F238E27FC236}">
                  <a16:creationId xmlns:a16="http://schemas.microsoft.com/office/drawing/2014/main" id="{8B8236BF-A1F4-4AF9-AF18-B1725EEDF1C8}"/>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8" name="Freeform 6">
              <a:extLst>
                <a:ext uri="{FF2B5EF4-FFF2-40B4-BE49-F238E27FC236}">
                  <a16:creationId xmlns:a16="http://schemas.microsoft.com/office/drawing/2014/main" id="{750D2FF4-4FB3-4AB3-A41E-E8F7B6FF1D93}"/>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9" name="Freeform 7">
              <a:extLst>
                <a:ext uri="{FF2B5EF4-FFF2-40B4-BE49-F238E27FC236}">
                  <a16:creationId xmlns:a16="http://schemas.microsoft.com/office/drawing/2014/main" id="{339F89E1-6D2A-4D59-9D15-DDA82073D3F2}"/>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0" name="Freeform 83">
              <a:extLst>
                <a:ext uri="{FF2B5EF4-FFF2-40B4-BE49-F238E27FC236}">
                  <a16:creationId xmlns:a16="http://schemas.microsoft.com/office/drawing/2014/main" id="{C511B55F-F6BE-4366-A189-8653E79F4D87}"/>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1" name="Freeform 84">
              <a:extLst>
                <a:ext uri="{FF2B5EF4-FFF2-40B4-BE49-F238E27FC236}">
                  <a16:creationId xmlns:a16="http://schemas.microsoft.com/office/drawing/2014/main" id="{22F2FBBD-701B-46B3-83EF-8B19041B6FBE}"/>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2" name="Freeform 85">
              <a:extLst>
                <a:ext uri="{FF2B5EF4-FFF2-40B4-BE49-F238E27FC236}">
                  <a16:creationId xmlns:a16="http://schemas.microsoft.com/office/drawing/2014/main" id="{1C9FA1AB-8487-4725-A349-64581318AE58}"/>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3" name="Freeform 86">
              <a:extLst>
                <a:ext uri="{FF2B5EF4-FFF2-40B4-BE49-F238E27FC236}">
                  <a16:creationId xmlns:a16="http://schemas.microsoft.com/office/drawing/2014/main" id="{DDEE2F38-BDFA-4F6B-B054-31F282493519}"/>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4" name="Freeform 87">
              <a:extLst>
                <a:ext uri="{FF2B5EF4-FFF2-40B4-BE49-F238E27FC236}">
                  <a16:creationId xmlns:a16="http://schemas.microsoft.com/office/drawing/2014/main" id="{FF2EE765-ADCA-4144-9632-87914858CDA9}"/>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5" name="Freeform 88">
              <a:extLst>
                <a:ext uri="{FF2B5EF4-FFF2-40B4-BE49-F238E27FC236}">
                  <a16:creationId xmlns:a16="http://schemas.microsoft.com/office/drawing/2014/main" id="{AE8A08AC-A834-4F8E-BFA2-4C3D9F65AA10}"/>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6" name="Freeform 89">
              <a:extLst>
                <a:ext uri="{FF2B5EF4-FFF2-40B4-BE49-F238E27FC236}">
                  <a16:creationId xmlns:a16="http://schemas.microsoft.com/office/drawing/2014/main" id="{D248C4F7-CE2E-4578-A6E8-EF557C69ABF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7" name="Freeform 90">
              <a:extLst>
                <a:ext uri="{FF2B5EF4-FFF2-40B4-BE49-F238E27FC236}">
                  <a16:creationId xmlns:a16="http://schemas.microsoft.com/office/drawing/2014/main" id="{E67C1FF2-C9E1-4CBC-8BE3-D014A754AADD}"/>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8" name="Freeform 91">
              <a:extLst>
                <a:ext uri="{FF2B5EF4-FFF2-40B4-BE49-F238E27FC236}">
                  <a16:creationId xmlns:a16="http://schemas.microsoft.com/office/drawing/2014/main" id="{B77330CD-CDAF-4CF3-AAF0-65FD6D02A9EE}"/>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9" name="Freeform 92">
              <a:extLst>
                <a:ext uri="{FF2B5EF4-FFF2-40B4-BE49-F238E27FC236}">
                  <a16:creationId xmlns:a16="http://schemas.microsoft.com/office/drawing/2014/main" id="{85F23BA4-F5B5-4F7F-A050-CE2D4025A9A9}"/>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70" name="Freeform 93">
              <a:extLst>
                <a:ext uri="{FF2B5EF4-FFF2-40B4-BE49-F238E27FC236}">
                  <a16:creationId xmlns:a16="http://schemas.microsoft.com/office/drawing/2014/main" id="{9D41893C-D348-40DE-AE84-781201483138}"/>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71" name="Freeform 94">
              <a:extLst>
                <a:ext uri="{FF2B5EF4-FFF2-40B4-BE49-F238E27FC236}">
                  <a16:creationId xmlns:a16="http://schemas.microsoft.com/office/drawing/2014/main" id="{673A8E7B-EBAD-42F6-BBFB-1973AEFF0B8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72" name="Freeform 95">
              <a:extLst>
                <a:ext uri="{FF2B5EF4-FFF2-40B4-BE49-F238E27FC236}">
                  <a16:creationId xmlns:a16="http://schemas.microsoft.com/office/drawing/2014/main" id="{0C1A8A7E-F3D7-42C1-9012-D3E027942538}"/>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73" name="Freeform 96">
              <a:extLst>
                <a:ext uri="{FF2B5EF4-FFF2-40B4-BE49-F238E27FC236}">
                  <a16:creationId xmlns:a16="http://schemas.microsoft.com/office/drawing/2014/main" id="{C113B37C-5692-4452-A175-B8689A633FA8}"/>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74" name="Freeform 97">
              <a:extLst>
                <a:ext uri="{FF2B5EF4-FFF2-40B4-BE49-F238E27FC236}">
                  <a16:creationId xmlns:a16="http://schemas.microsoft.com/office/drawing/2014/main" id="{BD37DD38-8B53-4B9C-B71B-8DCCFC03F47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75" name="Freeform 98">
              <a:extLst>
                <a:ext uri="{FF2B5EF4-FFF2-40B4-BE49-F238E27FC236}">
                  <a16:creationId xmlns:a16="http://schemas.microsoft.com/office/drawing/2014/main" id="{9B806109-D094-439B-97DB-E46F96FA6F54}"/>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76" name="Freeform 99">
              <a:extLst>
                <a:ext uri="{FF2B5EF4-FFF2-40B4-BE49-F238E27FC236}">
                  <a16:creationId xmlns:a16="http://schemas.microsoft.com/office/drawing/2014/main" id="{2491E5E4-E154-41B2-B1ED-85C42453C70C}"/>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77" name="Freeform 100">
              <a:extLst>
                <a:ext uri="{FF2B5EF4-FFF2-40B4-BE49-F238E27FC236}">
                  <a16:creationId xmlns:a16="http://schemas.microsoft.com/office/drawing/2014/main" id="{765C1F64-02AD-4525-9057-89EB9ED335B3}"/>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78" name="Freeform 101">
              <a:extLst>
                <a:ext uri="{FF2B5EF4-FFF2-40B4-BE49-F238E27FC236}">
                  <a16:creationId xmlns:a16="http://schemas.microsoft.com/office/drawing/2014/main" id="{76E0FCE8-B1BC-4233-9199-D9673FFC3841}"/>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79" name="Freeform 102">
              <a:extLst>
                <a:ext uri="{FF2B5EF4-FFF2-40B4-BE49-F238E27FC236}">
                  <a16:creationId xmlns:a16="http://schemas.microsoft.com/office/drawing/2014/main" id="{CA807538-407E-462D-9681-CA1A524E5702}"/>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0" name="Freeform 103">
              <a:extLst>
                <a:ext uri="{FF2B5EF4-FFF2-40B4-BE49-F238E27FC236}">
                  <a16:creationId xmlns:a16="http://schemas.microsoft.com/office/drawing/2014/main" id="{7FAF642D-5B9B-4AB7-A44A-A52E96B83A55}"/>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2" name="Freeform 104">
              <a:extLst>
                <a:ext uri="{FF2B5EF4-FFF2-40B4-BE49-F238E27FC236}">
                  <a16:creationId xmlns:a16="http://schemas.microsoft.com/office/drawing/2014/main" id="{C07E4C1C-7FC4-4366-A26F-A5D4C78C3275}"/>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3" name="Freeform 105">
              <a:extLst>
                <a:ext uri="{FF2B5EF4-FFF2-40B4-BE49-F238E27FC236}">
                  <a16:creationId xmlns:a16="http://schemas.microsoft.com/office/drawing/2014/main" id="{0C982428-9F7B-45D4-B837-95EC646E7C60}"/>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43"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B3D"/>
                </a:solidFill>
              </a:defRPr>
            </a:lvl1pPr>
          </a:lstStyle>
          <a:p>
            <a:r>
              <a:rPr lang="en-US"/>
              <a:t>Click to edit Master subtitle style</a:t>
            </a:r>
            <a:endParaRPr lang="en-US" dirty="0"/>
          </a:p>
        </p:txBody>
      </p:sp>
      <p:sp>
        <p:nvSpPr>
          <p:cNvPr id="42"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81" name="Content Placeholder 52"/>
          <p:cNvSpPr txBox="1">
            <a:spLocks/>
          </p:cNvSpPr>
          <p:nvPr userDrawn="1"/>
        </p:nvSpPr>
        <p:spPr>
          <a:xfrm>
            <a:off x="704301" y="3842381"/>
            <a:ext cx="2487613" cy="1652265"/>
          </a:xfrm>
          <a:prstGeom prst="rect">
            <a:avLst/>
          </a:prstGeom>
        </p:spPr>
        <p:txBody>
          <a:bodyPr lIns="100584" rIns="100584"/>
          <a:lstStyle>
            <a:lvl1pPr marL="0" indent="0" algn="l" rtl="0" eaLnBrk="0" fontAlgn="base" hangingPunct="0">
              <a:spcBef>
                <a:spcPts val="1200"/>
              </a:spcBef>
              <a:spcAft>
                <a:spcPct val="0"/>
              </a:spcAft>
              <a:buClr>
                <a:schemeClr val="bg1"/>
              </a:buClr>
              <a:buNone/>
              <a:tabLst>
                <a:tab pos="120626" algn="l"/>
                <a:tab pos="299978" algn="l"/>
                <a:tab pos="1034844" algn="l"/>
              </a:tabLst>
              <a:defRPr lang="en-US" sz="1000" b="1" kern="1200" dirty="0" smtClean="0">
                <a:solidFill>
                  <a:schemeClr val="tx1"/>
                </a:solidFill>
                <a:latin typeface="Arial" charset="0"/>
                <a:ea typeface="ＭＳ Ｐゴシック" charset="-128"/>
                <a:cs typeface="+mn-cs"/>
              </a:defRPr>
            </a:lvl1pPr>
            <a:lvl2pPr marL="0" indent="0" algn="l" rtl="0" eaLnBrk="0" fontAlgn="base" hangingPunct="0">
              <a:spcBef>
                <a:spcPct val="20000"/>
              </a:spcBef>
              <a:spcAft>
                <a:spcPct val="0"/>
              </a:spcAft>
              <a:buClr>
                <a:schemeClr val="bg1"/>
              </a:buClr>
              <a:buFontTx/>
              <a:buNone/>
              <a:tabLst>
                <a:tab pos="120626" algn="l"/>
                <a:tab pos="299978" algn="l"/>
                <a:tab pos="1034844" algn="l"/>
              </a:tabLst>
              <a:defRPr lang="en-US" sz="1000" b="1" i="1" kern="1200" dirty="0" smtClean="0">
                <a:solidFill>
                  <a:schemeClr val="tx1"/>
                </a:solidFill>
                <a:latin typeface="Arial" charset="0"/>
                <a:ea typeface="ＭＳ Ｐゴシック" charset="-128"/>
                <a:cs typeface="+mn-cs"/>
              </a:defRPr>
            </a:lvl2pPr>
            <a:lvl3pPr marL="326960" indent="0" algn="l" rtl="0" eaLnBrk="0" fontAlgn="base" hangingPunct="0">
              <a:spcBef>
                <a:spcPct val="20000"/>
              </a:spcBef>
              <a:spcAft>
                <a:spcPct val="0"/>
              </a:spcAft>
              <a:buClr>
                <a:schemeClr val="bg1"/>
              </a:buClr>
              <a:buNone/>
              <a:tabLst>
                <a:tab pos="120626" algn="l"/>
                <a:tab pos="299978" algn="l"/>
                <a:tab pos="1034844" algn="l"/>
              </a:tabLst>
              <a:defRPr sz="1200" b="1">
                <a:solidFill>
                  <a:schemeClr val="accent2"/>
                </a:solidFill>
                <a:latin typeface="+mn-lt"/>
              </a:defRPr>
            </a:lvl3pPr>
            <a:lvl4pPr marL="914218" indent="-114277" algn="l" rtl="0" eaLnBrk="0" fontAlgn="base" hangingPunct="0">
              <a:spcBef>
                <a:spcPct val="20000"/>
              </a:spcBef>
              <a:spcAft>
                <a:spcPct val="0"/>
              </a:spcAft>
              <a:buClr>
                <a:schemeClr val="accent1"/>
              </a:buClr>
              <a:buChar char="•"/>
              <a:tabLst>
                <a:tab pos="120626" algn="l"/>
                <a:tab pos="299978" algn="l"/>
                <a:tab pos="1034844" algn="l"/>
              </a:tabLst>
              <a:defRPr sz="1600" b="1">
                <a:solidFill>
                  <a:schemeClr val="tx1"/>
                </a:solidFill>
                <a:latin typeface="+mn-lt"/>
              </a:defRPr>
            </a:lvl4pPr>
            <a:lvl5pPr marL="1142772" indent="-114277" algn="l" rtl="0" eaLnBrk="0" fontAlgn="base" hangingPunct="0">
              <a:spcBef>
                <a:spcPct val="20000"/>
              </a:spcBef>
              <a:spcAft>
                <a:spcPct val="0"/>
              </a:spcAft>
              <a:buClr>
                <a:schemeClr val="accent1"/>
              </a:buClr>
              <a:buChar char="•"/>
              <a:tabLst>
                <a:tab pos="120626" algn="l"/>
                <a:tab pos="299978" algn="l"/>
                <a:tab pos="1034844" algn="l"/>
              </a:tabLst>
              <a:defRPr sz="1600" b="1">
                <a:solidFill>
                  <a:schemeClr val="tx1"/>
                </a:solidFill>
                <a:latin typeface="+mn-lt"/>
              </a:defRPr>
            </a:lvl5pPr>
            <a:lvl6pPr marL="2514096" indent="-228554" algn="l" rtl="0" fontAlgn="base">
              <a:spcBef>
                <a:spcPct val="20000"/>
              </a:spcBef>
              <a:spcAft>
                <a:spcPct val="0"/>
              </a:spcAft>
              <a:buChar char="»"/>
              <a:defRPr sz="2000">
                <a:solidFill>
                  <a:schemeClr val="tx1"/>
                </a:solidFill>
                <a:latin typeface="+mn-lt"/>
              </a:defRPr>
            </a:lvl6pPr>
            <a:lvl7pPr marL="2971205" indent="-228554" algn="l" rtl="0" fontAlgn="base">
              <a:spcBef>
                <a:spcPct val="20000"/>
              </a:spcBef>
              <a:spcAft>
                <a:spcPct val="0"/>
              </a:spcAft>
              <a:buChar char="»"/>
              <a:defRPr sz="2000">
                <a:solidFill>
                  <a:schemeClr val="tx1"/>
                </a:solidFill>
                <a:latin typeface="+mn-lt"/>
              </a:defRPr>
            </a:lvl7pPr>
            <a:lvl8pPr marL="3428314" indent="-228554" algn="l" rtl="0" fontAlgn="base">
              <a:spcBef>
                <a:spcPct val="20000"/>
              </a:spcBef>
              <a:spcAft>
                <a:spcPct val="0"/>
              </a:spcAft>
              <a:buChar char="»"/>
              <a:defRPr sz="2000">
                <a:solidFill>
                  <a:schemeClr val="tx1"/>
                </a:solidFill>
                <a:latin typeface="+mn-lt"/>
              </a:defRPr>
            </a:lvl8pPr>
            <a:lvl9pPr marL="3885423" indent="-228554" algn="l" rtl="0" fontAlgn="base">
              <a:spcBef>
                <a:spcPct val="20000"/>
              </a:spcBef>
              <a:spcAft>
                <a:spcPct val="0"/>
              </a:spcAft>
              <a:buChar char="»"/>
              <a:defRPr sz="2000">
                <a:solidFill>
                  <a:schemeClr val="tx1"/>
                </a:solidFill>
                <a:latin typeface="+mn-lt"/>
              </a:defRPr>
            </a:lvl9pPr>
          </a:lstStyle>
          <a:p>
            <a:pPr>
              <a:buClr>
                <a:srgbClr val="FFFFFF"/>
              </a:buClr>
            </a:pPr>
            <a:endParaRPr b="0">
              <a:solidFill>
                <a:srgbClr val="000000"/>
              </a:solidFill>
              <a:latin typeface="Arial"/>
            </a:endParaRPr>
          </a:p>
        </p:txBody>
      </p:sp>
      <p:sp>
        <p:nvSpPr>
          <p:cNvPr id="120" name="Content Placeholder 52"/>
          <p:cNvSpPr>
            <a:spLocks noGrp="1"/>
          </p:cNvSpPr>
          <p:nvPr>
            <p:ph sz="quarter" idx="12"/>
          </p:nvPr>
        </p:nvSpPr>
        <p:spPr>
          <a:xfrm>
            <a:off x="704301" y="3978275"/>
            <a:ext cx="2576513" cy="178752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121" name="Content Placeholder 52"/>
          <p:cNvSpPr>
            <a:spLocks noGrp="1"/>
          </p:cNvSpPr>
          <p:nvPr>
            <p:ph sz="quarter" idx="15"/>
          </p:nvPr>
        </p:nvSpPr>
        <p:spPr>
          <a:xfrm>
            <a:off x="3396990" y="3978275"/>
            <a:ext cx="2576513" cy="178752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41" name="Rectangle 9"/>
          <p:cNvSpPr>
            <a:spLocks noGrp="1" noChangeArrowheads="1"/>
          </p:cNvSpPr>
          <p:nvPr>
            <p:ph type="title" hasCustomPrompt="1"/>
          </p:nvPr>
        </p:nvSpPr>
        <p:spPr bwMode="auto">
          <a:xfrm>
            <a:off x="685251" y="1581072"/>
            <a:ext cx="7805762"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sp>
        <p:nvSpPr>
          <p:cNvPr id="84" name="Rectangle 176">
            <a:extLst>
              <a:ext uri="{FF2B5EF4-FFF2-40B4-BE49-F238E27FC236}">
                <a16:creationId xmlns:a16="http://schemas.microsoft.com/office/drawing/2014/main" id="{BC09911A-462B-46F7-AD5F-24FAF02F2217}"/>
              </a:ext>
            </a:extLst>
          </p:cNvPr>
          <p:cNvSpPr>
            <a:spLocks noGrp="1" noChangeArrowheads="1"/>
          </p:cNvSpPr>
          <p:nvPr>
            <p:ph type="ftr" sz="quarter" idx="13"/>
          </p:nvPr>
        </p:nvSpPr>
        <p:spPr>
          <a:xfrm>
            <a:off x="281401" y="6421008"/>
            <a:ext cx="6014623" cy="260350"/>
          </a:xfrm>
        </p:spPr>
        <p:txBody>
          <a:bodyPr anchor="b" anchorCtr="0"/>
          <a:lstStyle>
            <a:lvl1pPr algn="l">
              <a:defRPr sz="800" b="0" smtClean="0">
                <a:solidFill>
                  <a:srgbClr val="000000"/>
                </a:solidFill>
              </a:defRPr>
            </a:lvl1pPr>
          </a:lstStyle>
          <a:p>
            <a:pPr>
              <a:defRPr/>
            </a:pPr>
            <a:endParaRPr lang="en-US" dirty="0"/>
          </a:p>
          <a:p>
            <a:pPr>
              <a:defRPr/>
            </a:pPr>
            <a:r>
              <a:rPr lang="en-US" b="1" dirty="0"/>
              <a:t>Page footer.  </a:t>
            </a:r>
            <a:r>
              <a:rPr lang="en-US" dirty="0"/>
              <a:t>l  © 20XX FMR LLC. All rights reserved.</a:t>
            </a:r>
            <a:endParaRPr lang="en-US" b="1" dirty="0"/>
          </a:p>
        </p:txBody>
      </p:sp>
      <p:pic>
        <p:nvPicPr>
          <p:cNvPr id="39" name="Picture 38">
            <a:extLst>
              <a:ext uri="{FF2B5EF4-FFF2-40B4-BE49-F238E27FC236}">
                <a16:creationId xmlns:a16="http://schemas.microsoft.com/office/drawing/2014/main" id="{19EEFCD7-37DE-4E1C-9841-147079ACF1C6}"/>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b="62741"/>
          <a:stretch/>
        </p:blipFill>
        <p:spPr>
          <a:xfrm>
            <a:off x="802002" y="532741"/>
            <a:ext cx="2987046" cy="134009"/>
          </a:xfrm>
          <a:prstGeom prst="rect">
            <a:avLst/>
          </a:prstGeom>
        </p:spPr>
      </p:pic>
    </p:spTree>
    <p:extLst>
      <p:ext uri="{BB962C8B-B14F-4D97-AF65-F5344CB8AC3E}">
        <p14:creationId xmlns:p14="http://schemas.microsoft.com/office/powerpoint/2010/main" val="1794509632"/>
      </p:ext>
    </p:extLst>
  </p:cSld>
  <p:clrMapOvr>
    <a:masterClrMapping/>
  </p:clrMapOvr>
  <p:extLst>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148.xml><?xml version="1.0" encoding="utf-8"?>
<p:sldLayout xmlns:a="http://schemas.openxmlformats.org/drawingml/2006/main" xmlns:r="http://schemas.openxmlformats.org/officeDocument/2006/relationships" xmlns:p="http://schemas.openxmlformats.org/presentationml/2006/main" showMasterSp="0" type="title" preserve="1">
  <p:cSld name="Print Divider">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658488" name="Rectangle 56"/>
          <p:cNvSpPr>
            <a:spLocks noGrp="1" noChangeArrowheads="1"/>
          </p:cNvSpPr>
          <p:nvPr>
            <p:ph type="ctrTitle"/>
          </p:nvPr>
        </p:nvSpPr>
        <p:spPr>
          <a:xfrm>
            <a:off x="679879" y="2040360"/>
            <a:ext cx="7825945" cy="608013"/>
          </a:xfrm>
          <a:ln algn="ctr"/>
        </p:spPr>
        <p:txBody>
          <a:bodyPr lIns="91440" tIns="45720" anchor="b"/>
          <a:lstStyle>
            <a:lvl1pPr>
              <a:defRPr sz="2800">
                <a:solidFill>
                  <a:srgbClr val="333F48"/>
                </a:solidFill>
              </a:defRPr>
            </a:lvl1pPr>
          </a:lstStyle>
          <a:p>
            <a:r>
              <a:rPr lang="en-US"/>
              <a:t>Click to edit Master title style</a:t>
            </a:r>
            <a:endParaRPr lang="en-US" dirty="0"/>
          </a:p>
        </p:txBody>
      </p:sp>
      <p:sp>
        <p:nvSpPr>
          <p:cNvPr id="658489" name="Rectangle 57"/>
          <p:cNvSpPr>
            <a:spLocks noGrp="1" noChangeArrowheads="1"/>
          </p:cNvSpPr>
          <p:nvPr>
            <p:ph type="subTitle" idx="1"/>
          </p:nvPr>
        </p:nvSpPr>
        <p:spPr>
          <a:xfrm>
            <a:off x="679880" y="2752344"/>
            <a:ext cx="7825946" cy="283464"/>
          </a:xfrm>
          <a:ln algn="ctr"/>
        </p:spPr>
        <p:txBody>
          <a:bodyPr tIns="0"/>
          <a:lstStyle>
            <a:lvl1pPr marL="0" indent="0" algn="l" rtl="0" fontAlgn="base">
              <a:lnSpc>
                <a:spcPct val="100000"/>
              </a:lnSpc>
              <a:spcBef>
                <a:spcPct val="0"/>
              </a:spcBef>
              <a:spcAft>
                <a:spcPct val="0"/>
              </a:spcAft>
              <a:defRPr lang="en-US" sz="2000" b="0" kern="1200" dirty="0">
                <a:solidFill>
                  <a:srgbClr val="768692"/>
                </a:solidFill>
                <a:latin typeface="Arial"/>
                <a:ea typeface="ＭＳ Ｐゴシック" pitchFamily="34" charset="-128"/>
                <a:cs typeface="+mn-cs"/>
              </a:defRPr>
            </a:lvl1pPr>
          </a:lstStyle>
          <a:p>
            <a:r>
              <a:rPr lang="en-US"/>
              <a:t>Click to edit Master subtitle style</a:t>
            </a:r>
            <a:endParaRPr lang="en-US" dirty="0"/>
          </a:p>
        </p:txBody>
      </p:sp>
      <p:sp>
        <p:nvSpPr>
          <p:cNvPr id="60" name="Rectangle 176"/>
          <p:cNvSpPr>
            <a:spLocks noGrp="1" noChangeArrowheads="1"/>
          </p:cNvSpPr>
          <p:nvPr>
            <p:ph type="ftr" sz="quarter" idx="13"/>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cxnSp>
        <p:nvCxnSpPr>
          <p:cNvPr id="6" name="Straight Connector 5"/>
          <p:cNvCxnSpPr/>
          <p:nvPr userDrawn="1"/>
        </p:nvCxnSpPr>
        <p:spPr bwMode="auto">
          <a:xfrm>
            <a:off x="791746" y="2642460"/>
            <a:ext cx="8352254" cy="0"/>
          </a:xfrm>
          <a:prstGeom prst="line">
            <a:avLst/>
          </a:prstGeom>
          <a:solidFill>
            <a:srgbClr val="009681"/>
          </a:solidFill>
          <a:ln w="9525" cap="flat" cmpd="sng" algn="ctr">
            <a:solidFill>
              <a:srgbClr val="768692"/>
            </a:solidFill>
            <a:prstDash val="solid"/>
            <a:round/>
            <a:headEnd type="none" w="med" len="med"/>
            <a:tailEnd type="none" w="med" len="med"/>
          </a:ln>
          <a:effectLst/>
        </p:spPr>
      </p:cxnSp>
      <p:grpSp>
        <p:nvGrpSpPr>
          <p:cNvPr id="89" name="Group 88">
            <a:extLst>
              <a:ext uri="{FF2B5EF4-FFF2-40B4-BE49-F238E27FC236}">
                <a16:creationId xmlns:a16="http://schemas.microsoft.com/office/drawing/2014/main" id="{991DE967-0F82-408F-B89A-AE232A778E53}"/>
              </a:ext>
            </a:extLst>
          </p:cNvPr>
          <p:cNvGrpSpPr/>
          <p:nvPr userDrawn="1"/>
        </p:nvGrpSpPr>
        <p:grpSpPr>
          <a:xfrm>
            <a:off x="7358173" y="6361974"/>
            <a:ext cx="1382376" cy="297562"/>
            <a:chOff x="6923088" y="4475163"/>
            <a:chExt cx="1873251" cy="403225"/>
          </a:xfrm>
        </p:grpSpPr>
        <p:sp>
          <p:nvSpPr>
            <p:cNvPr id="90" name="AutoShape 4">
              <a:extLst>
                <a:ext uri="{FF2B5EF4-FFF2-40B4-BE49-F238E27FC236}">
                  <a16:creationId xmlns:a16="http://schemas.microsoft.com/office/drawing/2014/main" id="{C79E7ACA-A263-4539-87E6-BB3032A565AA}"/>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1" name="Freeform 6">
              <a:extLst>
                <a:ext uri="{FF2B5EF4-FFF2-40B4-BE49-F238E27FC236}">
                  <a16:creationId xmlns:a16="http://schemas.microsoft.com/office/drawing/2014/main" id="{3CD4FC34-780F-4C6A-9C1E-6E2EEF836D95}"/>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2" name="Freeform 7">
              <a:extLst>
                <a:ext uri="{FF2B5EF4-FFF2-40B4-BE49-F238E27FC236}">
                  <a16:creationId xmlns:a16="http://schemas.microsoft.com/office/drawing/2014/main" id="{AC5BB2A0-5794-42B6-9410-3747DA00DA15}"/>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3" name="Freeform 83">
              <a:extLst>
                <a:ext uri="{FF2B5EF4-FFF2-40B4-BE49-F238E27FC236}">
                  <a16:creationId xmlns:a16="http://schemas.microsoft.com/office/drawing/2014/main" id="{C6E5C4C3-0AB4-4023-8682-F0AD227294CB}"/>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4" name="Freeform 84">
              <a:extLst>
                <a:ext uri="{FF2B5EF4-FFF2-40B4-BE49-F238E27FC236}">
                  <a16:creationId xmlns:a16="http://schemas.microsoft.com/office/drawing/2014/main" id="{B97EA17F-E820-4EFF-8C60-95A06BCDF11D}"/>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5" name="Freeform 85">
              <a:extLst>
                <a:ext uri="{FF2B5EF4-FFF2-40B4-BE49-F238E27FC236}">
                  <a16:creationId xmlns:a16="http://schemas.microsoft.com/office/drawing/2014/main" id="{131E540F-55D2-4006-8834-0F1FD1907314}"/>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6" name="Freeform 86">
              <a:extLst>
                <a:ext uri="{FF2B5EF4-FFF2-40B4-BE49-F238E27FC236}">
                  <a16:creationId xmlns:a16="http://schemas.microsoft.com/office/drawing/2014/main" id="{7D987961-3243-40A6-90CA-00D9AD162875}"/>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7" name="Freeform 87">
              <a:extLst>
                <a:ext uri="{FF2B5EF4-FFF2-40B4-BE49-F238E27FC236}">
                  <a16:creationId xmlns:a16="http://schemas.microsoft.com/office/drawing/2014/main" id="{ABD33F16-3509-4F80-988B-665950CB0ABC}"/>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8" name="Freeform 88">
              <a:extLst>
                <a:ext uri="{FF2B5EF4-FFF2-40B4-BE49-F238E27FC236}">
                  <a16:creationId xmlns:a16="http://schemas.microsoft.com/office/drawing/2014/main" id="{DB1ED5A2-3B59-4AF0-AAE6-0501EDDB26AC}"/>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9" name="Freeform 89">
              <a:extLst>
                <a:ext uri="{FF2B5EF4-FFF2-40B4-BE49-F238E27FC236}">
                  <a16:creationId xmlns:a16="http://schemas.microsoft.com/office/drawing/2014/main" id="{2106603A-8F39-42D6-B1DE-070FA0889A24}"/>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0" name="Freeform 90">
              <a:extLst>
                <a:ext uri="{FF2B5EF4-FFF2-40B4-BE49-F238E27FC236}">
                  <a16:creationId xmlns:a16="http://schemas.microsoft.com/office/drawing/2014/main" id="{D72B8D90-A6D2-4469-AD0F-753A37590509}"/>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1" name="Freeform 91">
              <a:extLst>
                <a:ext uri="{FF2B5EF4-FFF2-40B4-BE49-F238E27FC236}">
                  <a16:creationId xmlns:a16="http://schemas.microsoft.com/office/drawing/2014/main" id="{4086A718-DC10-4ABD-9A39-16979BFA7BC5}"/>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2" name="Freeform 92">
              <a:extLst>
                <a:ext uri="{FF2B5EF4-FFF2-40B4-BE49-F238E27FC236}">
                  <a16:creationId xmlns:a16="http://schemas.microsoft.com/office/drawing/2014/main" id="{1812FAEA-94DB-40EC-9B4F-B679C51A0EC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3" name="Freeform 93">
              <a:extLst>
                <a:ext uri="{FF2B5EF4-FFF2-40B4-BE49-F238E27FC236}">
                  <a16:creationId xmlns:a16="http://schemas.microsoft.com/office/drawing/2014/main" id="{BA5E2700-F933-47D2-862C-A932A805ACB4}"/>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4" name="Freeform 94">
              <a:extLst>
                <a:ext uri="{FF2B5EF4-FFF2-40B4-BE49-F238E27FC236}">
                  <a16:creationId xmlns:a16="http://schemas.microsoft.com/office/drawing/2014/main" id="{0847955D-0A8E-45C2-8997-36D1499E7884}"/>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5" name="Freeform 95">
              <a:extLst>
                <a:ext uri="{FF2B5EF4-FFF2-40B4-BE49-F238E27FC236}">
                  <a16:creationId xmlns:a16="http://schemas.microsoft.com/office/drawing/2014/main" id="{17A8DFA0-F304-4C63-84BD-624306BBB1D6}"/>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6" name="Freeform 96">
              <a:extLst>
                <a:ext uri="{FF2B5EF4-FFF2-40B4-BE49-F238E27FC236}">
                  <a16:creationId xmlns:a16="http://schemas.microsoft.com/office/drawing/2014/main" id="{B95E7678-6DD0-4442-98C6-25A0965E8677}"/>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7" name="Freeform 97">
              <a:extLst>
                <a:ext uri="{FF2B5EF4-FFF2-40B4-BE49-F238E27FC236}">
                  <a16:creationId xmlns:a16="http://schemas.microsoft.com/office/drawing/2014/main" id="{2BCDC77B-2728-463D-82CF-73C96D77BFDF}"/>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8" name="Freeform 98">
              <a:extLst>
                <a:ext uri="{FF2B5EF4-FFF2-40B4-BE49-F238E27FC236}">
                  <a16:creationId xmlns:a16="http://schemas.microsoft.com/office/drawing/2014/main" id="{00173041-5C5E-4364-A960-B9F14DF6920E}"/>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9" name="Freeform 99">
              <a:extLst>
                <a:ext uri="{FF2B5EF4-FFF2-40B4-BE49-F238E27FC236}">
                  <a16:creationId xmlns:a16="http://schemas.microsoft.com/office/drawing/2014/main" id="{5B0A6D3D-9806-4EF1-8579-E41C636148B4}"/>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10" name="Freeform 100">
              <a:extLst>
                <a:ext uri="{FF2B5EF4-FFF2-40B4-BE49-F238E27FC236}">
                  <a16:creationId xmlns:a16="http://schemas.microsoft.com/office/drawing/2014/main" id="{8D4ADC7B-2D9B-4B07-A90D-211BD4DCB60F}"/>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11" name="Freeform 101">
              <a:extLst>
                <a:ext uri="{FF2B5EF4-FFF2-40B4-BE49-F238E27FC236}">
                  <a16:creationId xmlns:a16="http://schemas.microsoft.com/office/drawing/2014/main" id="{9965128A-520F-4D47-831E-7C40AC7A83C6}"/>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12" name="Freeform 102">
              <a:extLst>
                <a:ext uri="{FF2B5EF4-FFF2-40B4-BE49-F238E27FC236}">
                  <a16:creationId xmlns:a16="http://schemas.microsoft.com/office/drawing/2014/main" id="{A4DD5B32-4303-4B40-BE62-DD6157C9CE62}"/>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13" name="Freeform 103">
              <a:extLst>
                <a:ext uri="{FF2B5EF4-FFF2-40B4-BE49-F238E27FC236}">
                  <a16:creationId xmlns:a16="http://schemas.microsoft.com/office/drawing/2014/main" id="{40ED94EA-2D3E-4BDC-8C6C-75AD6879FA04}"/>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14" name="Freeform 104">
              <a:extLst>
                <a:ext uri="{FF2B5EF4-FFF2-40B4-BE49-F238E27FC236}">
                  <a16:creationId xmlns:a16="http://schemas.microsoft.com/office/drawing/2014/main" id="{54780562-5C1B-44EA-BDBB-F1B15F1C136B}"/>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15" name="Freeform 105">
              <a:extLst>
                <a:ext uri="{FF2B5EF4-FFF2-40B4-BE49-F238E27FC236}">
                  <a16:creationId xmlns:a16="http://schemas.microsoft.com/office/drawing/2014/main" id="{50AA1CE6-E207-402A-B793-294ED2A09D42}"/>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Tree>
    <p:extLst>
      <p:ext uri="{BB962C8B-B14F-4D97-AF65-F5344CB8AC3E}">
        <p14:creationId xmlns:p14="http://schemas.microsoft.com/office/powerpoint/2010/main" val="1001751304"/>
      </p:ext>
    </p:extLst>
  </p:cSld>
  <p:clrMapOvr>
    <a:masterClrMapping/>
  </p:clrMapOvr>
  <p:extLst>
    <p:ext uri="{DCECCB84-F9BA-43D5-87BE-67443E8EF086}">
      <p15:sldGuideLst xmlns:p15="http://schemas.microsoft.com/office/powerpoint/2012/main">
        <p15:guide id="1" orient="horz" pos="4200">
          <p15:clr>
            <a:srgbClr val="FBAE40"/>
          </p15:clr>
        </p15:guide>
        <p15:guide id="4" pos="5496">
          <p15:clr>
            <a:srgbClr val="FBAE40"/>
          </p15:clr>
        </p15:guide>
      </p15:sldGuideLst>
    </p:ext>
  </p:extLst>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type="title" preserve="1">
  <p:cSld name="Print Divider Speakers">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658488" name="Rectangle 56"/>
          <p:cNvSpPr>
            <a:spLocks noGrp="1" noChangeArrowheads="1"/>
          </p:cNvSpPr>
          <p:nvPr>
            <p:ph type="ctrTitle"/>
          </p:nvPr>
        </p:nvSpPr>
        <p:spPr>
          <a:xfrm>
            <a:off x="679879" y="2040360"/>
            <a:ext cx="7825945" cy="608013"/>
          </a:xfrm>
          <a:ln algn="ctr"/>
        </p:spPr>
        <p:txBody>
          <a:bodyPr lIns="91440" tIns="45720" anchor="b"/>
          <a:lstStyle>
            <a:lvl1pPr>
              <a:defRPr sz="2800">
                <a:solidFill>
                  <a:srgbClr val="333F48"/>
                </a:solidFill>
              </a:defRPr>
            </a:lvl1pPr>
          </a:lstStyle>
          <a:p>
            <a:r>
              <a:rPr lang="en-US"/>
              <a:t>Click to edit Master title style</a:t>
            </a:r>
            <a:endParaRPr lang="en-US" dirty="0"/>
          </a:p>
        </p:txBody>
      </p:sp>
      <p:sp>
        <p:nvSpPr>
          <p:cNvPr id="658489" name="Rectangle 57"/>
          <p:cNvSpPr>
            <a:spLocks noGrp="1" noChangeArrowheads="1"/>
          </p:cNvSpPr>
          <p:nvPr>
            <p:ph type="subTitle" idx="1"/>
          </p:nvPr>
        </p:nvSpPr>
        <p:spPr>
          <a:xfrm>
            <a:off x="679880" y="2819387"/>
            <a:ext cx="7825945" cy="282925"/>
          </a:xfrm>
          <a:ln algn="ctr"/>
        </p:spPr>
        <p:txBody>
          <a:bodyPr tIns="0"/>
          <a:lstStyle>
            <a:lvl1pPr marL="0" indent="0" algn="l" rtl="0" fontAlgn="base">
              <a:lnSpc>
                <a:spcPct val="100000"/>
              </a:lnSpc>
              <a:spcBef>
                <a:spcPts val="600"/>
              </a:spcBef>
              <a:spcAft>
                <a:spcPct val="0"/>
              </a:spcAft>
              <a:defRPr lang="en-US" sz="1600" b="1" kern="1200" baseline="0" dirty="0">
                <a:solidFill>
                  <a:srgbClr val="768692"/>
                </a:solidFill>
                <a:latin typeface="Arial"/>
                <a:ea typeface="ＭＳ Ｐゴシック" pitchFamily="34" charset="-128"/>
                <a:cs typeface="+mn-cs"/>
              </a:defRPr>
            </a:lvl1pPr>
          </a:lstStyle>
          <a:p>
            <a:r>
              <a:rPr lang="en-US"/>
              <a:t>Click to edit Master subtitle style</a:t>
            </a:r>
            <a:endParaRPr lang="en-US" dirty="0"/>
          </a:p>
        </p:txBody>
      </p:sp>
      <p:cxnSp>
        <p:nvCxnSpPr>
          <p:cNvPr id="6" name="Straight Connector 5"/>
          <p:cNvCxnSpPr/>
          <p:nvPr userDrawn="1"/>
        </p:nvCxnSpPr>
        <p:spPr bwMode="auto">
          <a:xfrm>
            <a:off x="791746" y="2642460"/>
            <a:ext cx="8352254" cy="0"/>
          </a:xfrm>
          <a:prstGeom prst="line">
            <a:avLst/>
          </a:prstGeom>
          <a:solidFill>
            <a:srgbClr val="009681"/>
          </a:solidFill>
          <a:ln w="9525" cap="flat" cmpd="sng" algn="ctr">
            <a:solidFill>
              <a:srgbClr val="768692"/>
            </a:solidFill>
            <a:prstDash val="solid"/>
            <a:round/>
            <a:headEnd type="none" w="med" len="med"/>
            <a:tailEnd type="none" w="med" len="med"/>
          </a:ln>
          <a:effectLst/>
        </p:spPr>
      </p:cxnSp>
      <p:grpSp>
        <p:nvGrpSpPr>
          <p:cNvPr id="61" name="Group 60">
            <a:extLst>
              <a:ext uri="{FF2B5EF4-FFF2-40B4-BE49-F238E27FC236}">
                <a16:creationId xmlns:a16="http://schemas.microsoft.com/office/drawing/2014/main" id="{3EF48CAB-2355-427D-924E-A3C73D558CC0}"/>
              </a:ext>
            </a:extLst>
          </p:cNvPr>
          <p:cNvGrpSpPr/>
          <p:nvPr userDrawn="1"/>
        </p:nvGrpSpPr>
        <p:grpSpPr>
          <a:xfrm>
            <a:off x="7358173" y="6361974"/>
            <a:ext cx="1382376" cy="297562"/>
            <a:chOff x="6923088" y="4475163"/>
            <a:chExt cx="1873251" cy="403225"/>
          </a:xfrm>
        </p:grpSpPr>
        <p:sp>
          <p:nvSpPr>
            <p:cNvPr id="62" name="AutoShape 4">
              <a:extLst>
                <a:ext uri="{FF2B5EF4-FFF2-40B4-BE49-F238E27FC236}">
                  <a16:creationId xmlns:a16="http://schemas.microsoft.com/office/drawing/2014/main" id="{88F61506-36CF-4E28-A2C9-50C6F1D3E7EA}"/>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3" name="Freeform 6">
              <a:extLst>
                <a:ext uri="{FF2B5EF4-FFF2-40B4-BE49-F238E27FC236}">
                  <a16:creationId xmlns:a16="http://schemas.microsoft.com/office/drawing/2014/main" id="{73C51A6E-0D3D-4E49-962B-03B20A133E87}"/>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4" name="Freeform 7">
              <a:extLst>
                <a:ext uri="{FF2B5EF4-FFF2-40B4-BE49-F238E27FC236}">
                  <a16:creationId xmlns:a16="http://schemas.microsoft.com/office/drawing/2014/main" id="{BFBB4A40-9F9E-492F-A7C4-F537841EF997}"/>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5" name="Freeform 83">
              <a:extLst>
                <a:ext uri="{FF2B5EF4-FFF2-40B4-BE49-F238E27FC236}">
                  <a16:creationId xmlns:a16="http://schemas.microsoft.com/office/drawing/2014/main" id="{E0757797-0F34-4362-9192-0FE6E5D5173E}"/>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6" name="Freeform 84">
              <a:extLst>
                <a:ext uri="{FF2B5EF4-FFF2-40B4-BE49-F238E27FC236}">
                  <a16:creationId xmlns:a16="http://schemas.microsoft.com/office/drawing/2014/main" id="{D3A178E0-80C8-403E-B76D-F2AFD23DC598}"/>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7" name="Freeform 85">
              <a:extLst>
                <a:ext uri="{FF2B5EF4-FFF2-40B4-BE49-F238E27FC236}">
                  <a16:creationId xmlns:a16="http://schemas.microsoft.com/office/drawing/2014/main" id="{A421C42C-F506-4D4F-AA27-AC6649BA3F01}"/>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8" name="Freeform 86">
              <a:extLst>
                <a:ext uri="{FF2B5EF4-FFF2-40B4-BE49-F238E27FC236}">
                  <a16:creationId xmlns:a16="http://schemas.microsoft.com/office/drawing/2014/main" id="{729B0490-C9D6-4DBB-903A-C2F59D882E77}"/>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9" name="Freeform 87">
              <a:extLst>
                <a:ext uri="{FF2B5EF4-FFF2-40B4-BE49-F238E27FC236}">
                  <a16:creationId xmlns:a16="http://schemas.microsoft.com/office/drawing/2014/main" id="{062DA5E6-2BC9-4B3D-8269-FC39B0A87F02}"/>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70" name="Freeform 88">
              <a:extLst>
                <a:ext uri="{FF2B5EF4-FFF2-40B4-BE49-F238E27FC236}">
                  <a16:creationId xmlns:a16="http://schemas.microsoft.com/office/drawing/2014/main" id="{B62BD2CA-35DA-43EC-ADD6-9A7645ACAF0F}"/>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71" name="Freeform 89">
              <a:extLst>
                <a:ext uri="{FF2B5EF4-FFF2-40B4-BE49-F238E27FC236}">
                  <a16:creationId xmlns:a16="http://schemas.microsoft.com/office/drawing/2014/main" id="{7AEC0B98-C6CD-4FAF-A048-2B9D584D113F}"/>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72" name="Freeform 90">
              <a:extLst>
                <a:ext uri="{FF2B5EF4-FFF2-40B4-BE49-F238E27FC236}">
                  <a16:creationId xmlns:a16="http://schemas.microsoft.com/office/drawing/2014/main" id="{A89FA9C4-A3F0-4CBC-A3C7-1383AB133D89}"/>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73" name="Freeform 91">
              <a:extLst>
                <a:ext uri="{FF2B5EF4-FFF2-40B4-BE49-F238E27FC236}">
                  <a16:creationId xmlns:a16="http://schemas.microsoft.com/office/drawing/2014/main" id="{7E22A295-35E8-46A8-AE0D-0B878370A1E5}"/>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74" name="Freeform 92">
              <a:extLst>
                <a:ext uri="{FF2B5EF4-FFF2-40B4-BE49-F238E27FC236}">
                  <a16:creationId xmlns:a16="http://schemas.microsoft.com/office/drawing/2014/main" id="{04507016-C573-4138-968A-8C0096A114BE}"/>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75" name="Freeform 93">
              <a:extLst>
                <a:ext uri="{FF2B5EF4-FFF2-40B4-BE49-F238E27FC236}">
                  <a16:creationId xmlns:a16="http://schemas.microsoft.com/office/drawing/2014/main" id="{B2E70FFA-0DA9-40E1-9E0F-7C78D061FB05}"/>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76" name="Freeform 94">
              <a:extLst>
                <a:ext uri="{FF2B5EF4-FFF2-40B4-BE49-F238E27FC236}">
                  <a16:creationId xmlns:a16="http://schemas.microsoft.com/office/drawing/2014/main" id="{984CCE0A-9A73-4F22-9558-658EB334C6C6}"/>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77" name="Freeform 95">
              <a:extLst>
                <a:ext uri="{FF2B5EF4-FFF2-40B4-BE49-F238E27FC236}">
                  <a16:creationId xmlns:a16="http://schemas.microsoft.com/office/drawing/2014/main" id="{F951CC34-18E7-4AF8-9426-5F72C121F696}"/>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78" name="Freeform 96">
              <a:extLst>
                <a:ext uri="{FF2B5EF4-FFF2-40B4-BE49-F238E27FC236}">
                  <a16:creationId xmlns:a16="http://schemas.microsoft.com/office/drawing/2014/main" id="{6F2985CA-8E29-4063-8731-E5F2BD1D8B53}"/>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79" name="Freeform 97">
              <a:extLst>
                <a:ext uri="{FF2B5EF4-FFF2-40B4-BE49-F238E27FC236}">
                  <a16:creationId xmlns:a16="http://schemas.microsoft.com/office/drawing/2014/main" id="{5780A8E9-9129-4E4F-A3D0-4CAEEC8200EC}"/>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0" name="Freeform 98">
              <a:extLst>
                <a:ext uri="{FF2B5EF4-FFF2-40B4-BE49-F238E27FC236}">
                  <a16:creationId xmlns:a16="http://schemas.microsoft.com/office/drawing/2014/main" id="{137BAF9B-4A9F-4CD8-B122-71BCB60C9215}"/>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1" name="Freeform 99">
              <a:extLst>
                <a:ext uri="{FF2B5EF4-FFF2-40B4-BE49-F238E27FC236}">
                  <a16:creationId xmlns:a16="http://schemas.microsoft.com/office/drawing/2014/main" id="{0C1228B8-0324-4403-AEF6-FCC4AB492C1C}"/>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2" name="Freeform 100">
              <a:extLst>
                <a:ext uri="{FF2B5EF4-FFF2-40B4-BE49-F238E27FC236}">
                  <a16:creationId xmlns:a16="http://schemas.microsoft.com/office/drawing/2014/main" id="{B181299C-0CF4-44EA-97F9-852F64FEAEC9}"/>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3" name="Freeform 101">
              <a:extLst>
                <a:ext uri="{FF2B5EF4-FFF2-40B4-BE49-F238E27FC236}">
                  <a16:creationId xmlns:a16="http://schemas.microsoft.com/office/drawing/2014/main" id="{0F5CD9DF-80B7-459E-BDE7-37FB8B95C2C7}"/>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4" name="Freeform 102">
              <a:extLst>
                <a:ext uri="{FF2B5EF4-FFF2-40B4-BE49-F238E27FC236}">
                  <a16:creationId xmlns:a16="http://schemas.microsoft.com/office/drawing/2014/main" id="{E5CE1E15-24A0-4D9A-A134-E24CABC9C586}"/>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5" name="Freeform 103">
              <a:extLst>
                <a:ext uri="{FF2B5EF4-FFF2-40B4-BE49-F238E27FC236}">
                  <a16:creationId xmlns:a16="http://schemas.microsoft.com/office/drawing/2014/main" id="{D022E516-EE17-4E1A-91D7-26798C179342}"/>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6" name="Freeform 104">
              <a:extLst>
                <a:ext uri="{FF2B5EF4-FFF2-40B4-BE49-F238E27FC236}">
                  <a16:creationId xmlns:a16="http://schemas.microsoft.com/office/drawing/2014/main" id="{99FC2710-29FD-4CB1-A61F-B17E55A42D26}"/>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7" name="Freeform 105">
              <a:extLst>
                <a:ext uri="{FF2B5EF4-FFF2-40B4-BE49-F238E27FC236}">
                  <a16:creationId xmlns:a16="http://schemas.microsoft.com/office/drawing/2014/main" id="{CA07087F-3570-4D22-B714-C015539D263C}"/>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88" name="Rectangle 176">
            <a:extLst>
              <a:ext uri="{FF2B5EF4-FFF2-40B4-BE49-F238E27FC236}">
                <a16:creationId xmlns:a16="http://schemas.microsoft.com/office/drawing/2014/main" id="{F63D2447-968D-4391-82CF-99220D3851CF}"/>
              </a:ext>
            </a:extLst>
          </p:cNvPr>
          <p:cNvSpPr>
            <a:spLocks noGrp="1" noChangeArrowheads="1"/>
          </p:cNvSpPr>
          <p:nvPr>
            <p:ph type="ftr" sz="quarter" idx="13"/>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891133374"/>
      </p:ext>
    </p:extLst>
  </p:cSld>
  <p:clrMapOvr>
    <a:masterClrMapping/>
  </p:clrMapOvr>
  <p:extLst>
    <p:ext uri="{DCECCB84-F9BA-43D5-87BE-67443E8EF086}">
      <p15:sldGuideLst xmlns:p15="http://schemas.microsoft.com/office/powerpoint/2012/main">
        <p15:guide id="1" orient="horz" pos="4200">
          <p15:clr>
            <a:srgbClr val="FBAE40"/>
          </p15:clr>
        </p15:guide>
        <p15:guide id="2" pos="2880">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_Back_Cover_BD">
    <p:spTree>
      <p:nvGrpSpPr>
        <p:cNvPr id="1" name=""/>
        <p:cNvGrpSpPr/>
        <p:nvPr/>
      </p:nvGrpSpPr>
      <p:grpSpPr>
        <a:xfrm>
          <a:off x="0" y="0"/>
          <a:ext cx="0" cy="0"/>
          <a:chOff x="0" y="0"/>
          <a:chExt cx="0" cy="0"/>
        </a:xfrm>
      </p:grpSpPr>
      <p:sp>
        <p:nvSpPr>
          <p:cNvPr id="5" name="TextBox 4"/>
          <p:cNvSpPr txBox="1"/>
          <p:nvPr userDrawn="1"/>
        </p:nvSpPr>
        <p:spPr>
          <a:xfrm>
            <a:off x="1267505" y="6473360"/>
            <a:ext cx="6466114" cy="353943"/>
          </a:xfrm>
          <a:prstGeom prst="rect">
            <a:avLst/>
          </a:prstGeom>
          <a:noFill/>
        </p:spPr>
        <p:txBody>
          <a:bodyPr wrap="square" rtlCol="0">
            <a:spAutoFit/>
          </a:bodyPr>
          <a:lstStyle/>
          <a:p>
            <a:pPr algn="ctr">
              <a:spcBef>
                <a:spcPts val="200"/>
              </a:spcBef>
              <a:defRPr/>
            </a:pPr>
            <a:r>
              <a:rPr lang="en-US" altLang="en-US" sz="900" dirty="0">
                <a:solidFill>
                  <a:srgbClr val="000000"/>
                </a:solidFill>
              </a:rPr>
              <a:t>FIDELITY INVESTMENTS INSTITUTIONAL SERVICES COMPANY, INC., 500 SALEM STREET, SMITHFIELD, RI  02917</a:t>
            </a:r>
            <a:br>
              <a:rPr lang="en-US" altLang="en-US" dirty="0">
                <a:solidFill>
                  <a:srgbClr val="000000"/>
                </a:solidFill>
              </a:rPr>
            </a:br>
            <a:r>
              <a:rPr lang="en-US" sz="800" dirty="0">
                <a:solidFill>
                  <a:srgbClr val="000000"/>
                </a:solidFill>
              </a:rPr>
              <a:t>© 2016 FMR LLC. All rights reserved.</a:t>
            </a:r>
          </a:p>
        </p:txBody>
      </p:sp>
      <p:grpSp>
        <p:nvGrpSpPr>
          <p:cNvPr id="32" name="Group 31"/>
          <p:cNvGrpSpPr/>
          <p:nvPr userDrawn="1"/>
        </p:nvGrpSpPr>
        <p:grpSpPr>
          <a:xfrm>
            <a:off x="360752" y="5158824"/>
            <a:ext cx="1890168" cy="396052"/>
            <a:chOff x="6871938" y="4475163"/>
            <a:chExt cx="1924401" cy="403225"/>
          </a:xfrm>
        </p:grpSpPr>
        <p:sp>
          <p:nvSpPr>
            <p:cNvPr id="33" name="AutoShape 4"/>
            <p:cNvSpPr>
              <a:spLocks noChangeAspect="1" noChangeArrowheads="1" noTextEdit="1"/>
            </p:cNvSpPr>
            <p:nvPr/>
          </p:nvSpPr>
          <p:spPr bwMode="auto">
            <a:xfrm>
              <a:off x="687193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4" name="Freeform 33"/>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5" name="Freeform 34"/>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6" name="Freeform 35"/>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9" name="Freeform 38"/>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8" name="Freeform 67"/>
            <p:cNvSpPr>
              <a:spLocks/>
            </p:cNvSpPr>
            <p:nvPr/>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9" name="Freeform 68"/>
            <p:cNvSpPr>
              <a:spLocks noEditPoints="1"/>
            </p:cNvSpPr>
            <p:nvPr/>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0" name="Freeform 69"/>
            <p:cNvSpPr>
              <a:spLocks noEditPoints="1"/>
            </p:cNvSpPr>
            <p:nvPr/>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1" name="Freeform 70"/>
            <p:cNvSpPr>
              <a:spLocks noEditPoints="1"/>
            </p:cNvSpPr>
            <p:nvPr/>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2" name="Freeform 71"/>
            <p:cNvSpPr>
              <a:spLocks/>
            </p:cNvSpPr>
            <p:nvPr/>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3" name="Freeform 72"/>
            <p:cNvSpPr>
              <a:spLocks noEditPoints="1"/>
            </p:cNvSpPr>
            <p:nvPr/>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4" name="Freeform 73"/>
            <p:cNvSpPr>
              <a:spLocks/>
            </p:cNvSpPr>
            <p:nvPr/>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5" name="Freeform 74"/>
            <p:cNvSpPr>
              <a:spLocks/>
            </p:cNvSpPr>
            <p:nvPr/>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6" name="Freeform 75"/>
            <p:cNvSpPr>
              <a:spLocks/>
            </p:cNvSpPr>
            <p:nvPr/>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7" name="Freeform 76"/>
            <p:cNvSpPr>
              <a:spLocks/>
            </p:cNvSpPr>
            <p:nvPr/>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8" name="Freeform 77"/>
            <p:cNvSpPr>
              <a:spLocks/>
            </p:cNvSpPr>
            <p:nvPr/>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9" name="Freeform 78"/>
            <p:cNvSpPr>
              <a:spLocks/>
            </p:cNvSpPr>
            <p:nvPr/>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0" name="Freeform 79"/>
            <p:cNvSpPr>
              <a:spLocks/>
            </p:cNvSpPr>
            <p:nvPr/>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1" name="Freeform 80"/>
            <p:cNvSpPr>
              <a:spLocks/>
            </p:cNvSpPr>
            <p:nvPr/>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2" name="Freeform 81"/>
            <p:cNvSpPr>
              <a:spLocks/>
            </p:cNvSpPr>
            <p:nvPr/>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3" name="Freeform 82"/>
            <p:cNvSpPr>
              <a:spLocks noEditPoints="1"/>
            </p:cNvSpPr>
            <p:nvPr/>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4" name="Freeform 83"/>
            <p:cNvSpPr>
              <a:spLocks noEditPoints="1"/>
            </p:cNvSpPr>
            <p:nvPr/>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5" name="Freeform 84"/>
            <p:cNvSpPr>
              <a:spLocks/>
            </p:cNvSpPr>
            <p:nvPr/>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6" name="Freeform 85"/>
            <p:cNvSpPr>
              <a:spLocks/>
            </p:cNvSpPr>
            <p:nvPr/>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7" name="Freeform 86"/>
            <p:cNvSpPr>
              <a:spLocks/>
            </p:cNvSpPr>
            <p:nvPr/>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8" name="Freeform 87"/>
            <p:cNvSpPr>
              <a:spLocks/>
            </p:cNvSpPr>
            <p:nvPr/>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grpSp>
      <p:pic>
        <p:nvPicPr>
          <p:cNvPr id="89" name="Picture 2"/>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00868" y="4359356"/>
            <a:ext cx="4907979" cy="5357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0" name="Content Placeholder 10"/>
          <p:cNvSpPr>
            <a:spLocks noGrp="1"/>
          </p:cNvSpPr>
          <p:nvPr>
            <p:ph sz="quarter" idx="15" hasCustomPrompt="1"/>
          </p:nvPr>
        </p:nvSpPr>
        <p:spPr>
          <a:xfrm>
            <a:off x="298450" y="6499922"/>
            <a:ext cx="711200" cy="277116"/>
          </a:xfrm>
        </p:spPr>
        <p:txBody>
          <a:bodyPr/>
          <a:lstStyle>
            <a:lvl1pPr marL="0" indent="0">
              <a:spcBef>
                <a:spcPts val="0"/>
              </a:spcBef>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dirty="0"/>
              <a:t>XXXXXX.1.0</a:t>
            </a:r>
          </a:p>
          <a:p>
            <a:pPr lvl="0"/>
            <a:r>
              <a:rPr lang="en-US" dirty="0"/>
              <a:t>FIAM-BD </a:t>
            </a:r>
          </a:p>
        </p:txBody>
      </p:sp>
      <p:sp>
        <p:nvSpPr>
          <p:cNvPr id="91" name="Content Placeholder 12"/>
          <p:cNvSpPr>
            <a:spLocks noGrp="1"/>
          </p:cNvSpPr>
          <p:nvPr>
            <p:ph sz="quarter" idx="16" hasCustomPrompt="1"/>
          </p:nvPr>
        </p:nvSpPr>
        <p:spPr>
          <a:xfrm>
            <a:off x="7991475" y="6420624"/>
            <a:ext cx="908050" cy="377825"/>
          </a:xfrm>
        </p:spPr>
        <p:txBody>
          <a:bodyPr anchor="b"/>
          <a:lstStyle>
            <a:lvl1pPr marL="0" indent="0" algn="r">
              <a:spcBef>
                <a:spcPts val="0"/>
              </a:spcBef>
              <a:defRPr sz="700" b="0">
                <a:solidFill>
                  <a:schemeClr val="tx1"/>
                </a:solidFill>
              </a:defRPr>
            </a:lvl1pPr>
            <a:lvl2pPr algn="r">
              <a:defRPr sz="700" b="0">
                <a:solidFill>
                  <a:schemeClr val="tx1"/>
                </a:solidFill>
              </a:defRPr>
            </a:lvl2pPr>
            <a:lvl3pPr algn="r">
              <a:defRPr sz="700" b="0">
                <a:solidFill>
                  <a:schemeClr val="tx1"/>
                </a:solidFill>
              </a:defRPr>
            </a:lvl3pPr>
            <a:lvl4pPr algn="r">
              <a:defRPr sz="700" b="0">
                <a:solidFill>
                  <a:schemeClr val="tx1"/>
                </a:solidFill>
              </a:defRPr>
            </a:lvl4pPr>
            <a:lvl5pPr algn="r">
              <a:defRPr sz="700" b="0">
                <a:solidFill>
                  <a:schemeClr val="tx1"/>
                </a:solidFill>
              </a:defRPr>
            </a:lvl5pPr>
          </a:lstStyle>
          <a:p>
            <a:pPr lvl="0"/>
            <a:r>
              <a:rPr lang="en-US" dirty="0"/>
              <a:t>1.000000.100</a:t>
            </a:r>
          </a:p>
          <a:p>
            <a:pPr lvl="0"/>
            <a:r>
              <a:rPr lang="en-US" dirty="0"/>
              <a:t>MMYY</a:t>
            </a:r>
          </a:p>
        </p:txBody>
      </p:sp>
    </p:spTree>
    <p:extLst>
      <p:ext uri="{BB962C8B-B14F-4D97-AF65-F5344CB8AC3E}">
        <p14:creationId xmlns:p14="http://schemas.microsoft.com/office/powerpoint/2010/main" val="673063584"/>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TOC/Agenda">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a:noFill/>
          <a:ln w="9525">
            <a:noFill/>
            <a:miter lim="800000"/>
            <a:headEnd/>
            <a:tailEnd/>
          </a:ln>
          <a:effectLst/>
        </p:spPr>
        <p:txBody>
          <a:bodyPr tIns="45720"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5" y="1264280"/>
            <a:ext cx="8188710" cy="3602443"/>
          </a:xfrm>
        </p:spPr>
        <p:txBody>
          <a:bodyPr/>
          <a:lstStyle>
            <a:lvl1pPr marL="227013" indent="-227013">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963" indent="-217488">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Page footer, i.e., For institutional use only.</a:t>
            </a:r>
          </a:p>
        </p:txBody>
      </p:sp>
      <p:sp>
        <p:nvSpPr>
          <p:cNvPr id="7"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dirty="0"/>
              <a:t>Production code #</a:t>
            </a:r>
          </a:p>
        </p:txBody>
      </p:sp>
      <p:sp>
        <p:nvSpPr>
          <p:cNvPr id="36" name="Text Box 5">
            <a:extLst>
              <a:ext uri="{FF2B5EF4-FFF2-40B4-BE49-F238E27FC236}">
                <a16:creationId xmlns:a16="http://schemas.microsoft.com/office/drawing/2014/main" id="{7B9E22C7-D90B-4DA1-A370-85A989E67D69}"/>
              </a:ext>
            </a:extLst>
          </p:cNvPr>
          <p:cNvSpPr txBox="1">
            <a:spLocks noChangeArrowheads="1"/>
          </p:cNvSpPr>
          <p:nvPr userDrawn="1"/>
        </p:nvSpPr>
        <p:spPr bwMode="auto">
          <a:xfrm>
            <a:off x="320038" y="6336792"/>
            <a:ext cx="6844022" cy="219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lIns="91440" tIns="45720" rIns="91440" bIns="45720" anchor="b"/>
          <a:lstStyle>
            <a:lvl1pPr eaLnBrk="0" hangingPunct="0">
              <a:spcBef>
                <a:spcPct val="20000"/>
              </a:spcBef>
              <a:buSzPct val="40000"/>
              <a:defRPr sz="1600" b="1">
                <a:solidFill>
                  <a:schemeClr val="accent1"/>
                </a:solidFill>
                <a:latin typeface="Arial" charset="0"/>
              </a:defRPr>
            </a:lvl1pPr>
            <a:lvl2pPr marL="742950" indent="-285750" eaLnBrk="0" hangingPunct="0">
              <a:spcBef>
                <a:spcPct val="20000"/>
              </a:spcBef>
              <a:buClr>
                <a:srgbClr val="978981"/>
              </a:buClr>
              <a:buChar char="•"/>
              <a:defRPr sz="1400">
                <a:solidFill>
                  <a:schemeClr val="tx1"/>
                </a:solidFill>
                <a:latin typeface="Arial" charset="0"/>
              </a:defRPr>
            </a:lvl2pPr>
            <a:lvl3pPr marL="1143000" indent="-228600" eaLnBrk="0" hangingPunct="0">
              <a:spcBef>
                <a:spcPct val="20000"/>
              </a:spcBef>
              <a:buClr>
                <a:schemeClr val="accent1"/>
              </a:buClr>
              <a:buFont typeface="Arial" charset="0"/>
              <a:buChar char="–"/>
              <a:defRPr sz="1200">
                <a:solidFill>
                  <a:schemeClr val="accent1"/>
                </a:solidFill>
                <a:latin typeface="Arial" charset="0"/>
              </a:defRPr>
            </a:lvl3pPr>
            <a:lvl4pPr marL="1600200" indent="-228600" eaLnBrk="0" hangingPunct="0">
              <a:spcBef>
                <a:spcPct val="20000"/>
              </a:spcBef>
              <a:buFont typeface="Arial" charset="0"/>
              <a:buChar char="•"/>
              <a:defRPr sz="1200">
                <a:solidFill>
                  <a:srgbClr val="4C5F6C"/>
                </a:solidFill>
                <a:latin typeface="Arial" charset="0"/>
              </a:defRPr>
            </a:lvl4pPr>
            <a:lvl5pPr marL="2057400" indent="-228600" eaLnBrk="0" hangingPunct="0">
              <a:lnSpc>
                <a:spcPts val="2400"/>
              </a:lnSpc>
              <a:defRPr sz="1400">
                <a:solidFill>
                  <a:schemeClr val="tx1"/>
                </a:solidFill>
                <a:latin typeface="Arial" charset="0"/>
              </a:defRPr>
            </a:lvl5pPr>
            <a:lvl6pPr marL="2514600" indent="-228600" eaLnBrk="0" fontAlgn="base" hangingPunct="0">
              <a:lnSpc>
                <a:spcPts val="2400"/>
              </a:lnSpc>
              <a:spcBef>
                <a:spcPct val="0"/>
              </a:spcBef>
              <a:spcAft>
                <a:spcPct val="0"/>
              </a:spcAft>
              <a:defRPr sz="1400">
                <a:solidFill>
                  <a:schemeClr val="tx1"/>
                </a:solidFill>
                <a:latin typeface="Arial" charset="0"/>
              </a:defRPr>
            </a:lvl6pPr>
            <a:lvl7pPr marL="2971800" indent="-228600" eaLnBrk="0" fontAlgn="base" hangingPunct="0">
              <a:lnSpc>
                <a:spcPts val="2400"/>
              </a:lnSpc>
              <a:spcBef>
                <a:spcPct val="0"/>
              </a:spcBef>
              <a:spcAft>
                <a:spcPct val="0"/>
              </a:spcAft>
              <a:defRPr sz="1400">
                <a:solidFill>
                  <a:schemeClr val="tx1"/>
                </a:solidFill>
                <a:latin typeface="Arial" charset="0"/>
              </a:defRPr>
            </a:lvl7pPr>
            <a:lvl8pPr marL="3429000" indent="-228600" eaLnBrk="0" fontAlgn="base" hangingPunct="0">
              <a:lnSpc>
                <a:spcPts val="2400"/>
              </a:lnSpc>
              <a:spcBef>
                <a:spcPct val="0"/>
              </a:spcBef>
              <a:spcAft>
                <a:spcPct val="0"/>
              </a:spcAft>
              <a:defRPr sz="1400">
                <a:solidFill>
                  <a:schemeClr val="tx1"/>
                </a:solidFill>
                <a:latin typeface="Arial" charset="0"/>
              </a:defRPr>
            </a:lvl8pPr>
            <a:lvl9pPr marL="3886200" indent="-228600" eaLnBrk="0" fontAlgn="base" hangingPunct="0">
              <a:lnSpc>
                <a:spcPts val="2400"/>
              </a:lnSpc>
              <a:spcBef>
                <a:spcPct val="0"/>
              </a:spcBef>
              <a:spcAft>
                <a:spcPct val="0"/>
              </a:spcAft>
              <a:defRPr sz="1400">
                <a:solidFill>
                  <a:schemeClr val="tx1"/>
                </a:solidFill>
                <a:latin typeface="Arial" charset="0"/>
              </a:defRPr>
            </a:lvl9pPr>
          </a:lstStyle>
          <a:p>
            <a:pPr eaLnBrk="1" fontAlgn="base" hangingPunct="1">
              <a:spcBef>
                <a:spcPct val="0"/>
              </a:spcBef>
              <a:spcAft>
                <a:spcPts val="300"/>
              </a:spcAft>
              <a:buSzTx/>
              <a:defRPr/>
            </a:pPr>
            <a:r>
              <a:rPr lang="en-US" sz="800" b="0" i="1" kern="0" dirty="0">
                <a:solidFill>
                  <a:srgbClr val="000000"/>
                </a:solidFill>
                <a:latin typeface="Arial" panose="020B0604020202020204" pitchFamily="34" charset="0"/>
                <a:ea typeface="ＭＳ Ｐゴシック"/>
              </a:rPr>
              <a:t>Current performance may substantially differ from, and could be significantly lower than, performance shown due to recent significant market volatility. Please contact FIAM for updated performance numbers after the tenth business day following quarter end.</a:t>
            </a:r>
          </a:p>
          <a:p>
            <a:pPr eaLnBrk="1" fontAlgn="base" hangingPunct="1">
              <a:spcBef>
                <a:spcPct val="0"/>
              </a:spcBef>
              <a:spcAft>
                <a:spcPts val="300"/>
              </a:spcAft>
              <a:buSzTx/>
              <a:defRPr/>
            </a:pPr>
            <a:r>
              <a:rPr lang="en-US" altLang="en-US" sz="800" b="0" i="1" kern="0" dirty="0">
                <a:solidFill>
                  <a:srgbClr val="000000"/>
                </a:solidFill>
                <a:latin typeface="Arial" panose="020B0604020202020204" pitchFamily="34" charset="0"/>
                <a:ea typeface="ＭＳ Ｐゴシック"/>
              </a:rPr>
              <a:t>This document does not make an offer or solicitation to buy or sell any securities or services, and is not investment advice. FIAM does not provide legal or tax advice and we encourage you to consult your own lawyer, accountant, or other advisor before making an investment.</a:t>
            </a:r>
          </a:p>
          <a:p>
            <a:pPr eaLnBrk="1" fontAlgn="base" hangingPunct="1">
              <a:spcBef>
                <a:spcPct val="0"/>
              </a:spcBef>
              <a:spcAft>
                <a:spcPts val="300"/>
              </a:spcAft>
              <a:buSzTx/>
              <a:defRPr/>
            </a:pPr>
            <a:r>
              <a:rPr lang="en-US" altLang="en-US" sz="800" b="0" i="1" kern="0" dirty="0">
                <a:solidFill>
                  <a:srgbClr val="000000"/>
                </a:solidFill>
                <a:latin typeface="Arial" panose="020B0604020202020204" pitchFamily="34" charset="0"/>
                <a:ea typeface="ＭＳ Ｐゴシック"/>
              </a:rPr>
              <a:t>Information provided in this document is for informational and educational purposes only. To the extent any investment information in this material is deemed to be a recommendation, it is not meant to be impartial investment advice or advice in a fiduciary capacity and is not intended to be used as a primary basis for you or your client’s investment decisions. Fidelity and its representatives may have a conflict of interest in the products or services mentioned in this material because they have a financial interest in them, and receive compensation, directly or indirectly, in connection with the management, distribution, and/or servicing of these products or services, including Fidelity funds, certain third-party funds and products, and certain investment services. </a:t>
            </a:r>
          </a:p>
          <a:p>
            <a:pPr fontAlgn="base">
              <a:lnSpc>
                <a:spcPts val="1000"/>
              </a:lnSpc>
              <a:spcBef>
                <a:spcPct val="0"/>
              </a:spcBef>
              <a:spcAft>
                <a:spcPts val="300"/>
              </a:spcAft>
              <a:buSzTx/>
            </a:pPr>
            <a:r>
              <a:rPr lang="en-US" altLang="en-US" sz="800" b="0" dirty="0">
                <a:solidFill>
                  <a:srgbClr val="000000"/>
                </a:solidFill>
                <a:latin typeface="Arial" panose="020B0604020202020204" pitchFamily="34" charset="0"/>
                <a:ea typeface="ＭＳ Ｐゴシック"/>
              </a:rPr>
              <a:t>See “Important Information” for a discussion of performance data, some of the principal risks related to any of the investment strategies </a:t>
            </a:r>
            <a:br>
              <a:rPr lang="en-US" altLang="en-US" sz="800" b="0" dirty="0">
                <a:solidFill>
                  <a:srgbClr val="000000"/>
                </a:solidFill>
                <a:latin typeface="Arial" panose="020B0604020202020204" pitchFamily="34" charset="0"/>
                <a:ea typeface="ＭＳ Ｐゴシック"/>
              </a:rPr>
            </a:br>
            <a:r>
              <a:rPr lang="en-US" altLang="en-US" sz="800" b="0" dirty="0">
                <a:solidFill>
                  <a:srgbClr val="000000"/>
                </a:solidFill>
                <a:latin typeface="Arial" panose="020B0604020202020204" pitchFamily="34" charset="0"/>
                <a:ea typeface="ＭＳ Ｐゴシック"/>
              </a:rPr>
              <a:t>referred to in this presentation, and other information related to this presentation.</a:t>
            </a:r>
          </a:p>
        </p:txBody>
      </p:sp>
      <p:grpSp>
        <p:nvGrpSpPr>
          <p:cNvPr id="35" name="Group 34">
            <a:extLst>
              <a:ext uri="{FF2B5EF4-FFF2-40B4-BE49-F238E27FC236}">
                <a16:creationId xmlns:a16="http://schemas.microsoft.com/office/drawing/2014/main" id="{B525258B-2348-4903-9B4F-BE4C6EF94DEB}"/>
              </a:ext>
            </a:extLst>
          </p:cNvPr>
          <p:cNvGrpSpPr/>
          <p:nvPr userDrawn="1"/>
        </p:nvGrpSpPr>
        <p:grpSpPr>
          <a:xfrm>
            <a:off x="7358173" y="6361974"/>
            <a:ext cx="1382376" cy="297562"/>
            <a:chOff x="6923088" y="4475163"/>
            <a:chExt cx="1873251" cy="403225"/>
          </a:xfrm>
        </p:grpSpPr>
        <p:sp>
          <p:nvSpPr>
            <p:cNvPr id="37" name="AutoShape 4">
              <a:extLst>
                <a:ext uri="{FF2B5EF4-FFF2-40B4-BE49-F238E27FC236}">
                  <a16:creationId xmlns:a16="http://schemas.microsoft.com/office/drawing/2014/main" id="{FC4144FC-C037-499B-8A95-5F0B44B0FEB7}"/>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6">
              <a:extLst>
                <a:ext uri="{FF2B5EF4-FFF2-40B4-BE49-F238E27FC236}">
                  <a16:creationId xmlns:a16="http://schemas.microsoft.com/office/drawing/2014/main" id="{6B2ACA95-5637-488E-85A5-1732CCB24885}"/>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9" name="Freeform 7">
              <a:extLst>
                <a:ext uri="{FF2B5EF4-FFF2-40B4-BE49-F238E27FC236}">
                  <a16:creationId xmlns:a16="http://schemas.microsoft.com/office/drawing/2014/main" id="{C77C09E5-AC02-47A1-AFAF-3EEE9D22EAC4}"/>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0" name="Freeform 83">
              <a:extLst>
                <a:ext uri="{FF2B5EF4-FFF2-40B4-BE49-F238E27FC236}">
                  <a16:creationId xmlns:a16="http://schemas.microsoft.com/office/drawing/2014/main" id="{F281DB8F-02B0-4E7E-9CEA-91F763EA3C8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1" name="Freeform 84">
              <a:extLst>
                <a:ext uri="{FF2B5EF4-FFF2-40B4-BE49-F238E27FC236}">
                  <a16:creationId xmlns:a16="http://schemas.microsoft.com/office/drawing/2014/main" id="{923F942A-B607-4731-BF3F-24104CDAB12B}"/>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2" name="Freeform 85">
              <a:extLst>
                <a:ext uri="{FF2B5EF4-FFF2-40B4-BE49-F238E27FC236}">
                  <a16:creationId xmlns:a16="http://schemas.microsoft.com/office/drawing/2014/main" id="{5DF8A0F3-DEE1-4AEC-9A0D-23C1A8CEBDD5}"/>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3" name="Freeform 86">
              <a:extLst>
                <a:ext uri="{FF2B5EF4-FFF2-40B4-BE49-F238E27FC236}">
                  <a16:creationId xmlns:a16="http://schemas.microsoft.com/office/drawing/2014/main" id="{0459FFCA-840D-4211-B211-7C59287653FF}"/>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4" name="Freeform 87">
              <a:extLst>
                <a:ext uri="{FF2B5EF4-FFF2-40B4-BE49-F238E27FC236}">
                  <a16:creationId xmlns:a16="http://schemas.microsoft.com/office/drawing/2014/main" id="{41319F0C-F4AD-438F-B97A-3980E05A1B17}"/>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5" name="Freeform 88">
              <a:extLst>
                <a:ext uri="{FF2B5EF4-FFF2-40B4-BE49-F238E27FC236}">
                  <a16:creationId xmlns:a16="http://schemas.microsoft.com/office/drawing/2014/main" id="{A5D8392A-27E2-4989-8942-EE284BCD9820}"/>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6" name="Freeform 89">
              <a:extLst>
                <a:ext uri="{FF2B5EF4-FFF2-40B4-BE49-F238E27FC236}">
                  <a16:creationId xmlns:a16="http://schemas.microsoft.com/office/drawing/2014/main" id="{BE4CB943-0848-4D80-A244-C2DB4C491711}"/>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7" name="Freeform 90">
              <a:extLst>
                <a:ext uri="{FF2B5EF4-FFF2-40B4-BE49-F238E27FC236}">
                  <a16:creationId xmlns:a16="http://schemas.microsoft.com/office/drawing/2014/main" id="{1E015C79-2C79-4220-8420-629436D62394}"/>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8" name="Freeform 91">
              <a:extLst>
                <a:ext uri="{FF2B5EF4-FFF2-40B4-BE49-F238E27FC236}">
                  <a16:creationId xmlns:a16="http://schemas.microsoft.com/office/drawing/2014/main" id="{B17F6FBF-8DA0-45D5-9040-A8C6570FDF86}"/>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9" name="Freeform 92">
              <a:extLst>
                <a:ext uri="{FF2B5EF4-FFF2-40B4-BE49-F238E27FC236}">
                  <a16:creationId xmlns:a16="http://schemas.microsoft.com/office/drawing/2014/main" id="{9E026874-0653-4EAF-A72F-F609A8B73E2E}"/>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0" name="Freeform 93">
              <a:extLst>
                <a:ext uri="{FF2B5EF4-FFF2-40B4-BE49-F238E27FC236}">
                  <a16:creationId xmlns:a16="http://schemas.microsoft.com/office/drawing/2014/main" id="{D3E9F9FB-41CB-4DB8-8086-EB8467ED13AB}"/>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1" name="Freeform 94">
              <a:extLst>
                <a:ext uri="{FF2B5EF4-FFF2-40B4-BE49-F238E27FC236}">
                  <a16:creationId xmlns:a16="http://schemas.microsoft.com/office/drawing/2014/main" id="{FD982413-8F97-4A7D-82BD-A65DD9B3DB99}"/>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2" name="Freeform 95">
              <a:extLst>
                <a:ext uri="{FF2B5EF4-FFF2-40B4-BE49-F238E27FC236}">
                  <a16:creationId xmlns:a16="http://schemas.microsoft.com/office/drawing/2014/main" id="{D50CB561-8EF5-4308-A455-6D096E075268}"/>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3" name="Freeform 96">
              <a:extLst>
                <a:ext uri="{FF2B5EF4-FFF2-40B4-BE49-F238E27FC236}">
                  <a16:creationId xmlns:a16="http://schemas.microsoft.com/office/drawing/2014/main" id="{FFBC8FBE-606C-4CB3-91E1-ED06ECBB17D0}"/>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4" name="Freeform 97">
              <a:extLst>
                <a:ext uri="{FF2B5EF4-FFF2-40B4-BE49-F238E27FC236}">
                  <a16:creationId xmlns:a16="http://schemas.microsoft.com/office/drawing/2014/main" id="{36FE0ABF-E345-4E5D-8A63-70BAA6FEA25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5" name="Freeform 98">
              <a:extLst>
                <a:ext uri="{FF2B5EF4-FFF2-40B4-BE49-F238E27FC236}">
                  <a16:creationId xmlns:a16="http://schemas.microsoft.com/office/drawing/2014/main" id="{9267DB30-623D-42E8-92A2-BCF5C69429D3}"/>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6" name="Freeform 99">
              <a:extLst>
                <a:ext uri="{FF2B5EF4-FFF2-40B4-BE49-F238E27FC236}">
                  <a16:creationId xmlns:a16="http://schemas.microsoft.com/office/drawing/2014/main" id="{2E9CA577-8AA9-44EE-AB3E-82147EBFA5D6}"/>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7" name="Freeform 100">
              <a:extLst>
                <a:ext uri="{FF2B5EF4-FFF2-40B4-BE49-F238E27FC236}">
                  <a16:creationId xmlns:a16="http://schemas.microsoft.com/office/drawing/2014/main" id="{001D08BA-9184-4F00-A861-33F8C6DEDC89}"/>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8" name="Freeform 101">
              <a:extLst>
                <a:ext uri="{FF2B5EF4-FFF2-40B4-BE49-F238E27FC236}">
                  <a16:creationId xmlns:a16="http://schemas.microsoft.com/office/drawing/2014/main" id="{BA954CEC-7B7F-4CD7-9D37-D5FA9D58C0CF}"/>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9" name="Freeform 102">
              <a:extLst>
                <a:ext uri="{FF2B5EF4-FFF2-40B4-BE49-F238E27FC236}">
                  <a16:creationId xmlns:a16="http://schemas.microsoft.com/office/drawing/2014/main" id="{05817761-5784-4D7A-9010-24FD70B35031}"/>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0" name="Freeform 103">
              <a:extLst>
                <a:ext uri="{FF2B5EF4-FFF2-40B4-BE49-F238E27FC236}">
                  <a16:creationId xmlns:a16="http://schemas.microsoft.com/office/drawing/2014/main" id="{DC420559-C599-43E4-9F87-D5F7BF1439F6}"/>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1" name="Freeform 104">
              <a:extLst>
                <a:ext uri="{FF2B5EF4-FFF2-40B4-BE49-F238E27FC236}">
                  <a16:creationId xmlns:a16="http://schemas.microsoft.com/office/drawing/2014/main" id="{F8E5C600-936F-456C-A0F3-165AAD26D9E3}"/>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2" name="Freeform 105">
              <a:extLst>
                <a:ext uri="{FF2B5EF4-FFF2-40B4-BE49-F238E27FC236}">
                  <a16:creationId xmlns:a16="http://schemas.microsoft.com/office/drawing/2014/main" id="{D08DAE1D-ADBB-440D-9E07-7C279B157E9A}"/>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Tree>
    <p:extLst>
      <p:ext uri="{BB962C8B-B14F-4D97-AF65-F5344CB8AC3E}">
        <p14:creationId xmlns:p14="http://schemas.microsoft.com/office/powerpoint/2010/main" val="165214101"/>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TOC/Agenda_CFA">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a:noFill/>
          <a:ln w="9525">
            <a:noFill/>
            <a:miter lim="800000"/>
            <a:headEnd/>
            <a:tailEnd/>
          </a:ln>
          <a:effectLst/>
        </p:spPr>
        <p:txBody>
          <a:bodyPr tIns="45720"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5" y="1264280"/>
            <a:ext cx="8188710" cy="3670457"/>
          </a:xfrm>
        </p:spPr>
        <p:txBody>
          <a:bodyPr/>
          <a:lstStyle>
            <a:lvl1pPr marL="227013" indent="-227013">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963" indent="-217488">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Page footer, i.e., For institutional use only.</a:t>
            </a:r>
          </a:p>
        </p:txBody>
      </p:sp>
      <p:sp>
        <p:nvSpPr>
          <p:cNvPr id="7"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dirty="0"/>
              <a:t>Production code #</a:t>
            </a:r>
          </a:p>
        </p:txBody>
      </p:sp>
      <p:grpSp>
        <p:nvGrpSpPr>
          <p:cNvPr id="35" name="Group 34">
            <a:extLst>
              <a:ext uri="{FF2B5EF4-FFF2-40B4-BE49-F238E27FC236}">
                <a16:creationId xmlns:a16="http://schemas.microsoft.com/office/drawing/2014/main" id="{5C89791D-B2CB-4A97-8110-87E045E85EE3}"/>
              </a:ext>
            </a:extLst>
          </p:cNvPr>
          <p:cNvGrpSpPr/>
          <p:nvPr userDrawn="1"/>
        </p:nvGrpSpPr>
        <p:grpSpPr>
          <a:xfrm>
            <a:off x="7358173" y="6361974"/>
            <a:ext cx="1382376" cy="297562"/>
            <a:chOff x="6923088" y="4475163"/>
            <a:chExt cx="1873251" cy="403225"/>
          </a:xfrm>
        </p:grpSpPr>
        <p:sp>
          <p:nvSpPr>
            <p:cNvPr id="37" name="AutoShape 4">
              <a:extLst>
                <a:ext uri="{FF2B5EF4-FFF2-40B4-BE49-F238E27FC236}">
                  <a16:creationId xmlns:a16="http://schemas.microsoft.com/office/drawing/2014/main" id="{256E42B7-8D40-456D-8837-CE990224176A}"/>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6">
              <a:extLst>
                <a:ext uri="{FF2B5EF4-FFF2-40B4-BE49-F238E27FC236}">
                  <a16:creationId xmlns:a16="http://schemas.microsoft.com/office/drawing/2014/main" id="{CEC5AC92-1445-4A45-B5FA-35F1132B208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9" name="Freeform 7">
              <a:extLst>
                <a:ext uri="{FF2B5EF4-FFF2-40B4-BE49-F238E27FC236}">
                  <a16:creationId xmlns:a16="http://schemas.microsoft.com/office/drawing/2014/main" id="{8D9ABD88-51F6-44D2-8638-4499CF72EB4F}"/>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0" name="Freeform 83">
              <a:extLst>
                <a:ext uri="{FF2B5EF4-FFF2-40B4-BE49-F238E27FC236}">
                  <a16:creationId xmlns:a16="http://schemas.microsoft.com/office/drawing/2014/main" id="{AB894C49-45C2-4236-87FC-911492E384C7}"/>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1" name="Freeform 84">
              <a:extLst>
                <a:ext uri="{FF2B5EF4-FFF2-40B4-BE49-F238E27FC236}">
                  <a16:creationId xmlns:a16="http://schemas.microsoft.com/office/drawing/2014/main" id="{06413496-CFDB-4B8E-B601-04A8AE8379AE}"/>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2" name="Freeform 85">
              <a:extLst>
                <a:ext uri="{FF2B5EF4-FFF2-40B4-BE49-F238E27FC236}">
                  <a16:creationId xmlns:a16="http://schemas.microsoft.com/office/drawing/2014/main" id="{F6660DA9-6CF5-43A3-BDEB-61ED91AC4875}"/>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3" name="Freeform 86">
              <a:extLst>
                <a:ext uri="{FF2B5EF4-FFF2-40B4-BE49-F238E27FC236}">
                  <a16:creationId xmlns:a16="http://schemas.microsoft.com/office/drawing/2014/main" id="{517CC972-00A3-4A21-80CC-05D21668455A}"/>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4" name="Freeform 87">
              <a:extLst>
                <a:ext uri="{FF2B5EF4-FFF2-40B4-BE49-F238E27FC236}">
                  <a16:creationId xmlns:a16="http://schemas.microsoft.com/office/drawing/2014/main" id="{D67C55F2-0C06-4A38-867C-6CD74DA2F0E6}"/>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5" name="Freeform 88">
              <a:extLst>
                <a:ext uri="{FF2B5EF4-FFF2-40B4-BE49-F238E27FC236}">
                  <a16:creationId xmlns:a16="http://schemas.microsoft.com/office/drawing/2014/main" id="{0B2C50D3-2919-4B8E-9EE3-508C84B3F4C9}"/>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6" name="Freeform 89">
              <a:extLst>
                <a:ext uri="{FF2B5EF4-FFF2-40B4-BE49-F238E27FC236}">
                  <a16:creationId xmlns:a16="http://schemas.microsoft.com/office/drawing/2014/main" id="{464087C1-209E-4381-BB3E-9855B415D051}"/>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7" name="Freeform 90">
              <a:extLst>
                <a:ext uri="{FF2B5EF4-FFF2-40B4-BE49-F238E27FC236}">
                  <a16:creationId xmlns:a16="http://schemas.microsoft.com/office/drawing/2014/main" id="{9C5CC6E1-99CD-46AA-8EA8-66ECA3BB6743}"/>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8" name="Freeform 91">
              <a:extLst>
                <a:ext uri="{FF2B5EF4-FFF2-40B4-BE49-F238E27FC236}">
                  <a16:creationId xmlns:a16="http://schemas.microsoft.com/office/drawing/2014/main" id="{100564BC-C7D5-4130-8CA4-B74818772BB9}"/>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9" name="Freeform 92">
              <a:extLst>
                <a:ext uri="{FF2B5EF4-FFF2-40B4-BE49-F238E27FC236}">
                  <a16:creationId xmlns:a16="http://schemas.microsoft.com/office/drawing/2014/main" id="{3C5592C7-46B8-440B-9A9B-4BBA10E9A852}"/>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0" name="Freeform 93">
              <a:extLst>
                <a:ext uri="{FF2B5EF4-FFF2-40B4-BE49-F238E27FC236}">
                  <a16:creationId xmlns:a16="http://schemas.microsoft.com/office/drawing/2014/main" id="{B7ED3C6E-0450-46C4-B598-8CF656E61874}"/>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1" name="Freeform 94">
              <a:extLst>
                <a:ext uri="{FF2B5EF4-FFF2-40B4-BE49-F238E27FC236}">
                  <a16:creationId xmlns:a16="http://schemas.microsoft.com/office/drawing/2014/main" id="{AD2B1F3E-7445-4B4C-9528-DB5B631C9489}"/>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2" name="Freeform 95">
              <a:extLst>
                <a:ext uri="{FF2B5EF4-FFF2-40B4-BE49-F238E27FC236}">
                  <a16:creationId xmlns:a16="http://schemas.microsoft.com/office/drawing/2014/main" id="{6A229020-7EF4-44A6-A13C-EAEEBD8AA53D}"/>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3" name="Freeform 96">
              <a:extLst>
                <a:ext uri="{FF2B5EF4-FFF2-40B4-BE49-F238E27FC236}">
                  <a16:creationId xmlns:a16="http://schemas.microsoft.com/office/drawing/2014/main" id="{6A9AD9C9-D486-4508-8EBF-5607B6D0F060}"/>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4" name="Freeform 97">
              <a:extLst>
                <a:ext uri="{FF2B5EF4-FFF2-40B4-BE49-F238E27FC236}">
                  <a16:creationId xmlns:a16="http://schemas.microsoft.com/office/drawing/2014/main" id="{E7B98288-CFE9-4541-AE6E-E1AD9A38708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5" name="Freeform 98">
              <a:extLst>
                <a:ext uri="{FF2B5EF4-FFF2-40B4-BE49-F238E27FC236}">
                  <a16:creationId xmlns:a16="http://schemas.microsoft.com/office/drawing/2014/main" id="{EC441BBE-D691-48C4-8144-9252918CC3BB}"/>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6" name="Freeform 99">
              <a:extLst>
                <a:ext uri="{FF2B5EF4-FFF2-40B4-BE49-F238E27FC236}">
                  <a16:creationId xmlns:a16="http://schemas.microsoft.com/office/drawing/2014/main" id="{926F933F-6516-44DF-BD19-8DE4F4256134}"/>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7" name="Freeform 100">
              <a:extLst>
                <a:ext uri="{FF2B5EF4-FFF2-40B4-BE49-F238E27FC236}">
                  <a16:creationId xmlns:a16="http://schemas.microsoft.com/office/drawing/2014/main" id="{7D55741F-239C-4ACB-9617-839C2C76A953}"/>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8" name="Freeform 101">
              <a:extLst>
                <a:ext uri="{FF2B5EF4-FFF2-40B4-BE49-F238E27FC236}">
                  <a16:creationId xmlns:a16="http://schemas.microsoft.com/office/drawing/2014/main" id="{97BA2CBA-119F-417A-A3D5-615918135136}"/>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9" name="Freeform 102">
              <a:extLst>
                <a:ext uri="{FF2B5EF4-FFF2-40B4-BE49-F238E27FC236}">
                  <a16:creationId xmlns:a16="http://schemas.microsoft.com/office/drawing/2014/main" id="{25CE3DC2-26FB-4D97-9877-C6F95846336A}"/>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0" name="Freeform 103">
              <a:extLst>
                <a:ext uri="{FF2B5EF4-FFF2-40B4-BE49-F238E27FC236}">
                  <a16:creationId xmlns:a16="http://schemas.microsoft.com/office/drawing/2014/main" id="{7140E4E0-8622-4F41-8E64-43A97C658F97}"/>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1" name="Freeform 104">
              <a:extLst>
                <a:ext uri="{FF2B5EF4-FFF2-40B4-BE49-F238E27FC236}">
                  <a16:creationId xmlns:a16="http://schemas.microsoft.com/office/drawing/2014/main" id="{0C14C9C0-D305-4FCB-872A-AB351588739B}"/>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2" name="Freeform 105">
              <a:extLst>
                <a:ext uri="{FF2B5EF4-FFF2-40B4-BE49-F238E27FC236}">
                  <a16:creationId xmlns:a16="http://schemas.microsoft.com/office/drawing/2014/main" id="{E56ECF2C-32AC-43B5-B663-5A5BD09CDC3C}"/>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Tree>
    <p:extLst>
      <p:ext uri="{BB962C8B-B14F-4D97-AF65-F5344CB8AC3E}">
        <p14:creationId xmlns:p14="http://schemas.microsoft.com/office/powerpoint/2010/main" val="1529320030"/>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TOC/Agenda_FIL">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a:noFill/>
          <a:ln w="9525">
            <a:noFill/>
            <a:miter lim="800000"/>
            <a:headEnd/>
            <a:tailEnd/>
          </a:ln>
          <a:effectLst/>
        </p:spPr>
        <p:txBody>
          <a:bodyPr tIns="45720"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5" y="1264280"/>
            <a:ext cx="8188710" cy="3879131"/>
          </a:xfrm>
        </p:spPr>
        <p:txBody>
          <a:bodyPr/>
          <a:lstStyle>
            <a:lvl1pPr marL="227013" indent="-227013">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963" indent="-217488">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Page footer, i.e., For institutional use only.</a:t>
            </a:r>
          </a:p>
        </p:txBody>
      </p:sp>
      <p:sp>
        <p:nvSpPr>
          <p:cNvPr id="7"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dirty="0"/>
              <a:t>Production code #</a:t>
            </a:r>
          </a:p>
        </p:txBody>
      </p:sp>
      <p:sp>
        <p:nvSpPr>
          <p:cNvPr id="36" name="Text Box 5"/>
          <p:cNvSpPr txBox="1">
            <a:spLocks noChangeArrowheads="1"/>
          </p:cNvSpPr>
          <p:nvPr userDrawn="1"/>
        </p:nvSpPr>
        <p:spPr bwMode="auto">
          <a:xfrm>
            <a:off x="320040" y="6189203"/>
            <a:ext cx="6715550" cy="3670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lIns="91440" tIns="45720" rIns="91440" bIns="45720" anchor="b"/>
          <a:lstStyle>
            <a:lvl1pPr eaLnBrk="0" hangingPunct="0">
              <a:spcBef>
                <a:spcPct val="20000"/>
              </a:spcBef>
              <a:buSzPct val="40000"/>
              <a:defRPr sz="1600" b="1">
                <a:solidFill>
                  <a:schemeClr val="accent1"/>
                </a:solidFill>
                <a:latin typeface="Arial" charset="0"/>
              </a:defRPr>
            </a:lvl1pPr>
            <a:lvl2pPr marL="742950" indent="-285750" eaLnBrk="0" hangingPunct="0">
              <a:spcBef>
                <a:spcPct val="20000"/>
              </a:spcBef>
              <a:buClr>
                <a:srgbClr val="978981"/>
              </a:buClr>
              <a:buChar char="•"/>
              <a:defRPr sz="1400">
                <a:solidFill>
                  <a:schemeClr val="tx1"/>
                </a:solidFill>
                <a:latin typeface="Arial" charset="0"/>
              </a:defRPr>
            </a:lvl2pPr>
            <a:lvl3pPr marL="1143000" indent="-228600" eaLnBrk="0" hangingPunct="0">
              <a:spcBef>
                <a:spcPct val="20000"/>
              </a:spcBef>
              <a:buClr>
                <a:schemeClr val="accent1"/>
              </a:buClr>
              <a:buFont typeface="Arial" charset="0"/>
              <a:buChar char="–"/>
              <a:defRPr sz="1200">
                <a:solidFill>
                  <a:schemeClr val="accent1"/>
                </a:solidFill>
                <a:latin typeface="Arial" charset="0"/>
              </a:defRPr>
            </a:lvl3pPr>
            <a:lvl4pPr marL="1600200" indent="-228600" eaLnBrk="0" hangingPunct="0">
              <a:spcBef>
                <a:spcPct val="20000"/>
              </a:spcBef>
              <a:buFont typeface="Arial" charset="0"/>
              <a:buChar char="•"/>
              <a:defRPr sz="1200">
                <a:solidFill>
                  <a:srgbClr val="4C5F6C"/>
                </a:solidFill>
                <a:latin typeface="Arial" charset="0"/>
              </a:defRPr>
            </a:lvl4pPr>
            <a:lvl5pPr marL="2057400" indent="-228600" eaLnBrk="0" hangingPunct="0">
              <a:lnSpc>
                <a:spcPts val="2400"/>
              </a:lnSpc>
              <a:defRPr sz="1400">
                <a:solidFill>
                  <a:schemeClr val="tx1"/>
                </a:solidFill>
                <a:latin typeface="Arial" charset="0"/>
              </a:defRPr>
            </a:lvl5pPr>
            <a:lvl6pPr marL="2514600" indent="-228600" eaLnBrk="0" fontAlgn="base" hangingPunct="0">
              <a:lnSpc>
                <a:spcPts val="2400"/>
              </a:lnSpc>
              <a:spcBef>
                <a:spcPct val="0"/>
              </a:spcBef>
              <a:spcAft>
                <a:spcPct val="0"/>
              </a:spcAft>
              <a:defRPr sz="1400">
                <a:solidFill>
                  <a:schemeClr val="tx1"/>
                </a:solidFill>
                <a:latin typeface="Arial" charset="0"/>
              </a:defRPr>
            </a:lvl6pPr>
            <a:lvl7pPr marL="2971800" indent="-228600" eaLnBrk="0" fontAlgn="base" hangingPunct="0">
              <a:lnSpc>
                <a:spcPts val="2400"/>
              </a:lnSpc>
              <a:spcBef>
                <a:spcPct val="0"/>
              </a:spcBef>
              <a:spcAft>
                <a:spcPct val="0"/>
              </a:spcAft>
              <a:defRPr sz="1400">
                <a:solidFill>
                  <a:schemeClr val="tx1"/>
                </a:solidFill>
                <a:latin typeface="Arial" charset="0"/>
              </a:defRPr>
            </a:lvl7pPr>
            <a:lvl8pPr marL="3429000" indent="-228600" eaLnBrk="0" fontAlgn="base" hangingPunct="0">
              <a:lnSpc>
                <a:spcPts val="2400"/>
              </a:lnSpc>
              <a:spcBef>
                <a:spcPct val="0"/>
              </a:spcBef>
              <a:spcAft>
                <a:spcPct val="0"/>
              </a:spcAft>
              <a:defRPr sz="1400">
                <a:solidFill>
                  <a:schemeClr val="tx1"/>
                </a:solidFill>
                <a:latin typeface="Arial" charset="0"/>
              </a:defRPr>
            </a:lvl8pPr>
            <a:lvl9pPr marL="3886200" indent="-228600" eaLnBrk="0" fontAlgn="base" hangingPunct="0">
              <a:lnSpc>
                <a:spcPts val="2400"/>
              </a:lnSpc>
              <a:spcBef>
                <a:spcPct val="0"/>
              </a:spcBef>
              <a:spcAft>
                <a:spcPct val="0"/>
              </a:spcAft>
              <a:defRPr sz="1400">
                <a:solidFill>
                  <a:schemeClr val="tx1"/>
                </a:solidFill>
                <a:latin typeface="Arial" charset="0"/>
              </a:defRPr>
            </a:lvl9pPr>
          </a:lstStyle>
          <a:p>
            <a:pPr fontAlgn="base">
              <a:lnSpc>
                <a:spcPts val="1000"/>
              </a:lnSpc>
              <a:spcBef>
                <a:spcPct val="0"/>
              </a:spcBef>
              <a:spcAft>
                <a:spcPts val="300"/>
              </a:spcAft>
              <a:buSzTx/>
              <a:defRPr/>
            </a:pPr>
            <a:r>
              <a:rPr lang="en-US" sz="800" b="0" i="1" kern="0" dirty="0">
                <a:solidFill>
                  <a:srgbClr val="000000"/>
                </a:solidFill>
                <a:latin typeface="Arial"/>
                <a:ea typeface="ＭＳ Ｐゴシック"/>
              </a:rPr>
              <a:t>Current performance may substantially differ from, and could be significantly lower than, performance shown due to recent significant market volatility. Please contact FIAM for updated performance numbers after the tenth business day following quarter end.</a:t>
            </a:r>
            <a:endParaRPr lang="en-US" altLang="en-US" sz="800" b="0" dirty="0">
              <a:solidFill>
                <a:srgbClr val="000000"/>
              </a:solidFill>
              <a:latin typeface="Arial"/>
              <a:ea typeface="ＭＳ Ｐゴシック"/>
            </a:endParaRPr>
          </a:p>
          <a:p>
            <a:pPr fontAlgn="base">
              <a:lnSpc>
                <a:spcPts val="1000"/>
              </a:lnSpc>
              <a:spcBef>
                <a:spcPct val="0"/>
              </a:spcBef>
              <a:spcAft>
                <a:spcPts val="300"/>
              </a:spcAft>
              <a:buSzTx/>
            </a:pPr>
            <a:r>
              <a:rPr lang="en-US" altLang="en-US" sz="800" b="0" dirty="0">
                <a:solidFill>
                  <a:srgbClr val="000000"/>
                </a:solidFill>
                <a:latin typeface="Arial"/>
                <a:ea typeface="ＭＳ Ｐゴシック"/>
              </a:rPr>
              <a:t>See “Important Information” for a discussion of performance data, some of the principal risks related to any of the investment strategies referred to in this presentation, </a:t>
            </a:r>
            <a:r>
              <a:rPr lang="en-US" altLang="en-US" sz="800" b="0" dirty="0">
                <a:solidFill>
                  <a:srgbClr val="FF0000"/>
                </a:solidFill>
                <a:latin typeface="Arial"/>
                <a:ea typeface="ＭＳ Ｐゴシック"/>
              </a:rPr>
              <a:t>professional designations and how they are obtained, </a:t>
            </a:r>
            <a:r>
              <a:rPr lang="en-US" altLang="en-US" sz="800" b="0" dirty="0">
                <a:solidFill>
                  <a:srgbClr val="000000"/>
                </a:solidFill>
                <a:latin typeface="Arial"/>
                <a:ea typeface="ＭＳ Ｐゴシック"/>
              </a:rPr>
              <a:t>and other information related to this presentation.</a:t>
            </a:r>
          </a:p>
        </p:txBody>
      </p:sp>
      <p:grpSp>
        <p:nvGrpSpPr>
          <p:cNvPr id="35" name="Group 34">
            <a:extLst>
              <a:ext uri="{FF2B5EF4-FFF2-40B4-BE49-F238E27FC236}">
                <a16:creationId xmlns:a16="http://schemas.microsoft.com/office/drawing/2014/main" id="{9B671028-E48D-40C5-8ACD-C05FDF7D449F}"/>
              </a:ext>
            </a:extLst>
          </p:cNvPr>
          <p:cNvGrpSpPr/>
          <p:nvPr userDrawn="1"/>
        </p:nvGrpSpPr>
        <p:grpSpPr>
          <a:xfrm>
            <a:off x="7358173" y="6361974"/>
            <a:ext cx="1382376" cy="297562"/>
            <a:chOff x="6923088" y="4475163"/>
            <a:chExt cx="1873251" cy="403225"/>
          </a:xfrm>
        </p:grpSpPr>
        <p:sp>
          <p:nvSpPr>
            <p:cNvPr id="37" name="AutoShape 4">
              <a:extLst>
                <a:ext uri="{FF2B5EF4-FFF2-40B4-BE49-F238E27FC236}">
                  <a16:creationId xmlns:a16="http://schemas.microsoft.com/office/drawing/2014/main" id="{41A0A4C3-79DD-40B6-8BC6-D9EE8117E164}"/>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6">
              <a:extLst>
                <a:ext uri="{FF2B5EF4-FFF2-40B4-BE49-F238E27FC236}">
                  <a16:creationId xmlns:a16="http://schemas.microsoft.com/office/drawing/2014/main" id="{06A09DE6-1F7D-487C-89F5-0133C2811EF1}"/>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9" name="Freeform 7">
              <a:extLst>
                <a:ext uri="{FF2B5EF4-FFF2-40B4-BE49-F238E27FC236}">
                  <a16:creationId xmlns:a16="http://schemas.microsoft.com/office/drawing/2014/main" id="{BC537B18-1528-4582-A10A-FD2BFCA85C9B}"/>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0" name="Freeform 83">
              <a:extLst>
                <a:ext uri="{FF2B5EF4-FFF2-40B4-BE49-F238E27FC236}">
                  <a16:creationId xmlns:a16="http://schemas.microsoft.com/office/drawing/2014/main" id="{A763B7BA-5F06-45F4-B336-0D7F28991AC1}"/>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1" name="Freeform 84">
              <a:extLst>
                <a:ext uri="{FF2B5EF4-FFF2-40B4-BE49-F238E27FC236}">
                  <a16:creationId xmlns:a16="http://schemas.microsoft.com/office/drawing/2014/main" id="{B59244BE-4416-4E71-8CFD-E3148F4E65B4}"/>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2" name="Freeform 85">
              <a:extLst>
                <a:ext uri="{FF2B5EF4-FFF2-40B4-BE49-F238E27FC236}">
                  <a16:creationId xmlns:a16="http://schemas.microsoft.com/office/drawing/2014/main" id="{D7CB18BD-454C-4083-ACF8-08A15D7DE79D}"/>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3" name="Freeform 86">
              <a:extLst>
                <a:ext uri="{FF2B5EF4-FFF2-40B4-BE49-F238E27FC236}">
                  <a16:creationId xmlns:a16="http://schemas.microsoft.com/office/drawing/2014/main" id="{94B7FE36-E6D8-48D3-A920-E17EA9D8FF8A}"/>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4" name="Freeform 87">
              <a:extLst>
                <a:ext uri="{FF2B5EF4-FFF2-40B4-BE49-F238E27FC236}">
                  <a16:creationId xmlns:a16="http://schemas.microsoft.com/office/drawing/2014/main" id="{91500554-36B6-48B3-B52C-B65BB750F0AF}"/>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5" name="Freeform 88">
              <a:extLst>
                <a:ext uri="{FF2B5EF4-FFF2-40B4-BE49-F238E27FC236}">
                  <a16:creationId xmlns:a16="http://schemas.microsoft.com/office/drawing/2014/main" id="{242806E8-1993-4314-9125-9F718CD2463F}"/>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6" name="Freeform 89">
              <a:extLst>
                <a:ext uri="{FF2B5EF4-FFF2-40B4-BE49-F238E27FC236}">
                  <a16:creationId xmlns:a16="http://schemas.microsoft.com/office/drawing/2014/main" id="{D4AFA8A6-1EEC-415E-BB42-399FE44894EE}"/>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7" name="Freeform 90">
              <a:extLst>
                <a:ext uri="{FF2B5EF4-FFF2-40B4-BE49-F238E27FC236}">
                  <a16:creationId xmlns:a16="http://schemas.microsoft.com/office/drawing/2014/main" id="{99DC5ADB-9A49-4B3F-930C-28D84D6505AC}"/>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8" name="Freeform 91">
              <a:extLst>
                <a:ext uri="{FF2B5EF4-FFF2-40B4-BE49-F238E27FC236}">
                  <a16:creationId xmlns:a16="http://schemas.microsoft.com/office/drawing/2014/main" id="{AED2E847-3F3A-4514-BF00-2256431A212D}"/>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9" name="Freeform 92">
              <a:extLst>
                <a:ext uri="{FF2B5EF4-FFF2-40B4-BE49-F238E27FC236}">
                  <a16:creationId xmlns:a16="http://schemas.microsoft.com/office/drawing/2014/main" id="{5AD1B40E-46E6-4893-B807-94DA6F5E0C6B}"/>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0" name="Freeform 93">
              <a:extLst>
                <a:ext uri="{FF2B5EF4-FFF2-40B4-BE49-F238E27FC236}">
                  <a16:creationId xmlns:a16="http://schemas.microsoft.com/office/drawing/2014/main" id="{BAEC2E29-1A2F-4FB2-AEAC-2728E44A0D66}"/>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1" name="Freeform 94">
              <a:extLst>
                <a:ext uri="{FF2B5EF4-FFF2-40B4-BE49-F238E27FC236}">
                  <a16:creationId xmlns:a16="http://schemas.microsoft.com/office/drawing/2014/main" id="{2D42C520-E013-4E29-B604-496C5C1FF3FA}"/>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2" name="Freeform 95">
              <a:extLst>
                <a:ext uri="{FF2B5EF4-FFF2-40B4-BE49-F238E27FC236}">
                  <a16:creationId xmlns:a16="http://schemas.microsoft.com/office/drawing/2014/main" id="{B7DD14D4-C960-46FA-8A45-D56F5C19EAD4}"/>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3" name="Freeform 96">
              <a:extLst>
                <a:ext uri="{FF2B5EF4-FFF2-40B4-BE49-F238E27FC236}">
                  <a16:creationId xmlns:a16="http://schemas.microsoft.com/office/drawing/2014/main" id="{E16CF84E-5E30-4B1D-A884-C3C46A6FCD54}"/>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4" name="Freeform 97">
              <a:extLst>
                <a:ext uri="{FF2B5EF4-FFF2-40B4-BE49-F238E27FC236}">
                  <a16:creationId xmlns:a16="http://schemas.microsoft.com/office/drawing/2014/main" id="{FCAFF8C7-3F9F-4B5D-992B-894297B50B97}"/>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5" name="Freeform 98">
              <a:extLst>
                <a:ext uri="{FF2B5EF4-FFF2-40B4-BE49-F238E27FC236}">
                  <a16:creationId xmlns:a16="http://schemas.microsoft.com/office/drawing/2014/main" id="{3C7CE6E6-40FF-4BFB-AF55-B1ACB79E45B4}"/>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6" name="Freeform 99">
              <a:extLst>
                <a:ext uri="{FF2B5EF4-FFF2-40B4-BE49-F238E27FC236}">
                  <a16:creationId xmlns:a16="http://schemas.microsoft.com/office/drawing/2014/main" id="{9053C78C-E959-476C-B6BE-1F5CD9988B1D}"/>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7" name="Freeform 100">
              <a:extLst>
                <a:ext uri="{FF2B5EF4-FFF2-40B4-BE49-F238E27FC236}">
                  <a16:creationId xmlns:a16="http://schemas.microsoft.com/office/drawing/2014/main" id="{6B650DC3-F60E-4D00-B0B4-6826F061302A}"/>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8" name="Freeform 101">
              <a:extLst>
                <a:ext uri="{FF2B5EF4-FFF2-40B4-BE49-F238E27FC236}">
                  <a16:creationId xmlns:a16="http://schemas.microsoft.com/office/drawing/2014/main" id="{92A617C5-EA9A-4E5E-BCA5-D29DDB093EB1}"/>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9" name="Freeform 102">
              <a:extLst>
                <a:ext uri="{FF2B5EF4-FFF2-40B4-BE49-F238E27FC236}">
                  <a16:creationId xmlns:a16="http://schemas.microsoft.com/office/drawing/2014/main" id="{7664EE20-78C2-4457-88D7-0E7298C674FC}"/>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0" name="Freeform 103">
              <a:extLst>
                <a:ext uri="{FF2B5EF4-FFF2-40B4-BE49-F238E27FC236}">
                  <a16:creationId xmlns:a16="http://schemas.microsoft.com/office/drawing/2014/main" id="{33D15C1A-04E9-463A-8619-EDB39EBA46BB}"/>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1" name="Freeform 104">
              <a:extLst>
                <a:ext uri="{FF2B5EF4-FFF2-40B4-BE49-F238E27FC236}">
                  <a16:creationId xmlns:a16="http://schemas.microsoft.com/office/drawing/2014/main" id="{2AD3A8A6-2731-4BC1-B17D-F9165A963F23}"/>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2" name="Freeform 105">
              <a:extLst>
                <a:ext uri="{FF2B5EF4-FFF2-40B4-BE49-F238E27FC236}">
                  <a16:creationId xmlns:a16="http://schemas.microsoft.com/office/drawing/2014/main" id="{53B0DC82-B3F2-4112-B778-9F65A4293160}"/>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Tree>
    <p:extLst>
      <p:ext uri="{BB962C8B-B14F-4D97-AF65-F5344CB8AC3E}">
        <p14:creationId xmlns:p14="http://schemas.microsoft.com/office/powerpoint/2010/main" val="285376912"/>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grpSp>
        <p:nvGrpSpPr>
          <p:cNvPr id="33" name="Group 32">
            <a:extLst>
              <a:ext uri="{FF2B5EF4-FFF2-40B4-BE49-F238E27FC236}">
                <a16:creationId xmlns:a16="http://schemas.microsoft.com/office/drawing/2014/main" id="{0F62616B-A113-49C2-BCA3-32AFDB89CBE2}"/>
              </a:ext>
            </a:extLst>
          </p:cNvPr>
          <p:cNvGrpSpPr/>
          <p:nvPr userDrawn="1"/>
        </p:nvGrpSpPr>
        <p:grpSpPr>
          <a:xfrm>
            <a:off x="7358173" y="6361974"/>
            <a:ext cx="1382376" cy="297562"/>
            <a:chOff x="6923088" y="4475163"/>
            <a:chExt cx="1873251" cy="403225"/>
          </a:xfrm>
        </p:grpSpPr>
        <p:sp>
          <p:nvSpPr>
            <p:cNvPr id="34" name="AutoShape 4">
              <a:extLst>
                <a:ext uri="{FF2B5EF4-FFF2-40B4-BE49-F238E27FC236}">
                  <a16:creationId xmlns:a16="http://schemas.microsoft.com/office/drawing/2014/main" id="{49D58BA8-C307-41D7-A988-42E097D1EF76}"/>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6">
              <a:extLst>
                <a:ext uri="{FF2B5EF4-FFF2-40B4-BE49-F238E27FC236}">
                  <a16:creationId xmlns:a16="http://schemas.microsoft.com/office/drawing/2014/main" id="{99E6BBF1-6900-43FC-B106-808C1203D52D}"/>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7">
              <a:extLst>
                <a:ext uri="{FF2B5EF4-FFF2-40B4-BE49-F238E27FC236}">
                  <a16:creationId xmlns:a16="http://schemas.microsoft.com/office/drawing/2014/main" id="{1CAA1F79-AF27-468E-8586-71EF43CE357A}"/>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83">
              <a:extLst>
                <a:ext uri="{FF2B5EF4-FFF2-40B4-BE49-F238E27FC236}">
                  <a16:creationId xmlns:a16="http://schemas.microsoft.com/office/drawing/2014/main" id="{25628C13-6D93-4F00-8ED8-90737568691A}"/>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9" name="Freeform 84">
              <a:extLst>
                <a:ext uri="{FF2B5EF4-FFF2-40B4-BE49-F238E27FC236}">
                  <a16:creationId xmlns:a16="http://schemas.microsoft.com/office/drawing/2014/main" id="{85C9C7A1-11FD-4D2C-8EDF-4833DE82B50F}"/>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0" name="Freeform 85">
              <a:extLst>
                <a:ext uri="{FF2B5EF4-FFF2-40B4-BE49-F238E27FC236}">
                  <a16:creationId xmlns:a16="http://schemas.microsoft.com/office/drawing/2014/main" id="{713E574F-4758-48CF-8C5C-4B0FEAD58DBC}"/>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1" name="Freeform 86">
              <a:extLst>
                <a:ext uri="{FF2B5EF4-FFF2-40B4-BE49-F238E27FC236}">
                  <a16:creationId xmlns:a16="http://schemas.microsoft.com/office/drawing/2014/main" id="{5095EFD8-8B78-4FEF-966C-2B785E288D2C}"/>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2" name="Freeform 87">
              <a:extLst>
                <a:ext uri="{FF2B5EF4-FFF2-40B4-BE49-F238E27FC236}">
                  <a16:creationId xmlns:a16="http://schemas.microsoft.com/office/drawing/2014/main" id="{E1B3AF36-9DB0-4539-A4AF-978F6A19D6B3}"/>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3" name="Freeform 88">
              <a:extLst>
                <a:ext uri="{FF2B5EF4-FFF2-40B4-BE49-F238E27FC236}">
                  <a16:creationId xmlns:a16="http://schemas.microsoft.com/office/drawing/2014/main" id="{F15062CC-7097-4E22-AE5F-F76A8333AC1D}"/>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4" name="Freeform 89">
              <a:extLst>
                <a:ext uri="{FF2B5EF4-FFF2-40B4-BE49-F238E27FC236}">
                  <a16:creationId xmlns:a16="http://schemas.microsoft.com/office/drawing/2014/main" id="{62041FF7-97A2-4A11-9271-8D11EF1B6F1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5" name="Freeform 90">
              <a:extLst>
                <a:ext uri="{FF2B5EF4-FFF2-40B4-BE49-F238E27FC236}">
                  <a16:creationId xmlns:a16="http://schemas.microsoft.com/office/drawing/2014/main" id="{866430AE-6669-4687-886A-98B81A7EF4AC}"/>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6" name="Freeform 91">
              <a:extLst>
                <a:ext uri="{FF2B5EF4-FFF2-40B4-BE49-F238E27FC236}">
                  <a16:creationId xmlns:a16="http://schemas.microsoft.com/office/drawing/2014/main" id="{57909145-25A0-4EAB-B40E-FBACBBFF5AE0}"/>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7" name="Freeform 92">
              <a:extLst>
                <a:ext uri="{FF2B5EF4-FFF2-40B4-BE49-F238E27FC236}">
                  <a16:creationId xmlns:a16="http://schemas.microsoft.com/office/drawing/2014/main" id="{62666816-D824-4ACC-8078-CCF01B95645F}"/>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8" name="Freeform 93">
              <a:extLst>
                <a:ext uri="{FF2B5EF4-FFF2-40B4-BE49-F238E27FC236}">
                  <a16:creationId xmlns:a16="http://schemas.microsoft.com/office/drawing/2014/main" id="{1F0724D1-2EFF-4A05-AA97-B428B60B54AA}"/>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9" name="Freeform 94">
              <a:extLst>
                <a:ext uri="{FF2B5EF4-FFF2-40B4-BE49-F238E27FC236}">
                  <a16:creationId xmlns:a16="http://schemas.microsoft.com/office/drawing/2014/main" id="{D34C7757-1028-46E7-A0FC-91415EC881C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0" name="Freeform 95">
              <a:extLst>
                <a:ext uri="{FF2B5EF4-FFF2-40B4-BE49-F238E27FC236}">
                  <a16:creationId xmlns:a16="http://schemas.microsoft.com/office/drawing/2014/main" id="{36C1B6E4-AA6D-4CF5-B8E3-594DC6CE63A1}"/>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1" name="Freeform 96">
              <a:extLst>
                <a:ext uri="{FF2B5EF4-FFF2-40B4-BE49-F238E27FC236}">
                  <a16:creationId xmlns:a16="http://schemas.microsoft.com/office/drawing/2014/main" id="{DF1C8D13-DF52-4DA1-BA6C-7FDF9DC5423E}"/>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2" name="Freeform 97">
              <a:extLst>
                <a:ext uri="{FF2B5EF4-FFF2-40B4-BE49-F238E27FC236}">
                  <a16:creationId xmlns:a16="http://schemas.microsoft.com/office/drawing/2014/main" id="{0B1E1E0F-7A95-4895-BC4B-813467036ACD}"/>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3" name="Freeform 98">
              <a:extLst>
                <a:ext uri="{FF2B5EF4-FFF2-40B4-BE49-F238E27FC236}">
                  <a16:creationId xmlns:a16="http://schemas.microsoft.com/office/drawing/2014/main" id="{1724219D-3EC2-412F-BEDC-0B04B4D64F07}"/>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4" name="Freeform 99">
              <a:extLst>
                <a:ext uri="{FF2B5EF4-FFF2-40B4-BE49-F238E27FC236}">
                  <a16:creationId xmlns:a16="http://schemas.microsoft.com/office/drawing/2014/main" id="{66CE2863-34C9-4A02-9B77-AFA590051207}"/>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5" name="Freeform 100">
              <a:extLst>
                <a:ext uri="{FF2B5EF4-FFF2-40B4-BE49-F238E27FC236}">
                  <a16:creationId xmlns:a16="http://schemas.microsoft.com/office/drawing/2014/main" id="{80C1B223-C089-47E5-927C-E60A5CDCA764}"/>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6" name="Freeform 101">
              <a:extLst>
                <a:ext uri="{FF2B5EF4-FFF2-40B4-BE49-F238E27FC236}">
                  <a16:creationId xmlns:a16="http://schemas.microsoft.com/office/drawing/2014/main" id="{058054D3-04AE-4AA2-873C-35A5A9D314DF}"/>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7" name="Freeform 102">
              <a:extLst>
                <a:ext uri="{FF2B5EF4-FFF2-40B4-BE49-F238E27FC236}">
                  <a16:creationId xmlns:a16="http://schemas.microsoft.com/office/drawing/2014/main" id="{CC748DEB-C39E-42D7-937A-08EF61FC5D31}"/>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8" name="Freeform 103">
              <a:extLst>
                <a:ext uri="{FF2B5EF4-FFF2-40B4-BE49-F238E27FC236}">
                  <a16:creationId xmlns:a16="http://schemas.microsoft.com/office/drawing/2014/main" id="{B18D9B0F-C3B3-45D2-BAAC-62562A3321F1}"/>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9" name="Freeform 104">
              <a:extLst>
                <a:ext uri="{FF2B5EF4-FFF2-40B4-BE49-F238E27FC236}">
                  <a16:creationId xmlns:a16="http://schemas.microsoft.com/office/drawing/2014/main" id="{88CA10C9-6D49-426A-B008-08E0E8E944BC}"/>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0" name="Freeform 105">
              <a:extLst>
                <a:ext uri="{FF2B5EF4-FFF2-40B4-BE49-F238E27FC236}">
                  <a16:creationId xmlns:a16="http://schemas.microsoft.com/office/drawing/2014/main" id="{070CAC55-C633-45AA-A07A-C0957C583FFD}"/>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61" name="Slide Number Placeholder 3">
            <a:extLst>
              <a:ext uri="{FF2B5EF4-FFF2-40B4-BE49-F238E27FC236}">
                <a16:creationId xmlns:a16="http://schemas.microsoft.com/office/drawing/2014/main" id="{EF524037-F5D0-4428-9CA5-C04BEDCCDDDB}"/>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2" name="Rectangle 155">
            <a:extLst>
              <a:ext uri="{FF2B5EF4-FFF2-40B4-BE49-F238E27FC236}">
                <a16:creationId xmlns:a16="http://schemas.microsoft.com/office/drawing/2014/main" id="{2B1046A9-03EE-49D1-911F-F1D3C9D50387}"/>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63" name="Rectangle 176">
            <a:extLst>
              <a:ext uri="{FF2B5EF4-FFF2-40B4-BE49-F238E27FC236}">
                <a16:creationId xmlns:a16="http://schemas.microsoft.com/office/drawing/2014/main" id="{3D2F4685-1C9C-46FB-9AD7-3D8BB399C73D}"/>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3960208749"/>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7" name="Content Placeholder 2"/>
          <p:cNvSpPr>
            <a:spLocks noGrp="1"/>
          </p:cNvSpPr>
          <p:nvPr>
            <p:ph idx="13"/>
          </p:nvPr>
        </p:nvSpPr>
        <p:spPr>
          <a:xfrm>
            <a:off x="325661" y="1339850"/>
            <a:ext cx="8188710" cy="4878388"/>
          </a:xfrm>
        </p:spPr>
        <p:txBody>
          <a:bodyPr lIns="91440"/>
          <a:lstStyle>
            <a:lvl1pPr marL="0" indent="0" algn="l" rtl="0" fontAlgn="base">
              <a:spcBef>
                <a:spcPts val="480"/>
              </a:spcBef>
              <a:spcAft>
                <a:spcPct val="0"/>
              </a:spcAft>
              <a:buSzPct val="40000"/>
              <a:defRPr lang="en-US" sz="1600" b="1" dirty="0" smtClean="0">
                <a:solidFill>
                  <a:srgbClr val="7A9A3D"/>
                </a:solidFill>
                <a:latin typeface="+mn-lt"/>
                <a:ea typeface="+mn-ea"/>
                <a:cs typeface="+mn-cs"/>
              </a:defRPr>
            </a:lvl1pPr>
            <a:lvl2pPr>
              <a:spcBef>
                <a:spcPts val="2000"/>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lvl="0"/>
            <a:r>
              <a:rPr lang="en-US"/>
              <a:t>Click to edit Master text styles</a:t>
            </a:r>
          </a:p>
        </p:txBody>
      </p:sp>
      <p:grpSp>
        <p:nvGrpSpPr>
          <p:cNvPr id="34" name="Group 33">
            <a:extLst>
              <a:ext uri="{FF2B5EF4-FFF2-40B4-BE49-F238E27FC236}">
                <a16:creationId xmlns:a16="http://schemas.microsoft.com/office/drawing/2014/main" id="{7645B271-DC5A-455C-972F-184CD6F75FE1}"/>
              </a:ext>
            </a:extLst>
          </p:cNvPr>
          <p:cNvGrpSpPr/>
          <p:nvPr userDrawn="1"/>
        </p:nvGrpSpPr>
        <p:grpSpPr>
          <a:xfrm>
            <a:off x="7358173" y="6361974"/>
            <a:ext cx="1382376" cy="297562"/>
            <a:chOff x="6923088" y="4475163"/>
            <a:chExt cx="1873251" cy="403225"/>
          </a:xfrm>
        </p:grpSpPr>
        <p:sp>
          <p:nvSpPr>
            <p:cNvPr id="35" name="AutoShape 4">
              <a:extLst>
                <a:ext uri="{FF2B5EF4-FFF2-40B4-BE49-F238E27FC236}">
                  <a16:creationId xmlns:a16="http://schemas.microsoft.com/office/drawing/2014/main" id="{981F299B-B30A-4200-882E-A1DB110E54A1}"/>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6" name="Freeform 6">
              <a:extLst>
                <a:ext uri="{FF2B5EF4-FFF2-40B4-BE49-F238E27FC236}">
                  <a16:creationId xmlns:a16="http://schemas.microsoft.com/office/drawing/2014/main" id="{8CB19815-5037-45FC-9786-8C9AD105801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7">
              <a:extLst>
                <a:ext uri="{FF2B5EF4-FFF2-40B4-BE49-F238E27FC236}">
                  <a16:creationId xmlns:a16="http://schemas.microsoft.com/office/drawing/2014/main" id="{210663C0-C8F9-403A-8CD2-C1F7CF8FC2BF}"/>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9" name="Freeform 83">
              <a:extLst>
                <a:ext uri="{FF2B5EF4-FFF2-40B4-BE49-F238E27FC236}">
                  <a16:creationId xmlns:a16="http://schemas.microsoft.com/office/drawing/2014/main" id="{8158FE4D-784E-459F-A960-4E125DF0F251}"/>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0" name="Freeform 84">
              <a:extLst>
                <a:ext uri="{FF2B5EF4-FFF2-40B4-BE49-F238E27FC236}">
                  <a16:creationId xmlns:a16="http://schemas.microsoft.com/office/drawing/2014/main" id="{84E0C97A-D15D-41FF-A250-6C5D06F3172F}"/>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1" name="Freeform 85">
              <a:extLst>
                <a:ext uri="{FF2B5EF4-FFF2-40B4-BE49-F238E27FC236}">
                  <a16:creationId xmlns:a16="http://schemas.microsoft.com/office/drawing/2014/main" id="{9286D920-7349-4DA5-8098-FBBBA4142274}"/>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2" name="Freeform 86">
              <a:extLst>
                <a:ext uri="{FF2B5EF4-FFF2-40B4-BE49-F238E27FC236}">
                  <a16:creationId xmlns:a16="http://schemas.microsoft.com/office/drawing/2014/main" id="{C1B434F8-ADCA-4E47-AE1A-49F89DAFECC5}"/>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3" name="Freeform 87">
              <a:extLst>
                <a:ext uri="{FF2B5EF4-FFF2-40B4-BE49-F238E27FC236}">
                  <a16:creationId xmlns:a16="http://schemas.microsoft.com/office/drawing/2014/main" id="{282F5851-8545-4EE9-A625-19BE3095ACB6}"/>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4" name="Freeform 88">
              <a:extLst>
                <a:ext uri="{FF2B5EF4-FFF2-40B4-BE49-F238E27FC236}">
                  <a16:creationId xmlns:a16="http://schemas.microsoft.com/office/drawing/2014/main" id="{D6AB1CC1-1D24-4B74-A27D-D1B8A703D991}"/>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5" name="Freeform 89">
              <a:extLst>
                <a:ext uri="{FF2B5EF4-FFF2-40B4-BE49-F238E27FC236}">
                  <a16:creationId xmlns:a16="http://schemas.microsoft.com/office/drawing/2014/main" id="{3862B34B-4D7E-4367-ABFC-C70AAC34F925}"/>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6" name="Freeform 90">
              <a:extLst>
                <a:ext uri="{FF2B5EF4-FFF2-40B4-BE49-F238E27FC236}">
                  <a16:creationId xmlns:a16="http://schemas.microsoft.com/office/drawing/2014/main" id="{E5F1F9C5-A51C-4CC0-8DF0-465C55D60173}"/>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7" name="Freeform 91">
              <a:extLst>
                <a:ext uri="{FF2B5EF4-FFF2-40B4-BE49-F238E27FC236}">
                  <a16:creationId xmlns:a16="http://schemas.microsoft.com/office/drawing/2014/main" id="{569D52C3-EFFA-4F6C-88D6-95C2B8F81034}"/>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8" name="Freeform 92">
              <a:extLst>
                <a:ext uri="{FF2B5EF4-FFF2-40B4-BE49-F238E27FC236}">
                  <a16:creationId xmlns:a16="http://schemas.microsoft.com/office/drawing/2014/main" id="{42ED9E5F-C2B4-42A4-AA2A-AF48941C81EB}"/>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9" name="Freeform 93">
              <a:extLst>
                <a:ext uri="{FF2B5EF4-FFF2-40B4-BE49-F238E27FC236}">
                  <a16:creationId xmlns:a16="http://schemas.microsoft.com/office/drawing/2014/main" id="{CC43DE98-B858-4BA0-96D4-87DABB0B9042}"/>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0" name="Freeform 94">
              <a:extLst>
                <a:ext uri="{FF2B5EF4-FFF2-40B4-BE49-F238E27FC236}">
                  <a16:creationId xmlns:a16="http://schemas.microsoft.com/office/drawing/2014/main" id="{C77B781B-7A72-4CD0-B5D7-93667054DEC7}"/>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1" name="Freeform 95">
              <a:extLst>
                <a:ext uri="{FF2B5EF4-FFF2-40B4-BE49-F238E27FC236}">
                  <a16:creationId xmlns:a16="http://schemas.microsoft.com/office/drawing/2014/main" id="{65A1C4BE-A361-43C9-9F99-35D7D96B6351}"/>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2" name="Freeform 96">
              <a:extLst>
                <a:ext uri="{FF2B5EF4-FFF2-40B4-BE49-F238E27FC236}">
                  <a16:creationId xmlns:a16="http://schemas.microsoft.com/office/drawing/2014/main" id="{A0712A7E-616F-4D72-9D69-992C6EECD487}"/>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3" name="Freeform 97">
              <a:extLst>
                <a:ext uri="{FF2B5EF4-FFF2-40B4-BE49-F238E27FC236}">
                  <a16:creationId xmlns:a16="http://schemas.microsoft.com/office/drawing/2014/main" id="{622CAA9B-3BBB-4A0A-9F4F-A55FF6A4F70F}"/>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4" name="Freeform 98">
              <a:extLst>
                <a:ext uri="{FF2B5EF4-FFF2-40B4-BE49-F238E27FC236}">
                  <a16:creationId xmlns:a16="http://schemas.microsoft.com/office/drawing/2014/main" id="{05FA4D1B-0AF0-478D-9483-3C9AD781F457}"/>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5" name="Freeform 99">
              <a:extLst>
                <a:ext uri="{FF2B5EF4-FFF2-40B4-BE49-F238E27FC236}">
                  <a16:creationId xmlns:a16="http://schemas.microsoft.com/office/drawing/2014/main" id="{759E997B-853C-4C4C-A139-FCA7C81D155F}"/>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6" name="Freeform 100">
              <a:extLst>
                <a:ext uri="{FF2B5EF4-FFF2-40B4-BE49-F238E27FC236}">
                  <a16:creationId xmlns:a16="http://schemas.microsoft.com/office/drawing/2014/main" id="{986E164C-CF11-4423-93E0-CE6765080049}"/>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7" name="Freeform 101">
              <a:extLst>
                <a:ext uri="{FF2B5EF4-FFF2-40B4-BE49-F238E27FC236}">
                  <a16:creationId xmlns:a16="http://schemas.microsoft.com/office/drawing/2014/main" id="{2BA4917F-73B1-42C6-8A7A-BC93E1E70930}"/>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8" name="Freeform 102">
              <a:extLst>
                <a:ext uri="{FF2B5EF4-FFF2-40B4-BE49-F238E27FC236}">
                  <a16:creationId xmlns:a16="http://schemas.microsoft.com/office/drawing/2014/main" id="{5219F6E5-979C-417D-B1BC-F638E25EC2C3}"/>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9" name="Freeform 103">
              <a:extLst>
                <a:ext uri="{FF2B5EF4-FFF2-40B4-BE49-F238E27FC236}">
                  <a16:creationId xmlns:a16="http://schemas.microsoft.com/office/drawing/2014/main" id="{A50A41F6-9858-47F8-8C00-C523EFC2667E}"/>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0" name="Freeform 104">
              <a:extLst>
                <a:ext uri="{FF2B5EF4-FFF2-40B4-BE49-F238E27FC236}">
                  <a16:creationId xmlns:a16="http://schemas.microsoft.com/office/drawing/2014/main" id="{D34DAA34-328E-42B7-AEF3-A67AF79B1509}"/>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1" name="Freeform 105">
              <a:extLst>
                <a:ext uri="{FF2B5EF4-FFF2-40B4-BE49-F238E27FC236}">
                  <a16:creationId xmlns:a16="http://schemas.microsoft.com/office/drawing/2014/main" id="{09E02178-BC20-4656-8320-DBEE2C2D78BF}"/>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62" name="Slide Number Placeholder 3">
            <a:extLst>
              <a:ext uri="{FF2B5EF4-FFF2-40B4-BE49-F238E27FC236}">
                <a16:creationId xmlns:a16="http://schemas.microsoft.com/office/drawing/2014/main" id="{4BACBA7A-3B9C-4FA4-BE9B-2701ADADA166}"/>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3" name="Rectangle 155">
            <a:extLst>
              <a:ext uri="{FF2B5EF4-FFF2-40B4-BE49-F238E27FC236}">
                <a16:creationId xmlns:a16="http://schemas.microsoft.com/office/drawing/2014/main" id="{14E214B7-BB48-4178-B022-500F2BA5A5EF}"/>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64" name="Rectangle 176">
            <a:extLst>
              <a:ext uri="{FF2B5EF4-FFF2-40B4-BE49-F238E27FC236}">
                <a16:creationId xmlns:a16="http://schemas.microsoft.com/office/drawing/2014/main" id="{1206BE26-E5C7-4ADA-8A9A-41BDC4C42A8A}"/>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2477460403"/>
      </p:ext>
    </p:extLst>
  </p:cSld>
  <p:clrMapOvr>
    <a:masterClrMapping/>
  </p:clrMapOvr>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Bulleted Lis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lvl1pPr>
              <a:defRPr>
                <a:solidFill>
                  <a:srgbClr val="333F48"/>
                </a:solidFill>
              </a:defRPr>
            </a:lvl1pPr>
          </a:lstStyle>
          <a:p>
            <a:r>
              <a:rPr lang="en-US"/>
              <a:t>Click to edit Master title style</a:t>
            </a:r>
            <a:endParaRPr lang="en-US" dirty="0"/>
          </a:p>
        </p:txBody>
      </p:sp>
      <p:sp>
        <p:nvSpPr>
          <p:cNvPr id="11" name="Content Placeholder 2"/>
          <p:cNvSpPr>
            <a:spLocks noGrp="1"/>
          </p:cNvSpPr>
          <p:nvPr>
            <p:ph idx="12"/>
          </p:nvPr>
        </p:nvSpPr>
        <p:spPr>
          <a:xfrm>
            <a:off x="325661" y="1339850"/>
            <a:ext cx="8188710" cy="4878388"/>
          </a:xfrm>
        </p:spPr>
        <p:txBody>
          <a:bodyPr lIns="91440"/>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68692"/>
              </a:buClr>
              <a:defRPr lang="en-US" sz="1200" dirty="0" smtClean="0">
                <a:solidFill>
                  <a:srgbClr val="000000"/>
                </a:solidFill>
                <a:latin typeface="+mn-lt"/>
              </a:defRPr>
            </a:lvl3pPr>
            <a:lvl4pPr marL="342900" indent="-114300">
              <a:buClr>
                <a:srgbClr val="000000"/>
              </a:buClr>
              <a:buSzPct val="100000"/>
              <a:buFont typeface="Arial" pitchFamily="34" charset="0"/>
              <a:buChar char="•"/>
              <a:defRPr sz="12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grpSp>
        <p:nvGrpSpPr>
          <p:cNvPr id="34" name="Group 33">
            <a:extLst>
              <a:ext uri="{FF2B5EF4-FFF2-40B4-BE49-F238E27FC236}">
                <a16:creationId xmlns:a16="http://schemas.microsoft.com/office/drawing/2014/main" id="{F35FDC46-FBEF-4D3A-824F-AA5527F6B538}"/>
              </a:ext>
            </a:extLst>
          </p:cNvPr>
          <p:cNvGrpSpPr/>
          <p:nvPr userDrawn="1"/>
        </p:nvGrpSpPr>
        <p:grpSpPr>
          <a:xfrm>
            <a:off x="7358173" y="6361974"/>
            <a:ext cx="1382376" cy="297562"/>
            <a:chOff x="6923088" y="4475163"/>
            <a:chExt cx="1873251" cy="403225"/>
          </a:xfrm>
        </p:grpSpPr>
        <p:sp>
          <p:nvSpPr>
            <p:cNvPr id="35" name="AutoShape 4">
              <a:extLst>
                <a:ext uri="{FF2B5EF4-FFF2-40B4-BE49-F238E27FC236}">
                  <a16:creationId xmlns:a16="http://schemas.microsoft.com/office/drawing/2014/main" id="{13B1E680-6021-422B-8A8E-1B306778B234}"/>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6" name="Freeform 6">
              <a:extLst>
                <a:ext uri="{FF2B5EF4-FFF2-40B4-BE49-F238E27FC236}">
                  <a16:creationId xmlns:a16="http://schemas.microsoft.com/office/drawing/2014/main" id="{E8025A2B-E398-4697-A9E2-8F0FC31A0D85}"/>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7">
              <a:extLst>
                <a:ext uri="{FF2B5EF4-FFF2-40B4-BE49-F238E27FC236}">
                  <a16:creationId xmlns:a16="http://schemas.microsoft.com/office/drawing/2014/main" id="{C43F9FE8-4030-4823-AFFC-53EC41D610C8}"/>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83">
              <a:extLst>
                <a:ext uri="{FF2B5EF4-FFF2-40B4-BE49-F238E27FC236}">
                  <a16:creationId xmlns:a16="http://schemas.microsoft.com/office/drawing/2014/main" id="{84CFA8D7-B7EA-4C49-8B7B-52F2EBD40D7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9" name="Freeform 84">
              <a:extLst>
                <a:ext uri="{FF2B5EF4-FFF2-40B4-BE49-F238E27FC236}">
                  <a16:creationId xmlns:a16="http://schemas.microsoft.com/office/drawing/2014/main" id="{E5FA71CE-1849-4F2B-BBF1-D88DF543601E}"/>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1" name="Freeform 85">
              <a:extLst>
                <a:ext uri="{FF2B5EF4-FFF2-40B4-BE49-F238E27FC236}">
                  <a16:creationId xmlns:a16="http://schemas.microsoft.com/office/drawing/2014/main" id="{B09D7E37-F1F3-4A71-A11A-DFFB32209D19}"/>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2" name="Freeform 86">
              <a:extLst>
                <a:ext uri="{FF2B5EF4-FFF2-40B4-BE49-F238E27FC236}">
                  <a16:creationId xmlns:a16="http://schemas.microsoft.com/office/drawing/2014/main" id="{A2B61984-2AF8-42DC-88E5-6AC6F527AD9A}"/>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3" name="Freeform 87">
              <a:extLst>
                <a:ext uri="{FF2B5EF4-FFF2-40B4-BE49-F238E27FC236}">
                  <a16:creationId xmlns:a16="http://schemas.microsoft.com/office/drawing/2014/main" id="{C07FC06A-2E9C-4A48-BBD3-6327F3653272}"/>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4" name="Freeform 88">
              <a:extLst>
                <a:ext uri="{FF2B5EF4-FFF2-40B4-BE49-F238E27FC236}">
                  <a16:creationId xmlns:a16="http://schemas.microsoft.com/office/drawing/2014/main" id="{BC929529-3872-4564-916D-B78F3A022AC1}"/>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5" name="Freeform 89">
              <a:extLst>
                <a:ext uri="{FF2B5EF4-FFF2-40B4-BE49-F238E27FC236}">
                  <a16:creationId xmlns:a16="http://schemas.microsoft.com/office/drawing/2014/main" id="{76C611A8-28A4-4EB7-8E8D-5709B0A9C09D}"/>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6" name="Freeform 90">
              <a:extLst>
                <a:ext uri="{FF2B5EF4-FFF2-40B4-BE49-F238E27FC236}">
                  <a16:creationId xmlns:a16="http://schemas.microsoft.com/office/drawing/2014/main" id="{2A3387E9-C969-42C4-8C31-01B08251BC3A}"/>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7" name="Freeform 91">
              <a:extLst>
                <a:ext uri="{FF2B5EF4-FFF2-40B4-BE49-F238E27FC236}">
                  <a16:creationId xmlns:a16="http://schemas.microsoft.com/office/drawing/2014/main" id="{302AB622-4561-41BC-BC82-5C875ED588E4}"/>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8" name="Freeform 92">
              <a:extLst>
                <a:ext uri="{FF2B5EF4-FFF2-40B4-BE49-F238E27FC236}">
                  <a16:creationId xmlns:a16="http://schemas.microsoft.com/office/drawing/2014/main" id="{E60D74BB-AE92-4309-8898-038C88CD68C4}"/>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9" name="Freeform 93">
              <a:extLst>
                <a:ext uri="{FF2B5EF4-FFF2-40B4-BE49-F238E27FC236}">
                  <a16:creationId xmlns:a16="http://schemas.microsoft.com/office/drawing/2014/main" id="{8B265CB2-CFC3-48F3-A867-1D7250C38C07}"/>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0" name="Freeform 94">
              <a:extLst>
                <a:ext uri="{FF2B5EF4-FFF2-40B4-BE49-F238E27FC236}">
                  <a16:creationId xmlns:a16="http://schemas.microsoft.com/office/drawing/2014/main" id="{67D6C386-B58F-4756-AEDA-323448941B69}"/>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1" name="Freeform 95">
              <a:extLst>
                <a:ext uri="{FF2B5EF4-FFF2-40B4-BE49-F238E27FC236}">
                  <a16:creationId xmlns:a16="http://schemas.microsoft.com/office/drawing/2014/main" id="{A8EC6758-D67A-4DF6-B788-44C3EA3AE253}"/>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2" name="Freeform 96">
              <a:extLst>
                <a:ext uri="{FF2B5EF4-FFF2-40B4-BE49-F238E27FC236}">
                  <a16:creationId xmlns:a16="http://schemas.microsoft.com/office/drawing/2014/main" id="{C765FFF5-FEC7-4B2F-BE49-019DD1B75BC0}"/>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3" name="Freeform 97">
              <a:extLst>
                <a:ext uri="{FF2B5EF4-FFF2-40B4-BE49-F238E27FC236}">
                  <a16:creationId xmlns:a16="http://schemas.microsoft.com/office/drawing/2014/main" id="{4037D999-CE4B-40FE-BDE3-6257E3833FE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4" name="Freeform 98">
              <a:extLst>
                <a:ext uri="{FF2B5EF4-FFF2-40B4-BE49-F238E27FC236}">
                  <a16:creationId xmlns:a16="http://schemas.microsoft.com/office/drawing/2014/main" id="{670E1E2A-C6E4-432C-91D5-5002B80FA31E}"/>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5" name="Freeform 99">
              <a:extLst>
                <a:ext uri="{FF2B5EF4-FFF2-40B4-BE49-F238E27FC236}">
                  <a16:creationId xmlns:a16="http://schemas.microsoft.com/office/drawing/2014/main" id="{F4A5B3F1-45B2-446A-85C8-AE25FB0A14B0}"/>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6" name="Freeform 100">
              <a:extLst>
                <a:ext uri="{FF2B5EF4-FFF2-40B4-BE49-F238E27FC236}">
                  <a16:creationId xmlns:a16="http://schemas.microsoft.com/office/drawing/2014/main" id="{04268254-A1B1-43E8-9769-A0BD433D5D0E}"/>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7" name="Freeform 101">
              <a:extLst>
                <a:ext uri="{FF2B5EF4-FFF2-40B4-BE49-F238E27FC236}">
                  <a16:creationId xmlns:a16="http://schemas.microsoft.com/office/drawing/2014/main" id="{F2EDB0F0-6E60-47F6-A679-89912AB17CC3}"/>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8" name="Freeform 102">
              <a:extLst>
                <a:ext uri="{FF2B5EF4-FFF2-40B4-BE49-F238E27FC236}">
                  <a16:creationId xmlns:a16="http://schemas.microsoft.com/office/drawing/2014/main" id="{9305A429-8E7E-40EB-87BD-88486F37CD0D}"/>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9" name="Freeform 103">
              <a:extLst>
                <a:ext uri="{FF2B5EF4-FFF2-40B4-BE49-F238E27FC236}">
                  <a16:creationId xmlns:a16="http://schemas.microsoft.com/office/drawing/2014/main" id="{D39023A5-E518-4444-8B57-73531A0F3B21}"/>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0" name="Freeform 104">
              <a:extLst>
                <a:ext uri="{FF2B5EF4-FFF2-40B4-BE49-F238E27FC236}">
                  <a16:creationId xmlns:a16="http://schemas.microsoft.com/office/drawing/2014/main" id="{00BFEA3B-6363-498A-9DCB-1DDD6916076F}"/>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1" name="Freeform 105">
              <a:extLst>
                <a:ext uri="{FF2B5EF4-FFF2-40B4-BE49-F238E27FC236}">
                  <a16:creationId xmlns:a16="http://schemas.microsoft.com/office/drawing/2014/main" id="{0665DFAE-7DC0-4298-A731-4646C37AFEE5}"/>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62" name="Slide Number Placeholder 3">
            <a:extLst>
              <a:ext uri="{FF2B5EF4-FFF2-40B4-BE49-F238E27FC236}">
                <a16:creationId xmlns:a16="http://schemas.microsoft.com/office/drawing/2014/main" id="{AE8437CA-0496-4DD5-9905-A7ABC5A38B93}"/>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3" name="Rectangle 155">
            <a:extLst>
              <a:ext uri="{FF2B5EF4-FFF2-40B4-BE49-F238E27FC236}">
                <a16:creationId xmlns:a16="http://schemas.microsoft.com/office/drawing/2014/main" id="{D9284EF3-CC3D-477B-A455-E4730B2DF686}"/>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64" name="Rectangle 176">
            <a:extLst>
              <a:ext uri="{FF2B5EF4-FFF2-40B4-BE49-F238E27FC236}">
                <a16:creationId xmlns:a16="http://schemas.microsoft.com/office/drawing/2014/main" id="{5F21FBC4-709C-41E5-B2BD-D589A058990C}"/>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2178117161"/>
      </p:ext>
    </p:extLst>
  </p:cSld>
  <p:clrMapOvr>
    <a:masterClrMapping/>
  </p:clrMapOvr>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Bulleted List - with subhead">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p>
            <a:r>
              <a:rPr lang="en-US"/>
              <a:t>Click to edit Master title style</a:t>
            </a:r>
            <a:endParaRPr lang="en-US" dirty="0"/>
          </a:p>
        </p:txBody>
      </p:sp>
      <p:sp>
        <p:nvSpPr>
          <p:cNvPr id="11" name="Content Placeholder 2"/>
          <p:cNvSpPr>
            <a:spLocks noGrp="1"/>
          </p:cNvSpPr>
          <p:nvPr>
            <p:ph idx="12"/>
          </p:nvPr>
        </p:nvSpPr>
        <p:spPr>
          <a:xfrm>
            <a:off x="325661" y="1339850"/>
            <a:ext cx="8188710" cy="4878388"/>
          </a:xfrm>
        </p:spPr>
        <p:txBody>
          <a:bodyPr lIns="91440"/>
          <a:lstStyle>
            <a:lvl1pPr marL="0" indent="0" algn="l" rtl="0" fontAlgn="base">
              <a:spcBef>
                <a:spcPts val="480"/>
              </a:spcBef>
              <a:spcAft>
                <a:spcPct val="0"/>
              </a:spcAft>
              <a:buSzPct val="40000"/>
              <a:defRPr lang="en-US" sz="1400" b="1" dirty="0" smtClean="0">
                <a:solidFill>
                  <a:srgbClr val="7A9B3D"/>
                </a:solidFill>
                <a:latin typeface="+mn-lt"/>
                <a:ea typeface="+mn-ea"/>
                <a:cs typeface="+mn-cs"/>
              </a:defRPr>
            </a:lvl1pPr>
            <a:lvl2pPr marL="114300" indent="-114300">
              <a:spcBef>
                <a:spcPts val="288"/>
              </a:spcBef>
              <a:buClr>
                <a:srgbClr val="7A9B3D"/>
              </a:buClr>
              <a:defRPr lang="en-US" sz="1200" dirty="0" smtClean="0">
                <a:solidFill>
                  <a:srgbClr val="000000"/>
                </a:solidFill>
                <a:latin typeface="+mn-lt"/>
              </a:defRPr>
            </a:lvl2pPr>
            <a:lvl3pPr marL="228600" indent="-114300">
              <a:buClr>
                <a:srgbClr val="7A9A3D"/>
              </a:buClr>
              <a:defRPr lang="en-US" sz="1100" dirty="0" smtClean="0">
                <a:solidFill>
                  <a:srgbClr val="000000"/>
                </a:solidFill>
                <a:latin typeface="+mn-lt"/>
              </a:defRPr>
            </a:lvl3pPr>
            <a:lvl4pPr marL="342900" indent="-114300">
              <a:buClr>
                <a:srgbClr val="7A9A3D"/>
              </a:buClr>
              <a:buSzPct val="100000"/>
              <a:buFont typeface="Arial" pitchFamily="34" charset="0"/>
              <a:buChar char="•"/>
              <a:defRPr sz="11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grpSp>
        <p:nvGrpSpPr>
          <p:cNvPr id="34" name="Group 33">
            <a:extLst>
              <a:ext uri="{FF2B5EF4-FFF2-40B4-BE49-F238E27FC236}">
                <a16:creationId xmlns:a16="http://schemas.microsoft.com/office/drawing/2014/main" id="{D28BA5D5-7577-4DB0-9BC0-1966AD89CF1A}"/>
              </a:ext>
            </a:extLst>
          </p:cNvPr>
          <p:cNvGrpSpPr/>
          <p:nvPr userDrawn="1"/>
        </p:nvGrpSpPr>
        <p:grpSpPr>
          <a:xfrm>
            <a:off x="7358173" y="6361974"/>
            <a:ext cx="1382376" cy="297562"/>
            <a:chOff x="6923088" y="4475163"/>
            <a:chExt cx="1873251" cy="403225"/>
          </a:xfrm>
        </p:grpSpPr>
        <p:sp>
          <p:nvSpPr>
            <p:cNvPr id="35" name="AutoShape 4">
              <a:extLst>
                <a:ext uri="{FF2B5EF4-FFF2-40B4-BE49-F238E27FC236}">
                  <a16:creationId xmlns:a16="http://schemas.microsoft.com/office/drawing/2014/main" id="{81528732-0B22-455F-8181-76F748DA3CCA}"/>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6" name="Freeform 6">
              <a:extLst>
                <a:ext uri="{FF2B5EF4-FFF2-40B4-BE49-F238E27FC236}">
                  <a16:creationId xmlns:a16="http://schemas.microsoft.com/office/drawing/2014/main" id="{5A6B5828-B285-4B2A-87A0-0FBC6A49E983}"/>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7">
              <a:extLst>
                <a:ext uri="{FF2B5EF4-FFF2-40B4-BE49-F238E27FC236}">
                  <a16:creationId xmlns:a16="http://schemas.microsoft.com/office/drawing/2014/main" id="{BA9A7A8C-0055-48D8-8CDB-835865091C57}"/>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83">
              <a:extLst>
                <a:ext uri="{FF2B5EF4-FFF2-40B4-BE49-F238E27FC236}">
                  <a16:creationId xmlns:a16="http://schemas.microsoft.com/office/drawing/2014/main" id="{10EB657C-BE66-4635-89D3-1E933230114F}"/>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9" name="Freeform 84">
              <a:extLst>
                <a:ext uri="{FF2B5EF4-FFF2-40B4-BE49-F238E27FC236}">
                  <a16:creationId xmlns:a16="http://schemas.microsoft.com/office/drawing/2014/main" id="{5EDFA9F8-4FAD-46D1-8ABC-D231E3876DE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1" name="Freeform 85">
              <a:extLst>
                <a:ext uri="{FF2B5EF4-FFF2-40B4-BE49-F238E27FC236}">
                  <a16:creationId xmlns:a16="http://schemas.microsoft.com/office/drawing/2014/main" id="{C807C58D-1491-44D6-9716-89F7B7746AFE}"/>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2" name="Freeform 86">
              <a:extLst>
                <a:ext uri="{FF2B5EF4-FFF2-40B4-BE49-F238E27FC236}">
                  <a16:creationId xmlns:a16="http://schemas.microsoft.com/office/drawing/2014/main" id="{5594BE26-E188-4C15-88D4-6634A095626F}"/>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3" name="Freeform 87">
              <a:extLst>
                <a:ext uri="{FF2B5EF4-FFF2-40B4-BE49-F238E27FC236}">
                  <a16:creationId xmlns:a16="http://schemas.microsoft.com/office/drawing/2014/main" id="{9C261F2B-017C-492C-83EC-7327405AED5C}"/>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4" name="Freeform 88">
              <a:extLst>
                <a:ext uri="{FF2B5EF4-FFF2-40B4-BE49-F238E27FC236}">
                  <a16:creationId xmlns:a16="http://schemas.microsoft.com/office/drawing/2014/main" id="{36F6085D-3297-4DE4-A169-3C2B8E42B575}"/>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5" name="Freeform 89">
              <a:extLst>
                <a:ext uri="{FF2B5EF4-FFF2-40B4-BE49-F238E27FC236}">
                  <a16:creationId xmlns:a16="http://schemas.microsoft.com/office/drawing/2014/main" id="{B3C2FE72-800A-4FC4-BB26-44492DBDFCE5}"/>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6" name="Freeform 90">
              <a:extLst>
                <a:ext uri="{FF2B5EF4-FFF2-40B4-BE49-F238E27FC236}">
                  <a16:creationId xmlns:a16="http://schemas.microsoft.com/office/drawing/2014/main" id="{185F0E5E-F44E-47BE-84B9-016C499FF549}"/>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7" name="Freeform 91">
              <a:extLst>
                <a:ext uri="{FF2B5EF4-FFF2-40B4-BE49-F238E27FC236}">
                  <a16:creationId xmlns:a16="http://schemas.microsoft.com/office/drawing/2014/main" id="{6202E0E2-C79A-46B7-8A4B-618E59D30316}"/>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8" name="Freeform 92">
              <a:extLst>
                <a:ext uri="{FF2B5EF4-FFF2-40B4-BE49-F238E27FC236}">
                  <a16:creationId xmlns:a16="http://schemas.microsoft.com/office/drawing/2014/main" id="{52D8B876-4146-41FC-90E5-EB069956E4F4}"/>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9" name="Freeform 93">
              <a:extLst>
                <a:ext uri="{FF2B5EF4-FFF2-40B4-BE49-F238E27FC236}">
                  <a16:creationId xmlns:a16="http://schemas.microsoft.com/office/drawing/2014/main" id="{41EDBBAC-DC0B-4BD0-9310-D6838B3F6E38}"/>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0" name="Freeform 94">
              <a:extLst>
                <a:ext uri="{FF2B5EF4-FFF2-40B4-BE49-F238E27FC236}">
                  <a16:creationId xmlns:a16="http://schemas.microsoft.com/office/drawing/2014/main" id="{84ACC00C-F95C-4B32-BF4F-3411850639EA}"/>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1" name="Freeform 95">
              <a:extLst>
                <a:ext uri="{FF2B5EF4-FFF2-40B4-BE49-F238E27FC236}">
                  <a16:creationId xmlns:a16="http://schemas.microsoft.com/office/drawing/2014/main" id="{417D68F0-30E3-4096-A9F7-CEDEAC64534B}"/>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2" name="Freeform 96">
              <a:extLst>
                <a:ext uri="{FF2B5EF4-FFF2-40B4-BE49-F238E27FC236}">
                  <a16:creationId xmlns:a16="http://schemas.microsoft.com/office/drawing/2014/main" id="{859C69A3-C929-4929-BC3B-138672DDCDE4}"/>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3" name="Freeform 97">
              <a:extLst>
                <a:ext uri="{FF2B5EF4-FFF2-40B4-BE49-F238E27FC236}">
                  <a16:creationId xmlns:a16="http://schemas.microsoft.com/office/drawing/2014/main" id="{1716567F-37F9-49DF-B000-78B220024D1B}"/>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4" name="Freeform 98">
              <a:extLst>
                <a:ext uri="{FF2B5EF4-FFF2-40B4-BE49-F238E27FC236}">
                  <a16:creationId xmlns:a16="http://schemas.microsoft.com/office/drawing/2014/main" id="{E5138AFD-F944-4D25-91A7-6B6003B813B3}"/>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5" name="Freeform 99">
              <a:extLst>
                <a:ext uri="{FF2B5EF4-FFF2-40B4-BE49-F238E27FC236}">
                  <a16:creationId xmlns:a16="http://schemas.microsoft.com/office/drawing/2014/main" id="{B956A5F5-A12F-416D-BE39-E5525A328EE2}"/>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6" name="Freeform 100">
              <a:extLst>
                <a:ext uri="{FF2B5EF4-FFF2-40B4-BE49-F238E27FC236}">
                  <a16:creationId xmlns:a16="http://schemas.microsoft.com/office/drawing/2014/main" id="{CB57E0C9-1534-4789-BE5D-72C287BE68D9}"/>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7" name="Freeform 101">
              <a:extLst>
                <a:ext uri="{FF2B5EF4-FFF2-40B4-BE49-F238E27FC236}">
                  <a16:creationId xmlns:a16="http://schemas.microsoft.com/office/drawing/2014/main" id="{FC7E3BDF-8DC5-4B7B-B4A9-836F3873BE34}"/>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8" name="Freeform 102">
              <a:extLst>
                <a:ext uri="{FF2B5EF4-FFF2-40B4-BE49-F238E27FC236}">
                  <a16:creationId xmlns:a16="http://schemas.microsoft.com/office/drawing/2014/main" id="{B9EB18AF-CC98-464A-871E-F56D7D66EC9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9" name="Freeform 103">
              <a:extLst>
                <a:ext uri="{FF2B5EF4-FFF2-40B4-BE49-F238E27FC236}">
                  <a16:creationId xmlns:a16="http://schemas.microsoft.com/office/drawing/2014/main" id="{A5234D59-E2B2-44AA-BA14-4A6AB7455855}"/>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0" name="Freeform 104">
              <a:extLst>
                <a:ext uri="{FF2B5EF4-FFF2-40B4-BE49-F238E27FC236}">
                  <a16:creationId xmlns:a16="http://schemas.microsoft.com/office/drawing/2014/main" id="{2730BDAA-DA90-48A3-AAF4-09E47007FAF1}"/>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1" name="Freeform 105">
              <a:extLst>
                <a:ext uri="{FF2B5EF4-FFF2-40B4-BE49-F238E27FC236}">
                  <a16:creationId xmlns:a16="http://schemas.microsoft.com/office/drawing/2014/main" id="{F603AB9B-36DA-4AEA-9C6F-2246A6643BAB}"/>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62" name="Slide Number Placeholder 3">
            <a:extLst>
              <a:ext uri="{FF2B5EF4-FFF2-40B4-BE49-F238E27FC236}">
                <a16:creationId xmlns:a16="http://schemas.microsoft.com/office/drawing/2014/main" id="{4A053A76-615F-4FBA-B14F-6384383F7E56}"/>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3" name="Rectangle 155">
            <a:extLst>
              <a:ext uri="{FF2B5EF4-FFF2-40B4-BE49-F238E27FC236}">
                <a16:creationId xmlns:a16="http://schemas.microsoft.com/office/drawing/2014/main" id="{239E84CF-F60D-4345-ABF5-5413EBC827D4}"/>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64" name="Rectangle 176">
            <a:extLst>
              <a:ext uri="{FF2B5EF4-FFF2-40B4-BE49-F238E27FC236}">
                <a16:creationId xmlns:a16="http://schemas.microsoft.com/office/drawing/2014/main" id="{8E42AD6F-48FC-4927-9EA5-C0808419781D}"/>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1840332265"/>
      </p:ext>
    </p:extLst>
  </p:cSld>
  <p:clrMapOvr>
    <a:masterClrMapping/>
  </p:clrMapOvr>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Important Information">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3" name="Content Placeholder 2"/>
          <p:cNvSpPr>
            <a:spLocks noGrp="1"/>
          </p:cNvSpPr>
          <p:nvPr>
            <p:ph idx="1"/>
          </p:nvPr>
        </p:nvSpPr>
        <p:spPr>
          <a:xfrm>
            <a:off x="325661" y="1076325"/>
            <a:ext cx="8188710" cy="4808538"/>
          </a:xfrm>
          <a:noFill/>
          <a:ln w="9525">
            <a:noFill/>
            <a:miter lim="800000"/>
            <a:headEnd/>
            <a:tailEnd/>
          </a:ln>
          <a:effectLst/>
        </p:spPr>
        <p:txBody>
          <a:bodyPr lIns="91440"/>
          <a:lstStyle>
            <a:lvl1pPr marL="0" indent="0" algn="l" rtl="0" eaLnBrk="1" fontAlgn="base" hangingPunct="1">
              <a:spcAft>
                <a:spcPct val="0"/>
              </a:spcAft>
              <a:buSzPct val="40000"/>
              <a:defRPr lang="en-US" sz="1000" b="0" dirty="0" smtClean="0">
                <a:solidFill>
                  <a:srgbClr val="000000"/>
                </a:solidFill>
                <a:latin typeface="+mn-lt"/>
                <a:ea typeface="+mn-ea"/>
                <a:cs typeface="+mn-cs"/>
              </a:defRPr>
            </a:lvl1pPr>
            <a:lvl2pPr marL="0" indent="0" algn="l" rtl="0" eaLnBrk="1" fontAlgn="base" hangingPunct="1">
              <a:spcBef>
                <a:spcPts val="600"/>
              </a:spcBef>
              <a:spcAft>
                <a:spcPct val="0"/>
              </a:spcAft>
              <a:buSzPct val="40000"/>
              <a:buNone/>
              <a:defRPr lang="en-US" sz="1000" b="1" dirty="0">
                <a:solidFill>
                  <a:srgbClr val="000000"/>
                </a:solidFill>
                <a:latin typeface="+mn-lt"/>
                <a:ea typeface="+mn-ea"/>
                <a:cs typeface="+mn-cs"/>
              </a:defRPr>
            </a:lvl2pPr>
          </a:lstStyle>
          <a:p>
            <a:pPr lvl="0"/>
            <a:r>
              <a:rPr lang="en-US"/>
              <a:t>Click to edit Master text styles</a:t>
            </a:r>
          </a:p>
          <a:p>
            <a:pPr lvl="1"/>
            <a:r>
              <a:rPr lang="en-US"/>
              <a:t>Second level</a:t>
            </a:r>
          </a:p>
        </p:txBody>
      </p:sp>
      <p:grpSp>
        <p:nvGrpSpPr>
          <p:cNvPr id="34" name="Group 33">
            <a:extLst>
              <a:ext uri="{FF2B5EF4-FFF2-40B4-BE49-F238E27FC236}">
                <a16:creationId xmlns:a16="http://schemas.microsoft.com/office/drawing/2014/main" id="{840E14F0-3EE3-4127-BC16-D3F3953FFE3F}"/>
              </a:ext>
            </a:extLst>
          </p:cNvPr>
          <p:cNvGrpSpPr/>
          <p:nvPr userDrawn="1"/>
        </p:nvGrpSpPr>
        <p:grpSpPr>
          <a:xfrm>
            <a:off x="7358173" y="6361974"/>
            <a:ext cx="1382376" cy="297562"/>
            <a:chOff x="6923088" y="4475163"/>
            <a:chExt cx="1873251" cy="403225"/>
          </a:xfrm>
        </p:grpSpPr>
        <p:sp>
          <p:nvSpPr>
            <p:cNvPr id="35" name="AutoShape 4">
              <a:extLst>
                <a:ext uri="{FF2B5EF4-FFF2-40B4-BE49-F238E27FC236}">
                  <a16:creationId xmlns:a16="http://schemas.microsoft.com/office/drawing/2014/main" id="{6CD5F173-C5BB-4F2E-848B-68E571D2511E}"/>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6" name="Freeform 6">
              <a:extLst>
                <a:ext uri="{FF2B5EF4-FFF2-40B4-BE49-F238E27FC236}">
                  <a16:creationId xmlns:a16="http://schemas.microsoft.com/office/drawing/2014/main" id="{F35D1E52-C58A-4226-814B-B889E5D392A2}"/>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7">
              <a:extLst>
                <a:ext uri="{FF2B5EF4-FFF2-40B4-BE49-F238E27FC236}">
                  <a16:creationId xmlns:a16="http://schemas.microsoft.com/office/drawing/2014/main" id="{3931309B-69B1-4504-BC9E-723A4E648811}"/>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9" name="Freeform 83">
              <a:extLst>
                <a:ext uri="{FF2B5EF4-FFF2-40B4-BE49-F238E27FC236}">
                  <a16:creationId xmlns:a16="http://schemas.microsoft.com/office/drawing/2014/main" id="{E71D54FB-4ABD-4C44-B32E-1CE4D98AD4B3}"/>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0" name="Freeform 84">
              <a:extLst>
                <a:ext uri="{FF2B5EF4-FFF2-40B4-BE49-F238E27FC236}">
                  <a16:creationId xmlns:a16="http://schemas.microsoft.com/office/drawing/2014/main" id="{6FC76818-6D97-40AA-97B0-54614807A538}"/>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1" name="Freeform 85">
              <a:extLst>
                <a:ext uri="{FF2B5EF4-FFF2-40B4-BE49-F238E27FC236}">
                  <a16:creationId xmlns:a16="http://schemas.microsoft.com/office/drawing/2014/main" id="{7DFFF7DB-1434-4536-8069-7E21C8D1B9E3}"/>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2" name="Freeform 86">
              <a:extLst>
                <a:ext uri="{FF2B5EF4-FFF2-40B4-BE49-F238E27FC236}">
                  <a16:creationId xmlns:a16="http://schemas.microsoft.com/office/drawing/2014/main" id="{23BA871E-A0EA-41BA-8724-5CABEF76296C}"/>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3" name="Freeform 87">
              <a:extLst>
                <a:ext uri="{FF2B5EF4-FFF2-40B4-BE49-F238E27FC236}">
                  <a16:creationId xmlns:a16="http://schemas.microsoft.com/office/drawing/2014/main" id="{5F7C586C-3E26-4206-A96B-DA86E954214E}"/>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4" name="Freeform 88">
              <a:extLst>
                <a:ext uri="{FF2B5EF4-FFF2-40B4-BE49-F238E27FC236}">
                  <a16:creationId xmlns:a16="http://schemas.microsoft.com/office/drawing/2014/main" id="{CFE70E27-46F5-465B-9F57-F55E3CEF8736}"/>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5" name="Freeform 89">
              <a:extLst>
                <a:ext uri="{FF2B5EF4-FFF2-40B4-BE49-F238E27FC236}">
                  <a16:creationId xmlns:a16="http://schemas.microsoft.com/office/drawing/2014/main" id="{7FAE27B7-D81B-4001-834F-776859495AA1}"/>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6" name="Freeform 90">
              <a:extLst>
                <a:ext uri="{FF2B5EF4-FFF2-40B4-BE49-F238E27FC236}">
                  <a16:creationId xmlns:a16="http://schemas.microsoft.com/office/drawing/2014/main" id="{4AE5BF09-27E6-4688-B9C4-19E2671CA566}"/>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7" name="Freeform 91">
              <a:extLst>
                <a:ext uri="{FF2B5EF4-FFF2-40B4-BE49-F238E27FC236}">
                  <a16:creationId xmlns:a16="http://schemas.microsoft.com/office/drawing/2014/main" id="{8810B2AB-A2BA-46AC-86CE-C8DB6C050979}"/>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8" name="Freeform 92">
              <a:extLst>
                <a:ext uri="{FF2B5EF4-FFF2-40B4-BE49-F238E27FC236}">
                  <a16:creationId xmlns:a16="http://schemas.microsoft.com/office/drawing/2014/main" id="{F0E21CE3-1B3A-48A2-8777-3ACB130A176F}"/>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9" name="Freeform 93">
              <a:extLst>
                <a:ext uri="{FF2B5EF4-FFF2-40B4-BE49-F238E27FC236}">
                  <a16:creationId xmlns:a16="http://schemas.microsoft.com/office/drawing/2014/main" id="{0E106C86-6E92-414C-8C1F-193ABA3372F2}"/>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0" name="Freeform 94">
              <a:extLst>
                <a:ext uri="{FF2B5EF4-FFF2-40B4-BE49-F238E27FC236}">
                  <a16:creationId xmlns:a16="http://schemas.microsoft.com/office/drawing/2014/main" id="{7FFBAE3E-1E34-4024-8E12-C6A804E61E90}"/>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1" name="Freeform 95">
              <a:extLst>
                <a:ext uri="{FF2B5EF4-FFF2-40B4-BE49-F238E27FC236}">
                  <a16:creationId xmlns:a16="http://schemas.microsoft.com/office/drawing/2014/main" id="{34A75038-5822-4211-8429-EEE73276E055}"/>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2" name="Freeform 96">
              <a:extLst>
                <a:ext uri="{FF2B5EF4-FFF2-40B4-BE49-F238E27FC236}">
                  <a16:creationId xmlns:a16="http://schemas.microsoft.com/office/drawing/2014/main" id="{693F0C95-0D69-4520-8F8E-82883B076B30}"/>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3" name="Freeform 97">
              <a:extLst>
                <a:ext uri="{FF2B5EF4-FFF2-40B4-BE49-F238E27FC236}">
                  <a16:creationId xmlns:a16="http://schemas.microsoft.com/office/drawing/2014/main" id="{2DCC514B-8D65-4A2F-B9D3-A26B2C512584}"/>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4" name="Freeform 98">
              <a:extLst>
                <a:ext uri="{FF2B5EF4-FFF2-40B4-BE49-F238E27FC236}">
                  <a16:creationId xmlns:a16="http://schemas.microsoft.com/office/drawing/2014/main" id="{86B9EC89-49BC-4B67-9837-B486AC5DA24B}"/>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5" name="Freeform 99">
              <a:extLst>
                <a:ext uri="{FF2B5EF4-FFF2-40B4-BE49-F238E27FC236}">
                  <a16:creationId xmlns:a16="http://schemas.microsoft.com/office/drawing/2014/main" id="{07013593-EDCD-49A4-8483-37A94E197F46}"/>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6" name="Freeform 100">
              <a:extLst>
                <a:ext uri="{FF2B5EF4-FFF2-40B4-BE49-F238E27FC236}">
                  <a16:creationId xmlns:a16="http://schemas.microsoft.com/office/drawing/2014/main" id="{E4C82CFE-24C2-4335-91A1-786AA56B78AE}"/>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7" name="Freeform 101">
              <a:extLst>
                <a:ext uri="{FF2B5EF4-FFF2-40B4-BE49-F238E27FC236}">
                  <a16:creationId xmlns:a16="http://schemas.microsoft.com/office/drawing/2014/main" id="{269AE1D0-2ED3-45BA-8B41-5958312CC5FE}"/>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8" name="Freeform 102">
              <a:extLst>
                <a:ext uri="{FF2B5EF4-FFF2-40B4-BE49-F238E27FC236}">
                  <a16:creationId xmlns:a16="http://schemas.microsoft.com/office/drawing/2014/main" id="{293258D7-F5FB-43FE-946C-050D5A534B0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9" name="Freeform 103">
              <a:extLst>
                <a:ext uri="{FF2B5EF4-FFF2-40B4-BE49-F238E27FC236}">
                  <a16:creationId xmlns:a16="http://schemas.microsoft.com/office/drawing/2014/main" id="{ED28C0B7-779D-48AC-B3D7-2EE77B274C6C}"/>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0" name="Freeform 104">
              <a:extLst>
                <a:ext uri="{FF2B5EF4-FFF2-40B4-BE49-F238E27FC236}">
                  <a16:creationId xmlns:a16="http://schemas.microsoft.com/office/drawing/2014/main" id="{F91BA0B7-9AA1-4A35-A3B5-1DF23E7E6BC0}"/>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1" name="Freeform 105">
              <a:extLst>
                <a:ext uri="{FF2B5EF4-FFF2-40B4-BE49-F238E27FC236}">
                  <a16:creationId xmlns:a16="http://schemas.microsoft.com/office/drawing/2014/main" id="{0CD9D2F1-AB4D-41BA-BB3A-ABD0BB2DB8FD}"/>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62" name="Slide Number Placeholder 3">
            <a:extLst>
              <a:ext uri="{FF2B5EF4-FFF2-40B4-BE49-F238E27FC236}">
                <a16:creationId xmlns:a16="http://schemas.microsoft.com/office/drawing/2014/main" id="{9A263509-98AC-4546-B2C5-DF2F4C4F986A}"/>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3" name="Rectangle 155">
            <a:extLst>
              <a:ext uri="{FF2B5EF4-FFF2-40B4-BE49-F238E27FC236}">
                <a16:creationId xmlns:a16="http://schemas.microsoft.com/office/drawing/2014/main" id="{5EDCB748-D9FF-41F0-9AE5-3D6778696294}"/>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64" name="Rectangle 176">
            <a:extLst>
              <a:ext uri="{FF2B5EF4-FFF2-40B4-BE49-F238E27FC236}">
                <a16:creationId xmlns:a16="http://schemas.microsoft.com/office/drawing/2014/main" id="{B1F08EC2-0348-4B46-8C6D-BF6EDFBBBD44}"/>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194906955"/>
      </p:ext>
    </p:extLst>
  </p:cSld>
  <p:clrMapOvr>
    <a:masterClrMapping/>
  </p:clrMapOvr>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Biograph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25661" y="1073258"/>
            <a:ext cx="8188710" cy="439305"/>
          </a:xfrm>
        </p:spPr>
        <p:txBody>
          <a:bodyPr lIns="91440"/>
          <a:lstStyle>
            <a:lvl1pPr marL="0" indent="0">
              <a:spcBef>
                <a:spcPts val="0"/>
              </a:spcBef>
              <a:defRPr lang="en-US" sz="1200" b="1" dirty="0" smtClean="0">
                <a:solidFill>
                  <a:srgbClr val="7A9A3D"/>
                </a:solidFill>
                <a:latin typeface="+mn-lt"/>
                <a:ea typeface="+mn-ea"/>
                <a:cs typeface="+mn-cs"/>
              </a:defRPr>
            </a:lvl1pPr>
            <a:lvl2pPr marL="0" indent="0">
              <a:spcBef>
                <a:spcPts val="0"/>
              </a:spcBef>
              <a:buNone/>
              <a:defRPr sz="1200" b="0" i="1">
                <a:solidFill>
                  <a:srgbClr val="7A9A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25661" y="1526850"/>
            <a:ext cx="8188710" cy="4691387"/>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35" name="Group 34">
            <a:extLst>
              <a:ext uri="{FF2B5EF4-FFF2-40B4-BE49-F238E27FC236}">
                <a16:creationId xmlns:a16="http://schemas.microsoft.com/office/drawing/2014/main" id="{C75946E2-9CE1-4073-B70C-BBB1984B336B}"/>
              </a:ext>
            </a:extLst>
          </p:cNvPr>
          <p:cNvGrpSpPr/>
          <p:nvPr userDrawn="1"/>
        </p:nvGrpSpPr>
        <p:grpSpPr>
          <a:xfrm>
            <a:off x="7358173" y="6361974"/>
            <a:ext cx="1382376" cy="297562"/>
            <a:chOff x="6923088" y="4475163"/>
            <a:chExt cx="1873251" cy="403225"/>
          </a:xfrm>
        </p:grpSpPr>
        <p:sp>
          <p:nvSpPr>
            <p:cNvPr id="36" name="AutoShape 4">
              <a:extLst>
                <a:ext uri="{FF2B5EF4-FFF2-40B4-BE49-F238E27FC236}">
                  <a16:creationId xmlns:a16="http://schemas.microsoft.com/office/drawing/2014/main" id="{2064C2BD-8DD3-4C25-B8AC-2511CF7EA6EF}"/>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6">
              <a:extLst>
                <a:ext uri="{FF2B5EF4-FFF2-40B4-BE49-F238E27FC236}">
                  <a16:creationId xmlns:a16="http://schemas.microsoft.com/office/drawing/2014/main" id="{93C5C3B7-4D48-473C-9C5D-A7CC88B7C54C}"/>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7">
              <a:extLst>
                <a:ext uri="{FF2B5EF4-FFF2-40B4-BE49-F238E27FC236}">
                  <a16:creationId xmlns:a16="http://schemas.microsoft.com/office/drawing/2014/main" id="{531D8C9A-73C8-49F6-8615-D07EC3D32C40}"/>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0" name="Freeform 83">
              <a:extLst>
                <a:ext uri="{FF2B5EF4-FFF2-40B4-BE49-F238E27FC236}">
                  <a16:creationId xmlns:a16="http://schemas.microsoft.com/office/drawing/2014/main" id="{6D2B5CD5-7073-41ED-A84D-6573FC02C1C8}"/>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1" name="Freeform 84">
              <a:extLst>
                <a:ext uri="{FF2B5EF4-FFF2-40B4-BE49-F238E27FC236}">
                  <a16:creationId xmlns:a16="http://schemas.microsoft.com/office/drawing/2014/main" id="{7569C185-1C46-46A0-A03E-24819C436803}"/>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2" name="Freeform 85">
              <a:extLst>
                <a:ext uri="{FF2B5EF4-FFF2-40B4-BE49-F238E27FC236}">
                  <a16:creationId xmlns:a16="http://schemas.microsoft.com/office/drawing/2014/main" id="{46F20CF6-25E8-4222-B486-9A86E0E46A37}"/>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3" name="Freeform 86">
              <a:extLst>
                <a:ext uri="{FF2B5EF4-FFF2-40B4-BE49-F238E27FC236}">
                  <a16:creationId xmlns:a16="http://schemas.microsoft.com/office/drawing/2014/main" id="{6FF91587-F189-49E6-B5D5-940D53155449}"/>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4" name="Freeform 87">
              <a:extLst>
                <a:ext uri="{FF2B5EF4-FFF2-40B4-BE49-F238E27FC236}">
                  <a16:creationId xmlns:a16="http://schemas.microsoft.com/office/drawing/2014/main" id="{0CA455CC-F50E-4794-8937-E59F4FAFEA6E}"/>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5" name="Freeform 88">
              <a:extLst>
                <a:ext uri="{FF2B5EF4-FFF2-40B4-BE49-F238E27FC236}">
                  <a16:creationId xmlns:a16="http://schemas.microsoft.com/office/drawing/2014/main" id="{3EE40542-ADA6-4C3B-8A70-A65519704A9B}"/>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6" name="Freeform 89">
              <a:extLst>
                <a:ext uri="{FF2B5EF4-FFF2-40B4-BE49-F238E27FC236}">
                  <a16:creationId xmlns:a16="http://schemas.microsoft.com/office/drawing/2014/main" id="{7B3B4879-B6C1-4F74-BDCF-5F19BB04E0F4}"/>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7" name="Freeform 90">
              <a:extLst>
                <a:ext uri="{FF2B5EF4-FFF2-40B4-BE49-F238E27FC236}">
                  <a16:creationId xmlns:a16="http://schemas.microsoft.com/office/drawing/2014/main" id="{E4BC8AEB-A584-479B-8EEF-2AE54D5872B7}"/>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8" name="Freeform 91">
              <a:extLst>
                <a:ext uri="{FF2B5EF4-FFF2-40B4-BE49-F238E27FC236}">
                  <a16:creationId xmlns:a16="http://schemas.microsoft.com/office/drawing/2014/main" id="{D18A4DCC-C243-4E3F-A2E2-0D29AD7D002A}"/>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9" name="Freeform 92">
              <a:extLst>
                <a:ext uri="{FF2B5EF4-FFF2-40B4-BE49-F238E27FC236}">
                  <a16:creationId xmlns:a16="http://schemas.microsoft.com/office/drawing/2014/main" id="{4D5F04D4-1A7F-41A0-A0E2-BCF50E27D5C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0" name="Freeform 93">
              <a:extLst>
                <a:ext uri="{FF2B5EF4-FFF2-40B4-BE49-F238E27FC236}">
                  <a16:creationId xmlns:a16="http://schemas.microsoft.com/office/drawing/2014/main" id="{F96DDB2D-2296-402A-9FB9-212112A5001F}"/>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1" name="Freeform 94">
              <a:extLst>
                <a:ext uri="{FF2B5EF4-FFF2-40B4-BE49-F238E27FC236}">
                  <a16:creationId xmlns:a16="http://schemas.microsoft.com/office/drawing/2014/main" id="{2F742842-62E0-472A-B09A-2A7D39017EB8}"/>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2" name="Freeform 95">
              <a:extLst>
                <a:ext uri="{FF2B5EF4-FFF2-40B4-BE49-F238E27FC236}">
                  <a16:creationId xmlns:a16="http://schemas.microsoft.com/office/drawing/2014/main" id="{E7229456-9A67-45F4-ABC1-C2770B0268FA}"/>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3" name="Freeform 96">
              <a:extLst>
                <a:ext uri="{FF2B5EF4-FFF2-40B4-BE49-F238E27FC236}">
                  <a16:creationId xmlns:a16="http://schemas.microsoft.com/office/drawing/2014/main" id="{1F9751DB-34CD-46BB-B4BC-6259060855F0}"/>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4" name="Freeform 97">
              <a:extLst>
                <a:ext uri="{FF2B5EF4-FFF2-40B4-BE49-F238E27FC236}">
                  <a16:creationId xmlns:a16="http://schemas.microsoft.com/office/drawing/2014/main" id="{5ABC6AFB-E816-4431-A76A-68A3A63D2E44}"/>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5" name="Freeform 98">
              <a:extLst>
                <a:ext uri="{FF2B5EF4-FFF2-40B4-BE49-F238E27FC236}">
                  <a16:creationId xmlns:a16="http://schemas.microsoft.com/office/drawing/2014/main" id="{60E91C8F-F1CE-4BBB-BB3E-56924AB9AC02}"/>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6" name="Freeform 99">
              <a:extLst>
                <a:ext uri="{FF2B5EF4-FFF2-40B4-BE49-F238E27FC236}">
                  <a16:creationId xmlns:a16="http://schemas.microsoft.com/office/drawing/2014/main" id="{0144D498-DBBB-48AB-9938-6860296C54C0}"/>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7" name="Freeform 100">
              <a:extLst>
                <a:ext uri="{FF2B5EF4-FFF2-40B4-BE49-F238E27FC236}">
                  <a16:creationId xmlns:a16="http://schemas.microsoft.com/office/drawing/2014/main" id="{57DA06B8-E74A-4A4F-A5C6-D228C33D4C07}"/>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8" name="Freeform 101">
              <a:extLst>
                <a:ext uri="{FF2B5EF4-FFF2-40B4-BE49-F238E27FC236}">
                  <a16:creationId xmlns:a16="http://schemas.microsoft.com/office/drawing/2014/main" id="{9EE94CD4-EF90-465E-99B0-5D8FE5E0954C}"/>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9" name="Freeform 102">
              <a:extLst>
                <a:ext uri="{FF2B5EF4-FFF2-40B4-BE49-F238E27FC236}">
                  <a16:creationId xmlns:a16="http://schemas.microsoft.com/office/drawing/2014/main" id="{C0D9FFE4-3F0B-4424-9C2B-7BE6269B031E}"/>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0" name="Freeform 103">
              <a:extLst>
                <a:ext uri="{FF2B5EF4-FFF2-40B4-BE49-F238E27FC236}">
                  <a16:creationId xmlns:a16="http://schemas.microsoft.com/office/drawing/2014/main" id="{689B4BCD-46B5-40D0-9B5E-0928400345C7}"/>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1" name="Freeform 104">
              <a:extLst>
                <a:ext uri="{FF2B5EF4-FFF2-40B4-BE49-F238E27FC236}">
                  <a16:creationId xmlns:a16="http://schemas.microsoft.com/office/drawing/2014/main" id="{2BE4801D-4A50-4671-B276-15040C725153}"/>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2" name="Freeform 105">
              <a:extLst>
                <a:ext uri="{FF2B5EF4-FFF2-40B4-BE49-F238E27FC236}">
                  <a16:creationId xmlns:a16="http://schemas.microsoft.com/office/drawing/2014/main" id="{9B3CA6D7-EDFA-45F6-A972-C4764E2EF71D}"/>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63" name="Slide Number Placeholder 3">
            <a:extLst>
              <a:ext uri="{FF2B5EF4-FFF2-40B4-BE49-F238E27FC236}">
                <a16:creationId xmlns:a16="http://schemas.microsoft.com/office/drawing/2014/main" id="{7EA345A8-99C1-46D2-B43D-EBB13DCF1ED2}"/>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4" name="Rectangle 155">
            <a:extLst>
              <a:ext uri="{FF2B5EF4-FFF2-40B4-BE49-F238E27FC236}">
                <a16:creationId xmlns:a16="http://schemas.microsoft.com/office/drawing/2014/main" id="{89581FD7-1A7A-4D55-96D3-115BEF36627D}"/>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65" name="Rectangle 176">
            <a:extLst>
              <a:ext uri="{FF2B5EF4-FFF2-40B4-BE49-F238E27FC236}">
                <a16:creationId xmlns:a16="http://schemas.microsoft.com/office/drawing/2014/main" id="{9906DF31-BFC5-4876-8473-BB825737ABD0}"/>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1189778222"/>
      </p:ext>
    </p:extLst>
  </p:cSld>
  <p:clrMapOvr>
    <a:masterClrMapping/>
  </p:clrMapOvr>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Biography 2">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7948"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25661" y="1073258"/>
            <a:ext cx="8187948" cy="439305"/>
          </a:xfrm>
        </p:spPr>
        <p:txBody>
          <a:bodyPr lIns="91440"/>
          <a:lstStyle>
            <a:lvl1pPr marL="0" indent="0">
              <a:spcBef>
                <a:spcPts val="0"/>
              </a:spcBef>
              <a:defRPr lang="en-US" sz="1200" b="1" dirty="0" smtClean="0">
                <a:solidFill>
                  <a:srgbClr val="7A9A3D"/>
                </a:solidFill>
                <a:latin typeface="+mn-lt"/>
                <a:ea typeface="+mn-ea"/>
                <a:cs typeface="+mn-cs"/>
              </a:defRPr>
            </a:lvl1pPr>
            <a:lvl2pPr marL="0" indent="0">
              <a:spcBef>
                <a:spcPts val="0"/>
              </a:spcBef>
              <a:buNone/>
              <a:defRPr sz="1200" b="0" i="1">
                <a:solidFill>
                  <a:srgbClr val="7A9A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25661" y="15268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Content Placeholder 2"/>
          <p:cNvSpPr>
            <a:spLocks noGrp="1"/>
          </p:cNvSpPr>
          <p:nvPr>
            <p:ph idx="17"/>
          </p:nvPr>
        </p:nvSpPr>
        <p:spPr>
          <a:xfrm>
            <a:off x="325661" y="3666458"/>
            <a:ext cx="8188710" cy="439305"/>
          </a:xfrm>
        </p:spPr>
        <p:txBody>
          <a:bodyPr lIns="91440"/>
          <a:lstStyle>
            <a:lvl1pPr marL="0" indent="0">
              <a:spcBef>
                <a:spcPts val="0"/>
              </a:spcBef>
              <a:defRPr lang="en-US" sz="1200" b="1" dirty="0" smtClean="0">
                <a:solidFill>
                  <a:srgbClr val="7A9A3D"/>
                </a:solidFill>
                <a:latin typeface="+mn-lt"/>
                <a:ea typeface="+mn-ea"/>
                <a:cs typeface="+mn-cs"/>
              </a:defRPr>
            </a:lvl1pPr>
            <a:lvl2pPr marL="0" indent="0">
              <a:spcBef>
                <a:spcPts val="0"/>
              </a:spcBef>
              <a:buNone/>
              <a:defRPr sz="1200" b="0" i="1">
                <a:solidFill>
                  <a:srgbClr val="7A9A3D"/>
                </a:solidFill>
              </a:defRPr>
            </a:lvl2pPr>
          </a:lstStyle>
          <a:p>
            <a:pPr lvl="0"/>
            <a:r>
              <a:rPr lang="en-US"/>
              <a:t>Click to edit Master text styles</a:t>
            </a:r>
          </a:p>
          <a:p>
            <a:pPr lvl="1"/>
            <a:r>
              <a:rPr lang="en-US"/>
              <a:t>Second level</a:t>
            </a:r>
          </a:p>
        </p:txBody>
      </p:sp>
      <p:sp>
        <p:nvSpPr>
          <p:cNvPr id="9" name="Content Placeholder 9"/>
          <p:cNvSpPr>
            <a:spLocks noGrp="1"/>
          </p:cNvSpPr>
          <p:nvPr>
            <p:ph sz="quarter" idx="18"/>
          </p:nvPr>
        </p:nvSpPr>
        <p:spPr>
          <a:xfrm>
            <a:off x="325661" y="41200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37" name="Group 36">
            <a:extLst>
              <a:ext uri="{FF2B5EF4-FFF2-40B4-BE49-F238E27FC236}">
                <a16:creationId xmlns:a16="http://schemas.microsoft.com/office/drawing/2014/main" id="{AD47060C-9B45-4CFF-98F4-FE27989B6517}"/>
              </a:ext>
            </a:extLst>
          </p:cNvPr>
          <p:cNvGrpSpPr/>
          <p:nvPr userDrawn="1"/>
        </p:nvGrpSpPr>
        <p:grpSpPr>
          <a:xfrm>
            <a:off x="7358173" y="6361974"/>
            <a:ext cx="1382376" cy="297562"/>
            <a:chOff x="6923088" y="4475163"/>
            <a:chExt cx="1873251" cy="403225"/>
          </a:xfrm>
        </p:grpSpPr>
        <p:sp>
          <p:nvSpPr>
            <p:cNvPr id="38" name="AutoShape 4">
              <a:extLst>
                <a:ext uri="{FF2B5EF4-FFF2-40B4-BE49-F238E27FC236}">
                  <a16:creationId xmlns:a16="http://schemas.microsoft.com/office/drawing/2014/main" id="{A50C7966-165F-4807-AFEA-C12F2BCA17FB}"/>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9" name="Freeform 6">
              <a:extLst>
                <a:ext uri="{FF2B5EF4-FFF2-40B4-BE49-F238E27FC236}">
                  <a16:creationId xmlns:a16="http://schemas.microsoft.com/office/drawing/2014/main" id="{2D416542-B102-488D-BF19-9EDA79075042}"/>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0" name="Freeform 7">
              <a:extLst>
                <a:ext uri="{FF2B5EF4-FFF2-40B4-BE49-F238E27FC236}">
                  <a16:creationId xmlns:a16="http://schemas.microsoft.com/office/drawing/2014/main" id="{20EA49BF-25F1-44C7-B3A3-56209FB6904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2" name="Freeform 83">
              <a:extLst>
                <a:ext uri="{FF2B5EF4-FFF2-40B4-BE49-F238E27FC236}">
                  <a16:creationId xmlns:a16="http://schemas.microsoft.com/office/drawing/2014/main" id="{93865A9A-4077-40DF-807C-57106D5F955A}"/>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3" name="Freeform 84">
              <a:extLst>
                <a:ext uri="{FF2B5EF4-FFF2-40B4-BE49-F238E27FC236}">
                  <a16:creationId xmlns:a16="http://schemas.microsoft.com/office/drawing/2014/main" id="{FC0FB584-1254-43CD-9B50-F7E305FCF015}"/>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4" name="Freeform 85">
              <a:extLst>
                <a:ext uri="{FF2B5EF4-FFF2-40B4-BE49-F238E27FC236}">
                  <a16:creationId xmlns:a16="http://schemas.microsoft.com/office/drawing/2014/main" id="{EF08544E-126E-4F54-A00B-6F0382B734E3}"/>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5" name="Freeform 86">
              <a:extLst>
                <a:ext uri="{FF2B5EF4-FFF2-40B4-BE49-F238E27FC236}">
                  <a16:creationId xmlns:a16="http://schemas.microsoft.com/office/drawing/2014/main" id="{B7C8C951-F508-45D9-904C-71C7B64EA3D0}"/>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6" name="Freeform 87">
              <a:extLst>
                <a:ext uri="{FF2B5EF4-FFF2-40B4-BE49-F238E27FC236}">
                  <a16:creationId xmlns:a16="http://schemas.microsoft.com/office/drawing/2014/main" id="{BF59C57B-5654-43F0-BA0C-E27B3C2F62F0}"/>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7" name="Freeform 88">
              <a:extLst>
                <a:ext uri="{FF2B5EF4-FFF2-40B4-BE49-F238E27FC236}">
                  <a16:creationId xmlns:a16="http://schemas.microsoft.com/office/drawing/2014/main" id="{B2B8E467-EB9C-43CB-ABBD-81EF05FBA74B}"/>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8" name="Freeform 89">
              <a:extLst>
                <a:ext uri="{FF2B5EF4-FFF2-40B4-BE49-F238E27FC236}">
                  <a16:creationId xmlns:a16="http://schemas.microsoft.com/office/drawing/2014/main" id="{5729355F-EB63-44E1-96E2-095C971F95BC}"/>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9" name="Freeform 90">
              <a:extLst>
                <a:ext uri="{FF2B5EF4-FFF2-40B4-BE49-F238E27FC236}">
                  <a16:creationId xmlns:a16="http://schemas.microsoft.com/office/drawing/2014/main" id="{B2BD55CF-6ED1-4857-B856-B55BE2966D11}"/>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0" name="Freeform 91">
              <a:extLst>
                <a:ext uri="{FF2B5EF4-FFF2-40B4-BE49-F238E27FC236}">
                  <a16:creationId xmlns:a16="http://schemas.microsoft.com/office/drawing/2014/main" id="{91FFB3E8-240C-4EBF-9A50-5B17BEB0AEDD}"/>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1" name="Freeform 92">
              <a:extLst>
                <a:ext uri="{FF2B5EF4-FFF2-40B4-BE49-F238E27FC236}">
                  <a16:creationId xmlns:a16="http://schemas.microsoft.com/office/drawing/2014/main" id="{0F7093E9-640F-4B9B-83B9-27422D4BBCEA}"/>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2" name="Freeform 93">
              <a:extLst>
                <a:ext uri="{FF2B5EF4-FFF2-40B4-BE49-F238E27FC236}">
                  <a16:creationId xmlns:a16="http://schemas.microsoft.com/office/drawing/2014/main" id="{CDDE04FA-9432-48D8-9E57-ABC89785B966}"/>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3" name="Freeform 94">
              <a:extLst>
                <a:ext uri="{FF2B5EF4-FFF2-40B4-BE49-F238E27FC236}">
                  <a16:creationId xmlns:a16="http://schemas.microsoft.com/office/drawing/2014/main" id="{9FB26D40-47C6-47E5-9FC7-3A94E8B3C66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4" name="Freeform 95">
              <a:extLst>
                <a:ext uri="{FF2B5EF4-FFF2-40B4-BE49-F238E27FC236}">
                  <a16:creationId xmlns:a16="http://schemas.microsoft.com/office/drawing/2014/main" id="{F4507BC5-5154-4DFC-842E-135C92100B92}"/>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5" name="Freeform 96">
              <a:extLst>
                <a:ext uri="{FF2B5EF4-FFF2-40B4-BE49-F238E27FC236}">
                  <a16:creationId xmlns:a16="http://schemas.microsoft.com/office/drawing/2014/main" id="{75387EE5-700A-4DDE-AE3A-90A6F5B94044}"/>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6" name="Freeform 97">
              <a:extLst>
                <a:ext uri="{FF2B5EF4-FFF2-40B4-BE49-F238E27FC236}">
                  <a16:creationId xmlns:a16="http://schemas.microsoft.com/office/drawing/2014/main" id="{9758482D-85DB-4DDF-B79B-7B188F9F0143}"/>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7" name="Freeform 98">
              <a:extLst>
                <a:ext uri="{FF2B5EF4-FFF2-40B4-BE49-F238E27FC236}">
                  <a16:creationId xmlns:a16="http://schemas.microsoft.com/office/drawing/2014/main" id="{EF151CAF-7ED9-42DE-B1B9-1AACB59758C2}"/>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8" name="Freeform 99">
              <a:extLst>
                <a:ext uri="{FF2B5EF4-FFF2-40B4-BE49-F238E27FC236}">
                  <a16:creationId xmlns:a16="http://schemas.microsoft.com/office/drawing/2014/main" id="{A792E0C4-20CF-4AC8-9F70-AE8E83B4A35C}"/>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9" name="Freeform 100">
              <a:extLst>
                <a:ext uri="{FF2B5EF4-FFF2-40B4-BE49-F238E27FC236}">
                  <a16:creationId xmlns:a16="http://schemas.microsoft.com/office/drawing/2014/main" id="{39DBB25B-35A5-4398-A82F-C9BA146E9BD3}"/>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0" name="Freeform 101">
              <a:extLst>
                <a:ext uri="{FF2B5EF4-FFF2-40B4-BE49-F238E27FC236}">
                  <a16:creationId xmlns:a16="http://schemas.microsoft.com/office/drawing/2014/main" id="{79A902AC-2DE8-4C34-BB27-7ABE95066A6C}"/>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1" name="Freeform 102">
              <a:extLst>
                <a:ext uri="{FF2B5EF4-FFF2-40B4-BE49-F238E27FC236}">
                  <a16:creationId xmlns:a16="http://schemas.microsoft.com/office/drawing/2014/main" id="{8561171B-2D21-495A-B71C-95D9A80939CD}"/>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2" name="Freeform 103">
              <a:extLst>
                <a:ext uri="{FF2B5EF4-FFF2-40B4-BE49-F238E27FC236}">
                  <a16:creationId xmlns:a16="http://schemas.microsoft.com/office/drawing/2014/main" id="{864D7054-9BEE-4BF3-968D-6A0C5C3D31CE}"/>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3" name="Freeform 104">
              <a:extLst>
                <a:ext uri="{FF2B5EF4-FFF2-40B4-BE49-F238E27FC236}">
                  <a16:creationId xmlns:a16="http://schemas.microsoft.com/office/drawing/2014/main" id="{CC385E1A-8F4F-4C9D-9CF5-375C670B1017}"/>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4" name="Freeform 105">
              <a:extLst>
                <a:ext uri="{FF2B5EF4-FFF2-40B4-BE49-F238E27FC236}">
                  <a16:creationId xmlns:a16="http://schemas.microsoft.com/office/drawing/2014/main" id="{7895869E-4BC5-4BA7-AF72-8FC48EFE9BF7}"/>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65" name="Slide Number Placeholder 3">
            <a:extLst>
              <a:ext uri="{FF2B5EF4-FFF2-40B4-BE49-F238E27FC236}">
                <a16:creationId xmlns:a16="http://schemas.microsoft.com/office/drawing/2014/main" id="{E8A4DA1C-022C-486D-AE72-319ED27E49CB}"/>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6" name="Rectangle 155">
            <a:extLst>
              <a:ext uri="{FF2B5EF4-FFF2-40B4-BE49-F238E27FC236}">
                <a16:creationId xmlns:a16="http://schemas.microsoft.com/office/drawing/2014/main" id="{F5375835-282B-48B9-BA05-8C7189097404}"/>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67" name="Rectangle 176">
            <a:extLst>
              <a:ext uri="{FF2B5EF4-FFF2-40B4-BE49-F238E27FC236}">
                <a16:creationId xmlns:a16="http://schemas.microsoft.com/office/drawing/2014/main" id="{1E8B0D02-E4F8-412E-BDB8-086E6FE9CF00}"/>
              </a:ext>
            </a:extLst>
          </p:cNvPr>
          <p:cNvSpPr>
            <a:spLocks noGrp="1" noChangeArrowheads="1"/>
          </p:cNvSpPr>
          <p:nvPr>
            <p:ph type="ftr" sz="quarter" idx="19"/>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3256567520"/>
      </p:ext>
    </p:extLst>
  </p:cSld>
  <p:clrMapOvr>
    <a:masterClrMapping/>
  </p:clrMapOvr>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_Back_Cover_IA">
    <p:spTree>
      <p:nvGrpSpPr>
        <p:cNvPr id="1" name=""/>
        <p:cNvGrpSpPr/>
        <p:nvPr/>
      </p:nvGrpSpPr>
      <p:grpSpPr>
        <a:xfrm>
          <a:off x="0" y="0"/>
          <a:ext cx="0" cy="0"/>
          <a:chOff x="0" y="0"/>
          <a:chExt cx="0" cy="0"/>
        </a:xfrm>
      </p:grpSpPr>
      <p:sp>
        <p:nvSpPr>
          <p:cNvPr id="2" name="Rectangle 1"/>
          <p:cNvSpPr/>
          <p:nvPr userDrawn="1"/>
        </p:nvSpPr>
        <p:spPr>
          <a:xfrm>
            <a:off x="1277183" y="6483639"/>
            <a:ext cx="6446759" cy="215444"/>
          </a:xfrm>
          <a:prstGeom prst="rect">
            <a:avLst/>
          </a:prstGeom>
        </p:spPr>
        <p:txBody>
          <a:bodyPr wrap="square">
            <a:spAutoFit/>
          </a:bodyPr>
          <a:lstStyle/>
          <a:p>
            <a:pPr algn="ctr">
              <a:spcBef>
                <a:spcPts val="200"/>
              </a:spcBef>
              <a:defRPr/>
            </a:pPr>
            <a:r>
              <a:rPr lang="en-US" sz="800" dirty="0">
                <a:solidFill>
                  <a:srgbClr val="000000"/>
                </a:solidFill>
              </a:rPr>
              <a:t>© 2016 FMR LLC. All rights reserved.</a:t>
            </a:r>
            <a:endParaRPr lang="en-US" altLang="en-US" sz="800" dirty="0">
              <a:solidFill>
                <a:srgbClr val="000000"/>
              </a:solidFill>
            </a:endParaRPr>
          </a:p>
        </p:txBody>
      </p:sp>
      <p:grpSp>
        <p:nvGrpSpPr>
          <p:cNvPr id="37" name="Group 36"/>
          <p:cNvGrpSpPr/>
          <p:nvPr userDrawn="1"/>
        </p:nvGrpSpPr>
        <p:grpSpPr>
          <a:xfrm>
            <a:off x="360752" y="5158824"/>
            <a:ext cx="1890168" cy="396052"/>
            <a:chOff x="6871938" y="4475163"/>
            <a:chExt cx="1924401" cy="403225"/>
          </a:xfrm>
        </p:grpSpPr>
        <p:sp>
          <p:nvSpPr>
            <p:cNvPr id="38" name="AutoShape 4"/>
            <p:cNvSpPr>
              <a:spLocks noChangeAspect="1" noChangeArrowheads="1" noTextEdit="1"/>
            </p:cNvSpPr>
            <p:nvPr/>
          </p:nvSpPr>
          <p:spPr bwMode="auto">
            <a:xfrm>
              <a:off x="687193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9" name="Freeform 38"/>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0" name="Freeform 39"/>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1" name="Freeform 40"/>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2" name="Freeform 41"/>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3" name="Freeform 42"/>
            <p:cNvSpPr>
              <a:spLocks/>
            </p:cNvSpPr>
            <p:nvPr/>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4" name="Freeform 43"/>
            <p:cNvSpPr>
              <a:spLocks noEditPoints="1"/>
            </p:cNvSpPr>
            <p:nvPr/>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5" name="Freeform 44"/>
            <p:cNvSpPr>
              <a:spLocks noEditPoints="1"/>
            </p:cNvSpPr>
            <p:nvPr/>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6" name="Freeform 45"/>
            <p:cNvSpPr>
              <a:spLocks noEditPoints="1"/>
            </p:cNvSpPr>
            <p:nvPr/>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7" name="Freeform 46"/>
            <p:cNvSpPr>
              <a:spLocks/>
            </p:cNvSpPr>
            <p:nvPr/>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8" name="Freeform 47"/>
            <p:cNvSpPr>
              <a:spLocks noEditPoints="1"/>
            </p:cNvSpPr>
            <p:nvPr/>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9" name="Freeform 48"/>
            <p:cNvSpPr>
              <a:spLocks/>
            </p:cNvSpPr>
            <p:nvPr/>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0" name="Freeform 49"/>
            <p:cNvSpPr>
              <a:spLocks/>
            </p:cNvSpPr>
            <p:nvPr/>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1" name="Freeform 50"/>
            <p:cNvSpPr>
              <a:spLocks/>
            </p:cNvSpPr>
            <p:nvPr/>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2" name="Freeform 51"/>
            <p:cNvSpPr>
              <a:spLocks/>
            </p:cNvSpPr>
            <p:nvPr/>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3" name="Freeform 52"/>
            <p:cNvSpPr>
              <a:spLocks/>
            </p:cNvSpPr>
            <p:nvPr/>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4" name="Freeform 53"/>
            <p:cNvSpPr>
              <a:spLocks/>
            </p:cNvSpPr>
            <p:nvPr/>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5" name="Freeform 54"/>
            <p:cNvSpPr>
              <a:spLocks/>
            </p:cNvSpPr>
            <p:nvPr/>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6" name="Freeform 55"/>
            <p:cNvSpPr>
              <a:spLocks/>
            </p:cNvSpPr>
            <p:nvPr/>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7" name="Freeform 56"/>
            <p:cNvSpPr>
              <a:spLocks/>
            </p:cNvSpPr>
            <p:nvPr/>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8" name="Freeform 57"/>
            <p:cNvSpPr>
              <a:spLocks noEditPoints="1"/>
            </p:cNvSpPr>
            <p:nvPr/>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9" name="Freeform 58"/>
            <p:cNvSpPr>
              <a:spLocks noEditPoints="1"/>
            </p:cNvSpPr>
            <p:nvPr/>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0" name="Freeform 59"/>
            <p:cNvSpPr>
              <a:spLocks/>
            </p:cNvSpPr>
            <p:nvPr/>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1" name="Freeform 60"/>
            <p:cNvSpPr>
              <a:spLocks/>
            </p:cNvSpPr>
            <p:nvPr/>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2" name="Freeform 61"/>
            <p:cNvSpPr>
              <a:spLocks/>
            </p:cNvSpPr>
            <p:nvPr/>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3" name="Freeform 62"/>
            <p:cNvSpPr>
              <a:spLocks/>
            </p:cNvSpPr>
            <p:nvPr/>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grpSp>
      <p:pic>
        <p:nvPicPr>
          <p:cNvPr id="64" name="Picture 2"/>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00868" y="4359356"/>
            <a:ext cx="4907979" cy="5357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5" name="Content Placeholder 10"/>
          <p:cNvSpPr>
            <a:spLocks noGrp="1"/>
          </p:cNvSpPr>
          <p:nvPr>
            <p:ph sz="quarter" idx="15" hasCustomPrompt="1"/>
          </p:nvPr>
        </p:nvSpPr>
        <p:spPr>
          <a:xfrm>
            <a:off x="298450" y="6499922"/>
            <a:ext cx="711200" cy="277116"/>
          </a:xfrm>
        </p:spPr>
        <p:txBody>
          <a:bodyPr/>
          <a:lstStyle>
            <a:lvl1pPr marL="0" indent="0">
              <a:spcBef>
                <a:spcPts val="0"/>
              </a:spcBef>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dirty="0"/>
              <a:t>XXXXXX.1.0</a:t>
            </a:r>
          </a:p>
          <a:p>
            <a:pPr lvl="0"/>
            <a:r>
              <a:rPr lang="en-US" dirty="0"/>
              <a:t>FIAM-IA </a:t>
            </a:r>
          </a:p>
        </p:txBody>
      </p:sp>
    </p:spTree>
    <p:extLst>
      <p:ext uri="{BB962C8B-B14F-4D97-AF65-F5344CB8AC3E}">
        <p14:creationId xmlns:p14="http://schemas.microsoft.com/office/powerpoint/2010/main" val="1138500014"/>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73742" cy="838200"/>
          </a:xfrm>
        </p:spPr>
        <p:txBody>
          <a:bodyPr/>
          <a:lstStyle/>
          <a:p>
            <a:r>
              <a:rPr lang="en-US"/>
              <a:t>Click to edit Master title style</a:t>
            </a:r>
            <a:endParaRPr lang="en-US" dirty="0"/>
          </a:p>
        </p:txBody>
      </p:sp>
      <p:sp>
        <p:nvSpPr>
          <p:cNvPr id="3" name="Content Placeholder 2"/>
          <p:cNvSpPr>
            <a:spLocks noGrp="1"/>
          </p:cNvSpPr>
          <p:nvPr>
            <p:ph sz="half" idx="1"/>
          </p:nvPr>
        </p:nvSpPr>
        <p:spPr>
          <a:xfrm>
            <a:off x="325661" y="1339850"/>
            <a:ext cx="3878262" cy="4878388"/>
          </a:xfrm>
        </p:spPr>
        <p:txBody>
          <a:bodyPr lIns="91440"/>
          <a:lstStyle>
            <a:lvl1pPr>
              <a:spcBef>
                <a:spcPts val="600"/>
              </a:spcBef>
              <a:defRPr sz="1400">
                <a:solidFill>
                  <a:srgbClr val="7A9A3D"/>
                </a:solidFill>
              </a:defRPr>
            </a:lvl1pPr>
            <a:lvl2pPr marL="114300" indent="-114300">
              <a:spcBef>
                <a:spcPts val="600"/>
              </a:spcBef>
              <a:buClr>
                <a:srgbClr val="7A9A3D"/>
              </a:buClr>
              <a:defRPr sz="1200">
                <a:solidFill>
                  <a:srgbClr val="000000"/>
                </a:solidFill>
              </a:defRPr>
            </a:lvl2pPr>
            <a:lvl3pPr marL="228600" indent="-114300">
              <a:spcBef>
                <a:spcPts val="600"/>
              </a:spcBef>
              <a:buClr>
                <a:srgbClr val="7A9A3D"/>
              </a:buClr>
              <a:defRPr sz="1100">
                <a:solidFill>
                  <a:srgbClr val="000000"/>
                </a:solidFill>
              </a:defRPr>
            </a:lvl3pPr>
            <a:lvl4pPr marL="342900" indent="-114300">
              <a:spcBef>
                <a:spcPts val="600"/>
              </a:spcBef>
              <a:buClr>
                <a:srgbClr val="7A9A3D"/>
              </a:buClr>
              <a:defRPr sz="110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Content Placeholder 2"/>
          <p:cNvSpPr>
            <a:spLocks noGrp="1"/>
          </p:cNvSpPr>
          <p:nvPr>
            <p:ph sz="half" idx="13"/>
          </p:nvPr>
        </p:nvSpPr>
        <p:spPr>
          <a:xfrm>
            <a:off x="4611450" y="1339850"/>
            <a:ext cx="3878262" cy="4878388"/>
          </a:xfrm>
        </p:spPr>
        <p:txBody>
          <a:bodyPr lIns="91440"/>
          <a:lstStyle>
            <a:lvl1pPr>
              <a:spcBef>
                <a:spcPts val="600"/>
              </a:spcBef>
              <a:defRPr sz="1400">
                <a:solidFill>
                  <a:srgbClr val="7A9A3D"/>
                </a:solidFill>
              </a:defRPr>
            </a:lvl1pPr>
            <a:lvl2pPr marL="114300" indent="-114300">
              <a:spcBef>
                <a:spcPts val="600"/>
              </a:spcBef>
              <a:buClr>
                <a:srgbClr val="7A9A3D"/>
              </a:buClr>
              <a:defRPr sz="1200">
                <a:solidFill>
                  <a:srgbClr val="000000"/>
                </a:solidFill>
              </a:defRPr>
            </a:lvl2pPr>
            <a:lvl3pPr marL="228600" indent="-114300">
              <a:spcBef>
                <a:spcPts val="600"/>
              </a:spcBef>
              <a:buClr>
                <a:srgbClr val="7A9A3D"/>
              </a:buClr>
              <a:defRPr sz="1100">
                <a:solidFill>
                  <a:srgbClr val="000000"/>
                </a:solidFill>
              </a:defRPr>
            </a:lvl3pPr>
            <a:lvl4pPr marL="342900" indent="-114300">
              <a:spcBef>
                <a:spcPts val="600"/>
              </a:spcBef>
              <a:buClr>
                <a:srgbClr val="7A9A3D"/>
              </a:buClr>
              <a:defRPr sz="110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grpSp>
        <p:nvGrpSpPr>
          <p:cNvPr id="35" name="Group 34">
            <a:extLst>
              <a:ext uri="{FF2B5EF4-FFF2-40B4-BE49-F238E27FC236}">
                <a16:creationId xmlns:a16="http://schemas.microsoft.com/office/drawing/2014/main" id="{2AFCA40D-8F58-429B-B9CC-8837A21EB90D}"/>
              </a:ext>
            </a:extLst>
          </p:cNvPr>
          <p:cNvGrpSpPr/>
          <p:nvPr userDrawn="1"/>
        </p:nvGrpSpPr>
        <p:grpSpPr>
          <a:xfrm>
            <a:off x="7358173" y="6361974"/>
            <a:ext cx="1382376" cy="297562"/>
            <a:chOff x="6923088" y="4475163"/>
            <a:chExt cx="1873251" cy="403225"/>
          </a:xfrm>
        </p:grpSpPr>
        <p:sp>
          <p:nvSpPr>
            <p:cNvPr id="36" name="AutoShape 4">
              <a:extLst>
                <a:ext uri="{FF2B5EF4-FFF2-40B4-BE49-F238E27FC236}">
                  <a16:creationId xmlns:a16="http://schemas.microsoft.com/office/drawing/2014/main" id="{8DFB9938-63A0-4A34-8449-BE002E9AF923}"/>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6">
              <a:extLst>
                <a:ext uri="{FF2B5EF4-FFF2-40B4-BE49-F238E27FC236}">
                  <a16:creationId xmlns:a16="http://schemas.microsoft.com/office/drawing/2014/main" id="{A28F1350-5F1B-44AA-821E-44CCD813CA02}"/>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7">
              <a:extLst>
                <a:ext uri="{FF2B5EF4-FFF2-40B4-BE49-F238E27FC236}">
                  <a16:creationId xmlns:a16="http://schemas.microsoft.com/office/drawing/2014/main" id="{FCCB5549-4BD4-4157-837C-79C5F090E2AB}"/>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0" name="Freeform 83">
              <a:extLst>
                <a:ext uri="{FF2B5EF4-FFF2-40B4-BE49-F238E27FC236}">
                  <a16:creationId xmlns:a16="http://schemas.microsoft.com/office/drawing/2014/main" id="{E66A0397-0D9A-454D-B863-45119AA30F0A}"/>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1" name="Freeform 84">
              <a:extLst>
                <a:ext uri="{FF2B5EF4-FFF2-40B4-BE49-F238E27FC236}">
                  <a16:creationId xmlns:a16="http://schemas.microsoft.com/office/drawing/2014/main" id="{1159932D-D4AA-4554-80A3-C5953FD235BD}"/>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2" name="Freeform 85">
              <a:extLst>
                <a:ext uri="{FF2B5EF4-FFF2-40B4-BE49-F238E27FC236}">
                  <a16:creationId xmlns:a16="http://schemas.microsoft.com/office/drawing/2014/main" id="{99EA43E4-E207-4DE8-86BD-FE173B0D11B7}"/>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3" name="Freeform 86">
              <a:extLst>
                <a:ext uri="{FF2B5EF4-FFF2-40B4-BE49-F238E27FC236}">
                  <a16:creationId xmlns:a16="http://schemas.microsoft.com/office/drawing/2014/main" id="{3D5E77D7-98DF-4F64-8E1D-556C5538EF71}"/>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4" name="Freeform 87">
              <a:extLst>
                <a:ext uri="{FF2B5EF4-FFF2-40B4-BE49-F238E27FC236}">
                  <a16:creationId xmlns:a16="http://schemas.microsoft.com/office/drawing/2014/main" id="{1A7515BE-7CAE-4A11-A11B-4B99A5C9E2AC}"/>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5" name="Freeform 88">
              <a:extLst>
                <a:ext uri="{FF2B5EF4-FFF2-40B4-BE49-F238E27FC236}">
                  <a16:creationId xmlns:a16="http://schemas.microsoft.com/office/drawing/2014/main" id="{D694EEF5-E4E7-45C7-8B2C-0BC6FA89E172}"/>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6" name="Freeform 89">
              <a:extLst>
                <a:ext uri="{FF2B5EF4-FFF2-40B4-BE49-F238E27FC236}">
                  <a16:creationId xmlns:a16="http://schemas.microsoft.com/office/drawing/2014/main" id="{9F7A167B-7471-440D-A0ED-79CAA455AA23}"/>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7" name="Freeform 90">
              <a:extLst>
                <a:ext uri="{FF2B5EF4-FFF2-40B4-BE49-F238E27FC236}">
                  <a16:creationId xmlns:a16="http://schemas.microsoft.com/office/drawing/2014/main" id="{FC6AE01D-51AE-4B9E-BEFD-19330091AB5D}"/>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8" name="Freeform 91">
              <a:extLst>
                <a:ext uri="{FF2B5EF4-FFF2-40B4-BE49-F238E27FC236}">
                  <a16:creationId xmlns:a16="http://schemas.microsoft.com/office/drawing/2014/main" id="{B726AD82-47C6-47F3-9CE2-4A8F4DDCBDF9}"/>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9" name="Freeform 92">
              <a:extLst>
                <a:ext uri="{FF2B5EF4-FFF2-40B4-BE49-F238E27FC236}">
                  <a16:creationId xmlns:a16="http://schemas.microsoft.com/office/drawing/2014/main" id="{214E2653-82A5-43E3-B666-1B0E9D70D71F}"/>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0" name="Freeform 93">
              <a:extLst>
                <a:ext uri="{FF2B5EF4-FFF2-40B4-BE49-F238E27FC236}">
                  <a16:creationId xmlns:a16="http://schemas.microsoft.com/office/drawing/2014/main" id="{60F840A2-381E-4048-8295-88F95AC524FF}"/>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1" name="Freeform 94">
              <a:extLst>
                <a:ext uri="{FF2B5EF4-FFF2-40B4-BE49-F238E27FC236}">
                  <a16:creationId xmlns:a16="http://schemas.microsoft.com/office/drawing/2014/main" id="{DFA6C402-3CCD-4FC6-A518-DE487141DAD7}"/>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2" name="Freeform 95">
              <a:extLst>
                <a:ext uri="{FF2B5EF4-FFF2-40B4-BE49-F238E27FC236}">
                  <a16:creationId xmlns:a16="http://schemas.microsoft.com/office/drawing/2014/main" id="{6BCE0A60-59BA-4A31-84DF-83EF81C96B9E}"/>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3" name="Freeform 96">
              <a:extLst>
                <a:ext uri="{FF2B5EF4-FFF2-40B4-BE49-F238E27FC236}">
                  <a16:creationId xmlns:a16="http://schemas.microsoft.com/office/drawing/2014/main" id="{64F2B275-69D4-4CE0-B768-F5AEE48D8E75}"/>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4" name="Freeform 97">
              <a:extLst>
                <a:ext uri="{FF2B5EF4-FFF2-40B4-BE49-F238E27FC236}">
                  <a16:creationId xmlns:a16="http://schemas.microsoft.com/office/drawing/2014/main" id="{62B10CCD-9C7A-4E26-B43B-D74312D407B5}"/>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5" name="Freeform 98">
              <a:extLst>
                <a:ext uri="{FF2B5EF4-FFF2-40B4-BE49-F238E27FC236}">
                  <a16:creationId xmlns:a16="http://schemas.microsoft.com/office/drawing/2014/main" id="{96F83C84-C17B-4B94-ACA5-05431674C481}"/>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6" name="Freeform 99">
              <a:extLst>
                <a:ext uri="{FF2B5EF4-FFF2-40B4-BE49-F238E27FC236}">
                  <a16:creationId xmlns:a16="http://schemas.microsoft.com/office/drawing/2014/main" id="{1E05D619-B8D6-4805-A3F9-780F60543EB6}"/>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7" name="Freeform 100">
              <a:extLst>
                <a:ext uri="{FF2B5EF4-FFF2-40B4-BE49-F238E27FC236}">
                  <a16:creationId xmlns:a16="http://schemas.microsoft.com/office/drawing/2014/main" id="{A0103845-613F-45A7-B66E-688FD3E3246E}"/>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8" name="Freeform 101">
              <a:extLst>
                <a:ext uri="{FF2B5EF4-FFF2-40B4-BE49-F238E27FC236}">
                  <a16:creationId xmlns:a16="http://schemas.microsoft.com/office/drawing/2014/main" id="{DE8DA4D6-B281-47E4-A7BF-F95430547F0B}"/>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9" name="Freeform 102">
              <a:extLst>
                <a:ext uri="{FF2B5EF4-FFF2-40B4-BE49-F238E27FC236}">
                  <a16:creationId xmlns:a16="http://schemas.microsoft.com/office/drawing/2014/main" id="{897DEA63-F6D7-489B-A9E8-1D2F3B2898E7}"/>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0" name="Freeform 103">
              <a:extLst>
                <a:ext uri="{FF2B5EF4-FFF2-40B4-BE49-F238E27FC236}">
                  <a16:creationId xmlns:a16="http://schemas.microsoft.com/office/drawing/2014/main" id="{54874F82-9013-46F0-A138-0F6D2E53904F}"/>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1" name="Freeform 104">
              <a:extLst>
                <a:ext uri="{FF2B5EF4-FFF2-40B4-BE49-F238E27FC236}">
                  <a16:creationId xmlns:a16="http://schemas.microsoft.com/office/drawing/2014/main" id="{7934340A-F61F-4A9C-BB0A-9854348706BB}"/>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2" name="Freeform 105">
              <a:extLst>
                <a:ext uri="{FF2B5EF4-FFF2-40B4-BE49-F238E27FC236}">
                  <a16:creationId xmlns:a16="http://schemas.microsoft.com/office/drawing/2014/main" id="{5289D484-713A-4780-8642-C297A02968CC}"/>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63" name="Slide Number Placeholder 3">
            <a:extLst>
              <a:ext uri="{FF2B5EF4-FFF2-40B4-BE49-F238E27FC236}">
                <a16:creationId xmlns:a16="http://schemas.microsoft.com/office/drawing/2014/main" id="{962933B9-4871-4551-B211-283BF78E4B31}"/>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4" name="Rectangle 155">
            <a:extLst>
              <a:ext uri="{FF2B5EF4-FFF2-40B4-BE49-F238E27FC236}">
                <a16:creationId xmlns:a16="http://schemas.microsoft.com/office/drawing/2014/main" id="{B7058636-AC71-4357-A634-03DF107B85A4}"/>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65" name="Rectangle 176">
            <a:extLst>
              <a:ext uri="{FF2B5EF4-FFF2-40B4-BE49-F238E27FC236}">
                <a16:creationId xmlns:a16="http://schemas.microsoft.com/office/drawing/2014/main" id="{6160F30A-F128-4555-90DE-A89193F5A54B}"/>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3845433667"/>
      </p:ext>
    </p:extLst>
  </p:cSld>
  <p:clrMapOvr>
    <a:masterClrMapping/>
  </p:clrMapOvr>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Back_Cover_BD">
    <p:spTree>
      <p:nvGrpSpPr>
        <p:cNvPr id="1" name=""/>
        <p:cNvGrpSpPr/>
        <p:nvPr/>
      </p:nvGrpSpPr>
      <p:grpSpPr>
        <a:xfrm>
          <a:off x="0" y="0"/>
          <a:ext cx="0" cy="0"/>
          <a:chOff x="0" y="0"/>
          <a:chExt cx="0" cy="0"/>
        </a:xfrm>
      </p:grpSpPr>
      <p:sp>
        <p:nvSpPr>
          <p:cNvPr id="5" name="TextBox 4"/>
          <p:cNvSpPr txBox="1"/>
          <p:nvPr userDrawn="1"/>
        </p:nvSpPr>
        <p:spPr>
          <a:xfrm>
            <a:off x="1338943" y="6473360"/>
            <a:ext cx="6466114" cy="353943"/>
          </a:xfrm>
          <a:prstGeom prst="rect">
            <a:avLst/>
          </a:prstGeom>
          <a:noFill/>
        </p:spPr>
        <p:txBody>
          <a:bodyPr wrap="square" rtlCol="0">
            <a:spAutoFit/>
          </a:bodyPr>
          <a:lstStyle/>
          <a:p>
            <a:pPr algn="ctr" fontAlgn="base">
              <a:spcBef>
                <a:spcPts val="200"/>
              </a:spcBef>
              <a:spcAft>
                <a:spcPct val="0"/>
              </a:spcAft>
              <a:defRPr/>
            </a:pPr>
            <a:r>
              <a:rPr lang="en-US" altLang="en-US" sz="900" dirty="0">
                <a:solidFill>
                  <a:srgbClr val="000000"/>
                </a:solidFill>
                <a:ea typeface="ＭＳ Ｐゴシック"/>
              </a:rPr>
              <a:t>FIDELITY DISTRIBUTORS COMPANY LLC, 500 SALEM STREET, SMITHFIELD, RI  02917</a:t>
            </a:r>
            <a:br>
              <a:rPr lang="en-US" altLang="en-US" sz="1200" dirty="0">
                <a:solidFill>
                  <a:srgbClr val="000000"/>
                </a:solidFill>
                <a:ea typeface="ＭＳ Ｐゴシック"/>
              </a:rPr>
            </a:br>
            <a:r>
              <a:rPr lang="en-US" sz="800" dirty="0">
                <a:solidFill>
                  <a:srgbClr val="000000"/>
                </a:solidFill>
                <a:ea typeface="ＭＳ Ｐゴシック"/>
              </a:rPr>
              <a:t>© 2020 FMR LLC. All rights reserved.</a:t>
            </a:r>
          </a:p>
        </p:txBody>
      </p:sp>
      <p:sp>
        <p:nvSpPr>
          <p:cNvPr id="91" name="Content Placeholder 12"/>
          <p:cNvSpPr>
            <a:spLocks noGrp="1"/>
          </p:cNvSpPr>
          <p:nvPr>
            <p:ph sz="quarter" idx="16" hasCustomPrompt="1"/>
          </p:nvPr>
        </p:nvSpPr>
        <p:spPr>
          <a:xfrm>
            <a:off x="7991475" y="6332082"/>
            <a:ext cx="908050" cy="377825"/>
          </a:xfrm>
        </p:spPr>
        <p:txBody>
          <a:bodyPr anchor="b"/>
          <a:lstStyle>
            <a:lvl1pPr marL="0" indent="0" algn="r">
              <a:spcBef>
                <a:spcPts val="0"/>
              </a:spcBef>
              <a:defRPr sz="700" b="0">
                <a:solidFill>
                  <a:schemeClr val="tx1"/>
                </a:solidFill>
              </a:defRPr>
            </a:lvl1pPr>
            <a:lvl2pPr algn="r">
              <a:defRPr sz="700" b="0">
                <a:solidFill>
                  <a:schemeClr val="tx1"/>
                </a:solidFill>
              </a:defRPr>
            </a:lvl2pPr>
            <a:lvl3pPr algn="r">
              <a:defRPr sz="700" b="0">
                <a:solidFill>
                  <a:schemeClr val="tx1"/>
                </a:solidFill>
              </a:defRPr>
            </a:lvl3pPr>
            <a:lvl4pPr algn="r">
              <a:defRPr sz="700" b="0">
                <a:solidFill>
                  <a:schemeClr val="tx1"/>
                </a:solidFill>
              </a:defRPr>
            </a:lvl4pPr>
            <a:lvl5pPr algn="r">
              <a:defRPr sz="700" b="0">
                <a:solidFill>
                  <a:schemeClr val="tx1"/>
                </a:solidFill>
              </a:defRPr>
            </a:lvl5pPr>
          </a:lstStyle>
          <a:p>
            <a:pPr lvl="0"/>
            <a:r>
              <a:rPr lang="en-US" dirty="0"/>
              <a:t>1.000000.100</a:t>
            </a:r>
          </a:p>
          <a:p>
            <a:pPr lvl="0"/>
            <a:r>
              <a:rPr lang="en-US" dirty="0"/>
              <a:t>MMYY</a:t>
            </a:r>
          </a:p>
        </p:txBody>
      </p:sp>
      <p:sp>
        <p:nvSpPr>
          <p:cNvPr id="38" name="Content Placeholder 10"/>
          <p:cNvSpPr>
            <a:spLocks noGrp="1"/>
          </p:cNvSpPr>
          <p:nvPr>
            <p:ph sz="quarter" idx="15" hasCustomPrompt="1"/>
          </p:nvPr>
        </p:nvSpPr>
        <p:spPr>
          <a:xfrm>
            <a:off x="312963" y="6289468"/>
            <a:ext cx="964293" cy="420439"/>
          </a:xfrm>
        </p:spPr>
        <p:txBody>
          <a:bodyPr/>
          <a:lstStyle>
            <a:lvl1pPr marL="0" indent="0">
              <a:spcBef>
                <a:spcPts val="0"/>
              </a:spcBef>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dirty="0"/>
              <a:t>XXXXXX.1.0</a:t>
            </a:r>
          </a:p>
          <a:p>
            <a:pPr lvl="0"/>
            <a:r>
              <a:rPr lang="en-US" dirty="0"/>
              <a:t>FIAM-BD</a:t>
            </a:r>
          </a:p>
          <a:p>
            <a:pPr lvl="0"/>
            <a:r>
              <a:rPr lang="en-US" dirty="0"/>
              <a:t>EXPIRES: 00/00/00</a:t>
            </a:r>
          </a:p>
        </p:txBody>
      </p:sp>
      <p:grpSp>
        <p:nvGrpSpPr>
          <p:cNvPr id="40" name="Group 39">
            <a:extLst>
              <a:ext uri="{FF2B5EF4-FFF2-40B4-BE49-F238E27FC236}">
                <a16:creationId xmlns:a16="http://schemas.microsoft.com/office/drawing/2014/main" id="{89677456-A035-4F64-A58E-2AA08AFD443E}"/>
              </a:ext>
            </a:extLst>
          </p:cNvPr>
          <p:cNvGrpSpPr/>
          <p:nvPr userDrawn="1"/>
        </p:nvGrpSpPr>
        <p:grpSpPr>
          <a:xfrm>
            <a:off x="373758" y="5841629"/>
            <a:ext cx="1382376" cy="297562"/>
            <a:chOff x="6923088" y="4475163"/>
            <a:chExt cx="1873251" cy="403225"/>
          </a:xfrm>
        </p:grpSpPr>
        <p:sp>
          <p:nvSpPr>
            <p:cNvPr id="41" name="AutoShape 4">
              <a:extLst>
                <a:ext uri="{FF2B5EF4-FFF2-40B4-BE49-F238E27FC236}">
                  <a16:creationId xmlns:a16="http://schemas.microsoft.com/office/drawing/2014/main" id="{13718D80-BDB0-444B-BF56-C5988FBA38AC}"/>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2" name="Freeform 6">
              <a:extLst>
                <a:ext uri="{FF2B5EF4-FFF2-40B4-BE49-F238E27FC236}">
                  <a16:creationId xmlns:a16="http://schemas.microsoft.com/office/drawing/2014/main" id="{66D46C6D-5495-4E29-863F-32742C641DF3}"/>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3" name="Freeform 7">
              <a:extLst>
                <a:ext uri="{FF2B5EF4-FFF2-40B4-BE49-F238E27FC236}">
                  <a16:creationId xmlns:a16="http://schemas.microsoft.com/office/drawing/2014/main" id="{2A9B57CC-C72C-490A-A620-C2B77CE96B42}"/>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4" name="Freeform 83">
              <a:extLst>
                <a:ext uri="{FF2B5EF4-FFF2-40B4-BE49-F238E27FC236}">
                  <a16:creationId xmlns:a16="http://schemas.microsoft.com/office/drawing/2014/main" id="{71544B70-E09A-424D-8B5F-A0B1DC238AB5}"/>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5" name="Freeform 84">
              <a:extLst>
                <a:ext uri="{FF2B5EF4-FFF2-40B4-BE49-F238E27FC236}">
                  <a16:creationId xmlns:a16="http://schemas.microsoft.com/office/drawing/2014/main" id="{C96D237F-3E7D-447F-9901-A6973C6D44AF}"/>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6" name="Freeform 85">
              <a:extLst>
                <a:ext uri="{FF2B5EF4-FFF2-40B4-BE49-F238E27FC236}">
                  <a16:creationId xmlns:a16="http://schemas.microsoft.com/office/drawing/2014/main" id="{04FC3846-78BD-43BE-B65A-D57DBC754F63}"/>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7" name="Freeform 86">
              <a:extLst>
                <a:ext uri="{FF2B5EF4-FFF2-40B4-BE49-F238E27FC236}">
                  <a16:creationId xmlns:a16="http://schemas.microsoft.com/office/drawing/2014/main" id="{421EF74A-9913-425F-BF2B-AEF051AB8C6F}"/>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8" name="Freeform 87">
              <a:extLst>
                <a:ext uri="{FF2B5EF4-FFF2-40B4-BE49-F238E27FC236}">
                  <a16:creationId xmlns:a16="http://schemas.microsoft.com/office/drawing/2014/main" id="{E6976E3A-F411-4270-B557-2F3A706B9FCB}"/>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9" name="Freeform 88">
              <a:extLst>
                <a:ext uri="{FF2B5EF4-FFF2-40B4-BE49-F238E27FC236}">
                  <a16:creationId xmlns:a16="http://schemas.microsoft.com/office/drawing/2014/main" id="{AF734CDA-89FA-4A6A-AB5D-B1C229F35180}"/>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0" name="Freeform 89">
              <a:extLst>
                <a:ext uri="{FF2B5EF4-FFF2-40B4-BE49-F238E27FC236}">
                  <a16:creationId xmlns:a16="http://schemas.microsoft.com/office/drawing/2014/main" id="{3E8AD57A-6C7F-4DEA-8607-19FA0ACB1554}"/>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1" name="Freeform 90">
              <a:extLst>
                <a:ext uri="{FF2B5EF4-FFF2-40B4-BE49-F238E27FC236}">
                  <a16:creationId xmlns:a16="http://schemas.microsoft.com/office/drawing/2014/main" id="{DA8CD515-AD53-4C75-BC5D-98C894FCDC9F}"/>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2" name="Freeform 91">
              <a:extLst>
                <a:ext uri="{FF2B5EF4-FFF2-40B4-BE49-F238E27FC236}">
                  <a16:creationId xmlns:a16="http://schemas.microsoft.com/office/drawing/2014/main" id="{FC02DFB7-0B50-4249-9553-6ED994530C9A}"/>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3" name="Freeform 92">
              <a:extLst>
                <a:ext uri="{FF2B5EF4-FFF2-40B4-BE49-F238E27FC236}">
                  <a16:creationId xmlns:a16="http://schemas.microsoft.com/office/drawing/2014/main" id="{6F454668-6F60-4550-9BAF-ED566BE76C5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4" name="Freeform 93">
              <a:extLst>
                <a:ext uri="{FF2B5EF4-FFF2-40B4-BE49-F238E27FC236}">
                  <a16:creationId xmlns:a16="http://schemas.microsoft.com/office/drawing/2014/main" id="{2D504B35-6648-4532-B1C0-98DAA9E56AC0}"/>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5" name="Freeform 94">
              <a:extLst>
                <a:ext uri="{FF2B5EF4-FFF2-40B4-BE49-F238E27FC236}">
                  <a16:creationId xmlns:a16="http://schemas.microsoft.com/office/drawing/2014/main" id="{DD82A180-978C-4E0A-99D8-735DE80A9213}"/>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6" name="Freeform 95">
              <a:extLst>
                <a:ext uri="{FF2B5EF4-FFF2-40B4-BE49-F238E27FC236}">
                  <a16:creationId xmlns:a16="http://schemas.microsoft.com/office/drawing/2014/main" id="{5BFA9E0E-F0E1-4E43-8813-446F9D052DF9}"/>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7" name="Freeform 96">
              <a:extLst>
                <a:ext uri="{FF2B5EF4-FFF2-40B4-BE49-F238E27FC236}">
                  <a16:creationId xmlns:a16="http://schemas.microsoft.com/office/drawing/2014/main" id="{EEC345AA-6206-4F2A-B6D7-8EF4B3F2B127}"/>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8" name="Freeform 97">
              <a:extLst>
                <a:ext uri="{FF2B5EF4-FFF2-40B4-BE49-F238E27FC236}">
                  <a16:creationId xmlns:a16="http://schemas.microsoft.com/office/drawing/2014/main" id="{9E851DCC-A64F-4FF7-9CB5-1625F981DAF1}"/>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9" name="Freeform 98">
              <a:extLst>
                <a:ext uri="{FF2B5EF4-FFF2-40B4-BE49-F238E27FC236}">
                  <a16:creationId xmlns:a16="http://schemas.microsoft.com/office/drawing/2014/main" id="{E13F40FE-92E6-4F13-9314-E971E755EB5E}"/>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0" name="Freeform 99">
              <a:extLst>
                <a:ext uri="{FF2B5EF4-FFF2-40B4-BE49-F238E27FC236}">
                  <a16:creationId xmlns:a16="http://schemas.microsoft.com/office/drawing/2014/main" id="{B8AC48C2-65E1-4266-8B33-D3F28A35B565}"/>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1" name="Freeform 100">
              <a:extLst>
                <a:ext uri="{FF2B5EF4-FFF2-40B4-BE49-F238E27FC236}">
                  <a16:creationId xmlns:a16="http://schemas.microsoft.com/office/drawing/2014/main" id="{27E88FEE-E357-41EB-8DE1-6A50843BA203}"/>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2" name="Freeform 101">
              <a:extLst>
                <a:ext uri="{FF2B5EF4-FFF2-40B4-BE49-F238E27FC236}">
                  <a16:creationId xmlns:a16="http://schemas.microsoft.com/office/drawing/2014/main" id="{356ACE0E-1E1C-41A4-97BA-4911E011CB15}"/>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3" name="Freeform 102">
              <a:extLst>
                <a:ext uri="{FF2B5EF4-FFF2-40B4-BE49-F238E27FC236}">
                  <a16:creationId xmlns:a16="http://schemas.microsoft.com/office/drawing/2014/main" id="{0E299D07-B13A-44E9-B936-8A1662FA8B2C}"/>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4" name="Freeform 103">
              <a:extLst>
                <a:ext uri="{FF2B5EF4-FFF2-40B4-BE49-F238E27FC236}">
                  <a16:creationId xmlns:a16="http://schemas.microsoft.com/office/drawing/2014/main" id="{B1078A67-DA9D-458D-8821-C44FFA5BC5BC}"/>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5" name="Freeform 104">
              <a:extLst>
                <a:ext uri="{FF2B5EF4-FFF2-40B4-BE49-F238E27FC236}">
                  <a16:creationId xmlns:a16="http://schemas.microsoft.com/office/drawing/2014/main" id="{2C5B5285-E3B4-4201-BB13-039F97249B4B}"/>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6" name="Freeform 105">
              <a:extLst>
                <a:ext uri="{FF2B5EF4-FFF2-40B4-BE49-F238E27FC236}">
                  <a16:creationId xmlns:a16="http://schemas.microsoft.com/office/drawing/2014/main" id="{769DE36E-EB0C-4770-99E9-4446F83D0F8D}"/>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Tree>
    <p:extLst>
      <p:ext uri="{BB962C8B-B14F-4D97-AF65-F5344CB8AC3E}">
        <p14:creationId xmlns:p14="http://schemas.microsoft.com/office/powerpoint/2010/main" val="1639139322"/>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Back_Cover_IA">
    <p:spTree>
      <p:nvGrpSpPr>
        <p:cNvPr id="1" name=""/>
        <p:cNvGrpSpPr/>
        <p:nvPr/>
      </p:nvGrpSpPr>
      <p:grpSpPr>
        <a:xfrm>
          <a:off x="0" y="0"/>
          <a:ext cx="0" cy="0"/>
          <a:chOff x="0" y="0"/>
          <a:chExt cx="0" cy="0"/>
        </a:xfrm>
      </p:grpSpPr>
      <p:sp>
        <p:nvSpPr>
          <p:cNvPr id="2" name="Rectangle 1"/>
          <p:cNvSpPr/>
          <p:nvPr userDrawn="1"/>
        </p:nvSpPr>
        <p:spPr>
          <a:xfrm>
            <a:off x="1277183" y="6483639"/>
            <a:ext cx="6446759" cy="215444"/>
          </a:xfrm>
          <a:prstGeom prst="rect">
            <a:avLst/>
          </a:prstGeom>
        </p:spPr>
        <p:txBody>
          <a:bodyPr wrap="square">
            <a:spAutoFit/>
          </a:bodyPr>
          <a:lstStyle/>
          <a:p>
            <a:pPr algn="ctr" fontAlgn="base">
              <a:spcBef>
                <a:spcPts val="200"/>
              </a:spcBef>
              <a:spcAft>
                <a:spcPct val="0"/>
              </a:spcAft>
              <a:defRPr/>
            </a:pPr>
            <a:r>
              <a:rPr lang="en-US" sz="800" dirty="0">
                <a:solidFill>
                  <a:srgbClr val="000000"/>
                </a:solidFill>
                <a:ea typeface="ＭＳ Ｐゴシック"/>
              </a:rPr>
              <a:t>© 2020 FMR LLC. All rights reserved.</a:t>
            </a:r>
            <a:endParaRPr lang="en-US" altLang="en-US" sz="800" dirty="0">
              <a:solidFill>
                <a:srgbClr val="000000"/>
              </a:solidFill>
              <a:ea typeface="ＭＳ Ｐゴシック"/>
            </a:endParaRPr>
          </a:p>
        </p:txBody>
      </p:sp>
      <p:sp>
        <p:nvSpPr>
          <p:cNvPr id="65" name="Content Placeholder 10"/>
          <p:cNvSpPr>
            <a:spLocks noGrp="1"/>
          </p:cNvSpPr>
          <p:nvPr>
            <p:ph sz="quarter" idx="15" hasCustomPrompt="1"/>
          </p:nvPr>
        </p:nvSpPr>
        <p:spPr>
          <a:xfrm>
            <a:off x="312963" y="6289468"/>
            <a:ext cx="964293" cy="420439"/>
          </a:xfrm>
        </p:spPr>
        <p:txBody>
          <a:bodyPr/>
          <a:lstStyle>
            <a:lvl1pPr marL="0" indent="0">
              <a:spcBef>
                <a:spcPts val="0"/>
              </a:spcBef>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dirty="0"/>
              <a:t>XXXXXX.1.0</a:t>
            </a:r>
          </a:p>
          <a:p>
            <a:pPr lvl="0"/>
            <a:r>
              <a:rPr lang="en-US" dirty="0"/>
              <a:t>FIAM-IA</a:t>
            </a:r>
          </a:p>
          <a:p>
            <a:pPr lvl="0"/>
            <a:r>
              <a:rPr lang="en-US" dirty="0"/>
              <a:t>EXPIRES: 00/00/00</a:t>
            </a:r>
          </a:p>
        </p:txBody>
      </p:sp>
      <p:grpSp>
        <p:nvGrpSpPr>
          <p:cNvPr id="31" name="Group 30">
            <a:extLst>
              <a:ext uri="{FF2B5EF4-FFF2-40B4-BE49-F238E27FC236}">
                <a16:creationId xmlns:a16="http://schemas.microsoft.com/office/drawing/2014/main" id="{EB10CB71-F2AF-4ED4-9D3C-B5EFFB91C40E}"/>
              </a:ext>
            </a:extLst>
          </p:cNvPr>
          <p:cNvGrpSpPr/>
          <p:nvPr userDrawn="1"/>
        </p:nvGrpSpPr>
        <p:grpSpPr>
          <a:xfrm>
            <a:off x="373758" y="5841629"/>
            <a:ext cx="1382376" cy="297562"/>
            <a:chOff x="6923088" y="4475163"/>
            <a:chExt cx="1873251" cy="403225"/>
          </a:xfrm>
        </p:grpSpPr>
        <p:sp>
          <p:nvSpPr>
            <p:cNvPr id="32" name="AutoShape 4">
              <a:extLst>
                <a:ext uri="{FF2B5EF4-FFF2-40B4-BE49-F238E27FC236}">
                  <a16:creationId xmlns:a16="http://schemas.microsoft.com/office/drawing/2014/main" id="{FAAE9405-1035-4D21-9139-D6B0116BCD98}"/>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6">
              <a:extLst>
                <a:ext uri="{FF2B5EF4-FFF2-40B4-BE49-F238E27FC236}">
                  <a16:creationId xmlns:a16="http://schemas.microsoft.com/office/drawing/2014/main" id="{0BCCDD97-7251-475F-B774-3EFD853052AE}"/>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7">
              <a:extLst>
                <a:ext uri="{FF2B5EF4-FFF2-40B4-BE49-F238E27FC236}">
                  <a16:creationId xmlns:a16="http://schemas.microsoft.com/office/drawing/2014/main" id="{5F072604-FFA6-4881-8BE7-21FDD82AD41F}"/>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9" name="Freeform 83">
              <a:extLst>
                <a:ext uri="{FF2B5EF4-FFF2-40B4-BE49-F238E27FC236}">
                  <a16:creationId xmlns:a16="http://schemas.microsoft.com/office/drawing/2014/main" id="{D9C684DD-EDE4-442D-AE92-0C9B5BD5B951}"/>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0" name="Freeform 84">
              <a:extLst>
                <a:ext uri="{FF2B5EF4-FFF2-40B4-BE49-F238E27FC236}">
                  <a16:creationId xmlns:a16="http://schemas.microsoft.com/office/drawing/2014/main" id="{58085FE6-B407-4AF3-A417-F4F806EA5045}"/>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1" name="Freeform 85">
              <a:extLst>
                <a:ext uri="{FF2B5EF4-FFF2-40B4-BE49-F238E27FC236}">
                  <a16:creationId xmlns:a16="http://schemas.microsoft.com/office/drawing/2014/main" id="{DF706ACA-C0F1-4F14-8715-BE5EBFB485F9}"/>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2" name="Freeform 86">
              <a:extLst>
                <a:ext uri="{FF2B5EF4-FFF2-40B4-BE49-F238E27FC236}">
                  <a16:creationId xmlns:a16="http://schemas.microsoft.com/office/drawing/2014/main" id="{4C43C4E1-C2ED-48EB-B8DE-F2593D265D37}"/>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3" name="Freeform 87">
              <a:extLst>
                <a:ext uri="{FF2B5EF4-FFF2-40B4-BE49-F238E27FC236}">
                  <a16:creationId xmlns:a16="http://schemas.microsoft.com/office/drawing/2014/main" id="{628D03CA-B2EF-4EFF-844B-4AA94C2D5751}"/>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4" name="Freeform 88">
              <a:extLst>
                <a:ext uri="{FF2B5EF4-FFF2-40B4-BE49-F238E27FC236}">
                  <a16:creationId xmlns:a16="http://schemas.microsoft.com/office/drawing/2014/main" id="{C7C9DD70-4FC1-4610-9EE6-0E1581CBF3F2}"/>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5" name="Freeform 89">
              <a:extLst>
                <a:ext uri="{FF2B5EF4-FFF2-40B4-BE49-F238E27FC236}">
                  <a16:creationId xmlns:a16="http://schemas.microsoft.com/office/drawing/2014/main" id="{DB2A4E2B-F271-44F0-8FBC-D5F013DF262C}"/>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6" name="Freeform 90">
              <a:extLst>
                <a:ext uri="{FF2B5EF4-FFF2-40B4-BE49-F238E27FC236}">
                  <a16:creationId xmlns:a16="http://schemas.microsoft.com/office/drawing/2014/main" id="{9243FB8C-0A5C-4903-8D3D-78D2E142B81A}"/>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7" name="Freeform 91">
              <a:extLst>
                <a:ext uri="{FF2B5EF4-FFF2-40B4-BE49-F238E27FC236}">
                  <a16:creationId xmlns:a16="http://schemas.microsoft.com/office/drawing/2014/main" id="{65AC96C8-1AAB-4944-9A1C-A2928B204C43}"/>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8" name="Freeform 92">
              <a:extLst>
                <a:ext uri="{FF2B5EF4-FFF2-40B4-BE49-F238E27FC236}">
                  <a16:creationId xmlns:a16="http://schemas.microsoft.com/office/drawing/2014/main" id="{5944541A-63B4-4AEA-97B6-EE9E09CD0C7A}"/>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9" name="Freeform 93">
              <a:extLst>
                <a:ext uri="{FF2B5EF4-FFF2-40B4-BE49-F238E27FC236}">
                  <a16:creationId xmlns:a16="http://schemas.microsoft.com/office/drawing/2014/main" id="{17CFC7D9-07DA-43D2-9673-68217EEA0C13}"/>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0" name="Freeform 94">
              <a:extLst>
                <a:ext uri="{FF2B5EF4-FFF2-40B4-BE49-F238E27FC236}">
                  <a16:creationId xmlns:a16="http://schemas.microsoft.com/office/drawing/2014/main" id="{0FC0088A-85E2-458A-9D87-57A9866AE4AF}"/>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1" name="Freeform 95">
              <a:extLst>
                <a:ext uri="{FF2B5EF4-FFF2-40B4-BE49-F238E27FC236}">
                  <a16:creationId xmlns:a16="http://schemas.microsoft.com/office/drawing/2014/main" id="{C3646D95-8833-40CB-835F-AD1D8C4D5C8B}"/>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2" name="Freeform 96">
              <a:extLst>
                <a:ext uri="{FF2B5EF4-FFF2-40B4-BE49-F238E27FC236}">
                  <a16:creationId xmlns:a16="http://schemas.microsoft.com/office/drawing/2014/main" id="{D7A5D690-994E-446D-BC3D-B3AE0A901EDE}"/>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3" name="Freeform 97">
              <a:extLst>
                <a:ext uri="{FF2B5EF4-FFF2-40B4-BE49-F238E27FC236}">
                  <a16:creationId xmlns:a16="http://schemas.microsoft.com/office/drawing/2014/main" id="{4F2FE0B2-25ED-4904-AB17-5FC820F3731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4" name="Freeform 98">
              <a:extLst>
                <a:ext uri="{FF2B5EF4-FFF2-40B4-BE49-F238E27FC236}">
                  <a16:creationId xmlns:a16="http://schemas.microsoft.com/office/drawing/2014/main" id="{C0A668B7-D249-463E-B57A-88CACCE6E8A4}"/>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5" name="Freeform 99">
              <a:extLst>
                <a:ext uri="{FF2B5EF4-FFF2-40B4-BE49-F238E27FC236}">
                  <a16:creationId xmlns:a16="http://schemas.microsoft.com/office/drawing/2014/main" id="{956C98EF-D380-4CB0-BDE3-08C7766C29D8}"/>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6" name="Freeform 100">
              <a:extLst>
                <a:ext uri="{FF2B5EF4-FFF2-40B4-BE49-F238E27FC236}">
                  <a16:creationId xmlns:a16="http://schemas.microsoft.com/office/drawing/2014/main" id="{C6581B25-158F-4D40-8BA4-BC1E8D5C86F1}"/>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7" name="Freeform 101">
              <a:extLst>
                <a:ext uri="{FF2B5EF4-FFF2-40B4-BE49-F238E27FC236}">
                  <a16:creationId xmlns:a16="http://schemas.microsoft.com/office/drawing/2014/main" id="{EF540E8E-E4D3-4E2F-999A-4A1362CE10D0}"/>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8" name="Freeform 102">
              <a:extLst>
                <a:ext uri="{FF2B5EF4-FFF2-40B4-BE49-F238E27FC236}">
                  <a16:creationId xmlns:a16="http://schemas.microsoft.com/office/drawing/2014/main" id="{5E3DC027-2EB9-4A6C-BBB5-A4391205C01A}"/>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9" name="Freeform 103">
              <a:extLst>
                <a:ext uri="{FF2B5EF4-FFF2-40B4-BE49-F238E27FC236}">
                  <a16:creationId xmlns:a16="http://schemas.microsoft.com/office/drawing/2014/main" id="{ECB2A110-AF33-46B0-A81F-EA8F398CDA73}"/>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0" name="Freeform 104">
              <a:extLst>
                <a:ext uri="{FF2B5EF4-FFF2-40B4-BE49-F238E27FC236}">
                  <a16:creationId xmlns:a16="http://schemas.microsoft.com/office/drawing/2014/main" id="{0F006F9F-7621-4C17-A18F-D009503F8F20}"/>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1" name="Freeform 105">
              <a:extLst>
                <a:ext uri="{FF2B5EF4-FFF2-40B4-BE49-F238E27FC236}">
                  <a16:creationId xmlns:a16="http://schemas.microsoft.com/office/drawing/2014/main" id="{09EE518D-CA7C-42E2-9241-27ED21A387BB}"/>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Tree>
    <p:extLst>
      <p:ext uri="{BB962C8B-B14F-4D97-AF65-F5344CB8AC3E}">
        <p14:creationId xmlns:p14="http://schemas.microsoft.com/office/powerpoint/2010/main" val="670095523"/>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showMasterSp="0" userDrawn="1">
  <p:cSld name="1_FIAM_External_Print_Cover">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0"/>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l="1379" r="1716"/>
          <a:stretch/>
        </p:blipFill>
        <p:spPr bwMode="auto">
          <a:xfrm>
            <a:off x="0" y="3481388"/>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1"/>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dirty="0"/>
              <a:t>Click to edit Master text styles</a:t>
            </a:r>
          </a:p>
          <a:p>
            <a:pPr lvl="1"/>
            <a:r>
              <a:rPr lang="en-US" dirty="0"/>
              <a:t>Second level</a:t>
            </a:r>
          </a:p>
        </p:txBody>
      </p:sp>
      <p:sp>
        <p:nvSpPr>
          <p:cNvPr id="47" name="Rectangle 176"/>
          <p:cNvSpPr>
            <a:spLocks noGrp="1" noChangeArrowheads="1"/>
          </p:cNvSpPr>
          <p:nvPr>
            <p:ph type="ftr" sz="quarter" idx="13"/>
          </p:nvPr>
        </p:nvSpPr>
        <p:spPr>
          <a:xfrm>
            <a:off x="281401" y="5877558"/>
            <a:ext cx="6014623" cy="260350"/>
          </a:xfrm>
        </p:spPr>
        <p:txBody>
          <a:bodyPr anchor="b" anchorCtr="0"/>
          <a:lstStyle>
            <a:lvl1pPr algn="l">
              <a:defRPr sz="800" b="0" smtClean="0">
                <a:solidFill>
                  <a:srgbClr val="000000"/>
                </a:solidFill>
              </a:defRPr>
            </a:lvl1pPr>
          </a:lstStyle>
          <a:p>
            <a:pPr>
              <a:defRPr/>
            </a:pPr>
            <a:r>
              <a:rPr lang="en-US" b="1" dirty="0"/>
              <a:t>Insert disclosures. </a:t>
            </a:r>
          </a:p>
          <a:p>
            <a:pPr>
              <a:defRPr/>
            </a:pPr>
            <a:r>
              <a:rPr lang="en-US" dirty="0"/>
              <a:t>Insert disclosures.</a:t>
            </a:r>
          </a:p>
          <a:p>
            <a:pPr>
              <a:defRPr/>
            </a:pPr>
            <a:r>
              <a:rPr lang="en-US" b="1" dirty="0"/>
              <a:t>Insert page footer, i.e. For institutional use only.  </a:t>
            </a:r>
            <a:r>
              <a:rPr lang="en-US" dirty="0"/>
              <a:t>l  © 20XX FMR LLC. All rights reserved.</a:t>
            </a:r>
            <a:endParaRPr lang="en-US" b="1" dirty="0"/>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sp>
        <p:nvSpPr>
          <p:cNvPr id="49" name="Text Box 15"/>
          <p:cNvSpPr txBox="1">
            <a:spLocks noChangeArrowheads="1"/>
          </p:cNvSpPr>
          <p:nvPr userDrawn="1"/>
        </p:nvSpPr>
        <p:spPr bwMode="ltGray">
          <a:xfrm>
            <a:off x="383501" y="5535090"/>
            <a:ext cx="2868716" cy="184652"/>
          </a:xfrm>
          <a:prstGeom prst="rect">
            <a:avLst/>
          </a:prstGeom>
          <a:noFill/>
          <a:ln w="9525">
            <a:solidFill>
              <a:srgbClr val="000000"/>
            </a:solidFill>
            <a:miter lim="800000"/>
            <a:headEnd/>
            <a:tailEnd/>
          </a:ln>
        </p:spPr>
        <p:txBody>
          <a:bodyPr wrap="none" lIns="45711" tIns="45711" rIns="45711" bIns="27427" anchor="ctr">
            <a:spAutoFit/>
          </a:bodyPr>
          <a:lstStyle>
            <a:lvl1pPr eaLnBrk="0" hangingPunct="0">
              <a:defRPr sz="1600">
                <a:solidFill>
                  <a:schemeClr val="tx1"/>
                </a:solidFill>
                <a:latin typeface="Arial" pitchFamily="34" charset="0"/>
                <a:ea typeface="ＭＳ Ｐゴシック" pitchFamily="34" charset="-128"/>
              </a:defRPr>
            </a:lvl1pPr>
            <a:lvl2pPr marL="742950" indent="-285750" eaLnBrk="0" hangingPunct="0">
              <a:defRPr sz="1600">
                <a:solidFill>
                  <a:schemeClr val="tx1"/>
                </a:solidFill>
                <a:latin typeface="Arial" pitchFamily="34" charset="0"/>
                <a:ea typeface="ＭＳ Ｐゴシック" pitchFamily="34" charset="-128"/>
              </a:defRPr>
            </a:lvl2pPr>
            <a:lvl3pPr marL="1143000" indent="-228600" eaLnBrk="0" hangingPunct="0">
              <a:defRPr sz="1600">
                <a:solidFill>
                  <a:schemeClr val="tx1"/>
                </a:solidFill>
                <a:latin typeface="Arial" pitchFamily="34" charset="0"/>
                <a:ea typeface="ＭＳ Ｐゴシック" pitchFamily="34" charset="-128"/>
              </a:defRPr>
            </a:lvl3pPr>
            <a:lvl4pPr marL="1600200" indent="-228600" eaLnBrk="0" hangingPunct="0">
              <a:defRPr sz="1600">
                <a:solidFill>
                  <a:schemeClr val="tx1"/>
                </a:solidFill>
                <a:latin typeface="Arial" pitchFamily="34" charset="0"/>
                <a:ea typeface="ＭＳ Ｐゴシック" pitchFamily="34" charset="-128"/>
              </a:defRPr>
            </a:lvl4pPr>
            <a:lvl5pPr marL="2057400" indent="-228600" eaLnBrk="0" hangingPunct="0">
              <a:defRPr sz="16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9pPr>
          </a:lstStyle>
          <a:p>
            <a:pPr fontAlgn="base">
              <a:lnSpc>
                <a:spcPct val="90000"/>
              </a:lnSpc>
              <a:spcBef>
                <a:spcPct val="0"/>
              </a:spcBef>
              <a:spcAft>
                <a:spcPct val="0"/>
              </a:spcAft>
              <a:defRPr/>
            </a:pPr>
            <a:r>
              <a:rPr lang="en-US" sz="800" b="1" kern="0" dirty="0">
                <a:solidFill>
                  <a:srgbClr val="000000"/>
                </a:solidFill>
                <a:latin typeface="Arial"/>
              </a:rPr>
              <a:t>Not FDIC Insured </a:t>
            </a:r>
            <a:r>
              <a:rPr lang="en-US" sz="800" b="1" kern="0" dirty="0">
                <a:solidFill>
                  <a:srgbClr val="000000"/>
                </a:solidFill>
                <a:latin typeface="Arial"/>
                <a:sym typeface="Wingdings" pitchFamily="2" charset="2"/>
              </a:rPr>
              <a:t> May Lose Value  No Bank Guarantee</a:t>
            </a:r>
          </a:p>
        </p:txBody>
      </p:sp>
      <p:sp>
        <p:nvSpPr>
          <p:cNvPr id="4" name="Picture Placeholder 3"/>
          <p:cNvSpPr>
            <a:spLocks noGrp="1"/>
          </p:cNvSpPr>
          <p:nvPr>
            <p:ph type="pic" sz="quarter" idx="15" hasCustomPrompt="1"/>
          </p:nvPr>
        </p:nvSpPr>
        <p:spPr>
          <a:xfrm>
            <a:off x="714375" y="4533900"/>
            <a:ext cx="2457450" cy="485775"/>
          </a:xfrm>
        </p:spPr>
        <p:txBody>
          <a:bodyPr/>
          <a:lstStyle>
            <a:lvl1pPr>
              <a:defRPr sz="1000" b="0" baseline="0">
                <a:solidFill>
                  <a:schemeClr val="tx1"/>
                </a:solidFill>
              </a:defRPr>
            </a:lvl1pPr>
          </a:lstStyle>
          <a:p>
            <a:r>
              <a:rPr lang="en-US" dirty="0"/>
              <a:t>Click icon to add logo</a:t>
            </a:r>
          </a:p>
        </p:txBody>
      </p:sp>
    </p:spTree>
    <p:extLst>
      <p:ext uri="{BB962C8B-B14F-4D97-AF65-F5344CB8AC3E}">
        <p14:creationId xmlns:p14="http://schemas.microsoft.com/office/powerpoint/2010/main" val="4003051090"/>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Date Placeholder 3"/>
          <p:cNvSpPr>
            <a:spLocks noGrp="1"/>
          </p:cNvSpPr>
          <p:nvPr>
            <p:ph type="dt" sz="half" idx="11"/>
          </p:nvPr>
        </p:nvSpPr>
        <p:spPr/>
        <p:txBody>
          <a:bodyPr/>
          <a:lstStyle/>
          <a:p>
            <a:pPr>
              <a:defRPr/>
            </a:pPr>
            <a:endParaRPr lang="en-US" dirty="0"/>
          </a:p>
        </p:txBody>
      </p:sp>
      <p:sp>
        <p:nvSpPr>
          <p:cNvPr id="5" name="Footer Placeholder 4"/>
          <p:cNvSpPr>
            <a:spLocks noGrp="1"/>
          </p:cNvSpPr>
          <p:nvPr>
            <p:ph type="ftr" sz="quarter" idx="12"/>
          </p:nvPr>
        </p:nvSpPr>
        <p:spPr/>
        <p:txBody>
          <a:bodyPr/>
          <a:lstStyle/>
          <a:p>
            <a:pPr>
              <a:defRPr/>
            </a:pPr>
            <a:r>
              <a:rPr lang="en-US"/>
              <a:t>For institutional use only.</a:t>
            </a:r>
            <a:endParaRPr lang="en-US" dirty="0"/>
          </a:p>
        </p:txBody>
      </p:sp>
      <p:sp>
        <p:nvSpPr>
          <p:cNvPr id="7" name="Content Placeholder 2"/>
          <p:cNvSpPr>
            <a:spLocks noGrp="1"/>
          </p:cNvSpPr>
          <p:nvPr>
            <p:ph idx="13"/>
          </p:nvPr>
        </p:nvSpPr>
        <p:spPr>
          <a:xfrm>
            <a:off x="769938" y="1352551"/>
            <a:ext cx="8032749" cy="4710112"/>
          </a:xfrm>
        </p:spPr>
        <p:txBody>
          <a:bodyPr lIns="0"/>
          <a:lstStyle>
            <a:lvl1pPr marL="0" indent="0" algn="l" rtl="0" fontAlgn="base">
              <a:spcBef>
                <a:spcPts val="480"/>
              </a:spcBef>
              <a:spcAft>
                <a:spcPct val="0"/>
              </a:spcAft>
              <a:buSzPct val="40000"/>
              <a:defRPr lang="en-US" sz="1600" b="1" dirty="0" smtClean="0">
                <a:solidFill>
                  <a:schemeClr val="accent1"/>
                </a:solidFill>
                <a:latin typeface="+mn-lt"/>
                <a:ea typeface="+mn-ea"/>
                <a:cs typeface="+mn-cs"/>
              </a:defRPr>
            </a:lvl1pPr>
            <a:lvl2pPr>
              <a:spcBef>
                <a:spcPts val="2000"/>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lvl="0"/>
            <a:r>
              <a:rPr lang="en-US"/>
              <a:t>Click to edit Master text styles</a:t>
            </a:r>
          </a:p>
        </p:txBody>
      </p:sp>
      <p:sp>
        <p:nvSpPr>
          <p:cNvPr id="8" name="Slide Number Placeholder 3"/>
          <p:cNvSpPr>
            <a:spLocks noGrp="1"/>
          </p:cNvSpPr>
          <p:nvPr>
            <p:ph type="sldNum" sz="quarter" idx="14"/>
          </p:nvPr>
        </p:nvSpPr>
        <p:spPr>
          <a:xfrm>
            <a:off x="390525" y="6348413"/>
            <a:ext cx="446088" cy="344487"/>
          </a:xfrm>
        </p:spPr>
        <p:txBody>
          <a:bodyPr/>
          <a:lstStyle>
            <a:lvl1pPr>
              <a:defRPr/>
            </a:lvl1pPr>
          </a:lstStyle>
          <a:p>
            <a:pPr>
              <a:defRPr/>
            </a:pPr>
            <a:fld id="{287592CB-37D3-4196-AC6E-CD3990F28521}" type="slidenum">
              <a:rPr lang="en-US" smtClean="0"/>
              <a:pPr>
                <a:defRPr/>
              </a:pPr>
              <a:t>‹#›</a:t>
            </a:fld>
            <a:endParaRPr lang="en-US" dirty="0"/>
          </a:p>
        </p:txBody>
      </p:sp>
    </p:spTree>
    <p:extLst>
      <p:ext uri="{BB962C8B-B14F-4D97-AF65-F5344CB8AC3E}">
        <p14:creationId xmlns:p14="http://schemas.microsoft.com/office/powerpoint/2010/main" val="941265533"/>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cSld name="1_Bulleted List">
    <p:spTree>
      <p:nvGrpSpPr>
        <p:cNvPr id="1" name=""/>
        <p:cNvGrpSpPr/>
        <p:nvPr/>
      </p:nvGrpSpPr>
      <p:grpSpPr>
        <a:xfrm>
          <a:off x="0" y="0"/>
          <a:ext cx="0" cy="0"/>
          <a:chOff x="0" y="0"/>
          <a:chExt cx="0" cy="0"/>
        </a:xfrm>
      </p:grpSpPr>
      <p:sp>
        <p:nvSpPr>
          <p:cNvPr id="2" name="Title 1"/>
          <p:cNvSpPr>
            <a:spLocks noGrp="1"/>
          </p:cNvSpPr>
          <p:nvPr>
            <p:ph type="title"/>
          </p:nvPr>
        </p:nvSpPr>
        <p:spPr>
          <a:xfrm>
            <a:off x="667512" y="228600"/>
            <a:ext cx="8229600" cy="841248"/>
          </a:xfrm>
        </p:spPr>
        <p:txBody>
          <a:bodyPr/>
          <a:lstStyle/>
          <a:p>
            <a:r>
              <a:rPr lang="en-US"/>
              <a:t>Click to edit Master title style</a:t>
            </a:r>
            <a:endParaRPr lang="en-US" dirty="0"/>
          </a:p>
        </p:txBody>
      </p:sp>
      <p:sp>
        <p:nvSpPr>
          <p:cNvPr id="9" name="Footer Placeholder 4"/>
          <p:cNvSpPr>
            <a:spLocks noGrp="1"/>
          </p:cNvSpPr>
          <p:nvPr>
            <p:ph type="ftr" sz="quarter" idx="15"/>
          </p:nvPr>
        </p:nvSpPr>
        <p:spPr/>
        <p:txBody>
          <a:bodyPr/>
          <a:lstStyle>
            <a:lvl1pPr>
              <a:defRPr smtClean="0"/>
            </a:lvl1pPr>
          </a:lstStyle>
          <a:p>
            <a:pPr>
              <a:defRPr/>
            </a:pPr>
            <a:r>
              <a:rPr lang="en-US"/>
              <a:t>For institutional use only.</a:t>
            </a:r>
            <a:endParaRPr lang="en-US" dirty="0"/>
          </a:p>
        </p:txBody>
      </p:sp>
      <p:sp>
        <p:nvSpPr>
          <p:cNvPr id="10" name="Rectangle 155"/>
          <p:cNvSpPr>
            <a:spLocks noGrp="1" noChangeArrowheads="1"/>
          </p:cNvSpPr>
          <p:nvPr>
            <p:ph type="dt" sz="half" idx="16"/>
          </p:nvPr>
        </p:nvSpPr>
        <p:spPr/>
        <p:txBody>
          <a:bodyPr/>
          <a:lstStyle>
            <a:lvl1pPr algn="l">
              <a:defRPr sz="700" smtClean="0">
                <a:solidFill>
                  <a:srgbClr val="172934"/>
                </a:solidFill>
              </a:defRPr>
            </a:lvl1pPr>
          </a:lstStyle>
          <a:p>
            <a:pPr>
              <a:defRPr/>
            </a:pPr>
            <a:endParaRPr lang="en-US" dirty="0"/>
          </a:p>
        </p:txBody>
      </p:sp>
      <p:sp>
        <p:nvSpPr>
          <p:cNvPr id="8" name="Slide Number Placeholder 3"/>
          <p:cNvSpPr>
            <a:spLocks noGrp="1"/>
          </p:cNvSpPr>
          <p:nvPr>
            <p:ph type="sldNum" sz="quarter" idx="14"/>
          </p:nvPr>
        </p:nvSpPr>
        <p:spPr>
          <a:xfrm>
            <a:off x="390525" y="6348413"/>
            <a:ext cx="446088" cy="344487"/>
          </a:xfrm>
        </p:spPr>
        <p:txBody>
          <a:bodyPr/>
          <a:lstStyle>
            <a:lvl1pPr>
              <a:defRPr/>
            </a:lvl1pPr>
          </a:lstStyle>
          <a:p>
            <a:pPr>
              <a:defRPr/>
            </a:pPr>
            <a:fld id="{287592CB-37D3-4196-AC6E-CD3990F28521}" type="slidenum">
              <a:rPr lang="en-US" smtClean="0"/>
              <a:pPr>
                <a:defRPr/>
              </a:pPr>
              <a:t>‹#›</a:t>
            </a:fld>
            <a:endParaRPr lang="en-US" dirty="0"/>
          </a:p>
        </p:txBody>
      </p:sp>
      <p:sp>
        <p:nvSpPr>
          <p:cNvPr id="11" name="Content Placeholder 2"/>
          <p:cNvSpPr>
            <a:spLocks noGrp="1"/>
          </p:cNvSpPr>
          <p:nvPr>
            <p:ph idx="12"/>
          </p:nvPr>
        </p:nvSpPr>
        <p:spPr>
          <a:xfrm>
            <a:off x="769938" y="1352551"/>
            <a:ext cx="8032749" cy="4710112"/>
          </a:xfrm>
        </p:spPr>
        <p:txBody>
          <a:bodyPr lIns="0"/>
          <a:lstStyle>
            <a:lvl1pPr marL="0" indent="0" algn="l" rtl="0" fontAlgn="base">
              <a:spcBef>
                <a:spcPts val="480"/>
              </a:spcBef>
              <a:spcAft>
                <a:spcPct val="0"/>
              </a:spcAft>
              <a:buSzPct val="40000"/>
              <a:defRPr lang="en-US" sz="1600" b="1" dirty="0" smtClean="0">
                <a:solidFill>
                  <a:schemeClr val="accent1"/>
                </a:solidFill>
                <a:latin typeface="+mn-lt"/>
                <a:ea typeface="+mn-ea"/>
                <a:cs typeface="+mn-cs"/>
              </a:defRPr>
            </a:lvl1pPr>
            <a:lvl2pPr>
              <a:spcBef>
                <a:spcPts val="288"/>
              </a:spcBef>
              <a:defRPr lang="en-US" dirty="0" smtClean="0">
                <a:solidFill>
                  <a:schemeClr val="tx1"/>
                </a:solidFill>
                <a:latin typeface="+mn-lt"/>
              </a:defRPr>
            </a:lvl2pPr>
            <a:lvl3pPr>
              <a:defRPr lang="en-US" sz="1200" dirty="0" smtClean="0">
                <a:solidFill>
                  <a:schemeClr val="accent1"/>
                </a:solidFill>
                <a:latin typeface="+mn-lt"/>
              </a:defRPr>
            </a:lvl3pPr>
            <a:lvl4pPr>
              <a:buClr>
                <a:srgbClr val="4C5F6C"/>
              </a:buClr>
              <a:buSzPct val="100000"/>
              <a:buFont typeface="Arial" pitchFamily="34" charset="0"/>
              <a:buChar char="•"/>
              <a:defRPr sz="1200">
                <a:solidFill>
                  <a:srgbClr val="4C5F6C"/>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2058140613"/>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showMasterSp="0" preserve="1" userDrawn="1">
  <p:cSld name="FIAM_External_Print_Cover">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0"/>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l="1379" r="1716"/>
          <a:stretch/>
        </p:blipFill>
        <p:spPr bwMode="auto">
          <a:xfrm>
            <a:off x="0" y="3481388"/>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1"/>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47" name="Rectangle 176"/>
          <p:cNvSpPr>
            <a:spLocks noGrp="1" noChangeArrowheads="1"/>
          </p:cNvSpPr>
          <p:nvPr>
            <p:ph type="ftr" sz="quarter" idx="13"/>
          </p:nvPr>
        </p:nvSpPr>
        <p:spPr>
          <a:xfrm>
            <a:off x="281401" y="5877558"/>
            <a:ext cx="6014623" cy="260350"/>
          </a:xfrm>
        </p:spPr>
        <p:txBody>
          <a:bodyPr anchor="b" anchorCtr="0"/>
          <a:lstStyle>
            <a:lvl1pPr algn="l">
              <a:defRPr sz="800" b="0" smtClean="0">
                <a:solidFill>
                  <a:srgbClr val="000000"/>
                </a:solidFill>
              </a:defRPr>
            </a:lvl1pPr>
          </a:lstStyle>
          <a:p>
            <a:pPr>
              <a:defRPr/>
            </a:pPr>
            <a:r>
              <a:rPr lang="en-US" b="1"/>
              <a:t>For institutional use only.</a:t>
            </a:r>
            <a:endParaRPr lang="en-US" b="1" dirty="0"/>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79" name="Picture Placeholder 47"/>
          <p:cNvSpPr txBox="1">
            <a:spLocks/>
          </p:cNvSpPr>
          <p:nvPr userDrawn="1"/>
        </p:nvSpPr>
        <p:spPr>
          <a:xfrm>
            <a:off x="804558" y="4104114"/>
            <a:ext cx="2424112" cy="609600"/>
          </a:xfrm>
          <a:prstGeom prst="rect">
            <a:avLst/>
          </a:prstGeom>
          <a:solidFill>
            <a:schemeClr val="bg1">
              <a:lumMod val="95000"/>
            </a:schemeClr>
          </a:solidFill>
        </p:spPr>
        <p:txBody>
          <a:bodyPr anchor="ctr"/>
          <a:lstStyle>
            <a:lvl1pPr marL="0" indent="0" algn="l" rtl="0" eaLnBrk="0" fontAlgn="base" hangingPunct="0">
              <a:spcBef>
                <a:spcPct val="20000"/>
              </a:spcBef>
              <a:spcAft>
                <a:spcPct val="0"/>
              </a:spcAft>
              <a:buClr>
                <a:schemeClr val="bg1"/>
              </a:buClr>
              <a:buNone/>
              <a:tabLst>
                <a:tab pos="120626" algn="l"/>
                <a:tab pos="299978" algn="l"/>
                <a:tab pos="1034844" algn="l"/>
              </a:tabLst>
              <a:defRPr sz="1000" b="0">
                <a:solidFill>
                  <a:schemeClr val="accent1"/>
                </a:solidFill>
                <a:latin typeface="+mn-lt"/>
                <a:ea typeface="+mn-ea"/>
                <a:cs typeface="+mn-cs"/>
              </a:defRPr>
            </a:lvl1pPr>
            <a:lvl2pPr marL="169828" indent="0" algn="l" rtl="0" eaLnBrk="0" fontAlgn="base" hangingPunct="0">
              <a:spcBef>
                <a:spcPct val="20000"/>
              </a:spcBef>
              <a:spcAft>
                <a:spcPct val="0"/>
              </a:spcAft>
              <a:buClr>
                <a:schemeClr val="bg1"/>
              </a:buClr>
              <a:buFont typeface="Arial" pitchFamily="34" charset="0"/>
              <a:buNone/>
              <a:tabLst>
                <a:tab pos="120626" algn="l"/>
                <a:tab pos="299978" algn="l"/>
                <a:tab pos="1034844" algn="l"/>
              </a:tabLst>
              <a:defRPr sz="1200" b="1">
                <a:solidFill>
                  <a:schemeClr val="accent2"/>
                </a:solidFill>
                <a:latin typeface="+mn-lt"/>
              </a:defRPr>
            </a:lvl2pPr>
            <a:lvl3pPr marL="326960" indent="0" algn="l" rtl="0" eaLnBrk="0" fontAlgn="base" hangingPunct="0">
              <a:spcBef>
                <a:spcPct val="20000"/>
              </a:spcBef>
              <a:spcAft>
                <a:spcPct val="0"/>
              </a:spcAft>
              <a:buClr>
                <a:schemeClr val="bg1"/>
              </a:buClr>
              <a:buNone/>
              <a:tabLst>
                <a:tab pos="120626" algn="l"/>
                <a:tab pos="299978" algn="l"/>
                <a:tab pos="1034844" algn="l"/>
              </a:tabLst>
              <a:defRPr sz="1200" b="1">
                <a:solidFill>
                  <a:schemeClr val="accent2"/>
                </a:solidFill>
                <a:latin typeface="+mn-lt"/>
              </a:defRPr>
            </a:lvl3pPr>
            <a:lvl4pPr marL="914218" indent="-114277" algn="l" rtl="0" eaLnBrk="0" fontAlgn="base" hangingPunct="0">
              <a:spcBef>
                <a:spcPct val="20000"/>
              </a:spcBef>
              <a:spcAft>
                <a:spcPct val="0"/>
              </a:spcAft>
              <a:buClr>
                <a:schemeClr val="accent1"/>
              </a:buClr>
              <a:buChar char="•"/>
              <a:tabLst>
                <a:tab pos="120626" algn="l"/>
                <a:tab pos="299978" algn="l"/>
                <a:tab pos="1034844" algn="l"/>
              </a:tabLst>
              <a:defRPr sz="1600" b="1">
                <a:solidFill>
                  <a:schemeClr val="tx1"/>
                </a:solidFill>
                <a:latin typeface="+mn-lt"/>
              </a:defRPr>
            </a:lvl4pPr>
            <a:lvl5pPr marL="1142772" indent="-114277" algn="l" rtl="0" eaLnBrk="0" fontAlgn="base" hangingPunct="0">
              <a:spcBef>
                <a:spcPct val="20000"/>
              </a:spcBef>
              <a:spcAft>
                <a:spcPct val="0"/>
              </a:spcAft>
              <a:buClr>
                <a:schemeClr val="accent1"/>
              </a:buClr>
              <a:buChar char="•"/>
              <a:tabLst>
                <a:tab pos="120626" algn="l"/>
                <a:tab pos="299978" algn="l"/>
                <a:tab pos="1034844" algn="l"/>
              </a:tabLst>
              <a:defRPr sz="1600" b="1">
                <a:solidFill>
                  <a:schemeClr val="tx1"/>
                </a:solidFill>
                <a:latin typeface="+mn-lt"/>
              </a:defRPr>
            </a:lvl5pPr>
            <a:lvl6pPr marL="2514096" indent="-228554" algn="l" rtl="0" fontAlgn="base">
              <a:spcBef>
                <a:spcPct val="20000"/>
              </a:spcBef>
              <a:spcAft>
                <a:spcPct val="0"/>
              </a:spcAft>
              <a:buChar char="»"/>
              <a:defRPr sz="2000">
                <a:solidFill>
                  <a:schemeClr val="tx1"/>
                </a:solidFill>
                <a:latin typeface="+mn-lt"/>
              </a:defRPr>
            </a:lvl6pPr>
            <a:lvl7pPr marL="2971205" indent="-228554" algn="l" rtl="0" fontAlgn="base">
              <a:spcBef>
                <a:spcPct val="20000"/>
              </a:spcBef>
              <a:spcAft>
                <a:spcPct val="0"/>
              </a:spcAft>
              <a:buChar char="»"/>
              <a:defRPr sz="2000">
                <a:solidFill>
                  <a:schemeClr val="tx1"/>
                </a:solidFill>
                <a:latin typeface="+mn-lt"/>
              </a:defRPr>
            </a:lvl7pPr>
            <a:lvl8pPr marL="3428314" indent="-228554" algn="l" rtl="0" fontAlgn="base">
              <a:spcBef>
                <a:spcPct val="20000"/>
              </a:spcBef>
              <a:spcAft>
                <a:spcPct val="0"/>
              </a:spcAft>
              <a:buChar char="»"/>
              <a:defRPr sz="2000">
                <a:solidFill>
                  <a:schemeClr val="tx1"/>
                </a:solidFill>
                <a:latin typeface="+mn-lt"/>
              </a:defRPr>
            </a:lvl8pPr>
            <a:lvl9pPr marL="3885423" indent="-228554" algn="l" rtl="0" fontAlgn="base">
              <a:spcBef>
                <a:spcPct val="20000"/>
              </a:spcBef>
              <a:spcAft>
                <a:spcPct val="0"/>
              </a:spcAft>
              <a:buChar char="»"/>
              <a:defRPr sz="2000">
                <a:solidFill>
                  <a:schemeClr val="tx1"/>
                </a:solidFill>
                <a:latin typeface="+mn-lt"/>
              </a:defRPr>
            </a:lvl9pPr>
          </a:lstStyle>
          <a:p>
            <a:pPr>
              <a:buClr>
                <a:srgbClr val="FFFFFF"/>
              </a:buClr>
            </a:pPr>
            <a:r>
              <a:rPr lang="en-US" kern="0" dirty="0">
                <a:solidFill>
                  <a:srgbClr val="FFFFFF">
                    <a:lumMod val="50000"/>
                  </a:srgbClr>
                </a:solidFill>
              </a:rPr>
              <a:t>Click icon to add logo</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sp>
        <p:nvSpPr>
          <p:cNvPr id="49" name="Text Box 15"/>
          <p:cNvSpPr txBox="1">
            <a:spLocks noChangeArrowheads="1"/>
          </p:cNvSpPr>
          <p:nvPr userDrawn="1"/>
        </p:nvSpPr>
        <p:spPr bwMode="ltGray">
          <a:xfrm>
            <a:off x="383501" y="5535090"/>
            <a:ext cx="2868716" cy="184652"/>
          </a:xfrm>
          <a:prstGeom prst="rect">
            <a:avLst/>
          </a:prstGeom>
          <a:noFill/>
          <a:ln w="9525">
            <a:solidFill>
              <a:srgbClr val="000000"/>
            </a:solidFill>
            <a:miter lim="800000"/>
            <a:headEnd/>
            <a:tailEnd/>
          </a:ln>
        </p:spPr>
        <p:txBody>
          <a:bodyPr wrap="none" lIns="45711" tIns="45711" rIns="45711" bIns="27427" anchor="ctr">
            <a:spAutoFit/>
          </a:bodyPr>
          <a:lstStyle>
            <a:lvl1pPr eaLnBrk="0" hangingPunct="0">
              <a:defRPr sz="1600">
                <a:solidFill>
                  <a:schemeClr val="tx1"/>
                </a:solidFill>
                <a:latin typeface="Arial" pitchFamily="34" charset="0"/>
                <a:ea typeface="ＭＳ Ｐゴシック" pitchFamily="34" charset="-128"/>
              </a:defRPr>
            </a:lvl1pPr>
            <a:lvl2pPr marL="742950" indent="-285750" eaLnBrk="0" hangingPunct="0">
              <a:defRPr sz="1600">
                <a:solidFill>
                  <a:schemeClr val="tx1"/>
                </a:solidFill>
                <a:latin typeface="Arial" pitchFamily="34" charset="0"/>
                <a:ea typeface="ＭＳ Ｐゴシック" pitchFamily="34" charset="-128"/>
              </a:defRPr>
            </a:lvl2pPr>
            <a:lvl3pPr marL="1143000" indent="-228600" eaLnBrk="0" hangingPunct="0">
              <a:defRPr sz="1600">
                <a:solidFill>
                  <a:schemeClr val="tx1"/>
                </a:solidFill>
                <a:latin typeface="Arial" pitchFamily="34" charset="0"/>
                <a:ea typeface="ＭＳ Ｐゴシック" pitchFamily="34" charset="-128"/>
              </a:defRPr>
            </a:lvl3pPr>
            <a:lvl4pPr marL="1600200" indent="-228600" eaLnBrk="0" hangingPunct="0">
              <a:defRPr sz="1600">
                <a:solidFill>
                  <a:schemeClr val="tx1"/>
                </a:solidFill>
                <a:latin typeface="Arial" pitchFamily="34" charset="0"/>
                <a:ea typeface="ＭＳ Ｐゴシック" pitchFamily="34" charset="-128"/>
              </a:defRPr>
            </a:lvl4pPr>
            <a:lvl5pPr marL="2057400" indent="-228600" eaLnBrk="0" hangingPunct="0">
              <a:defRPr sz="16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9pPr>
          </a:lstStyle>
          <a:p>
            <a:pPr>
              <a:lnSpc>
                <a:spcPct val="90000"/>
              </a:lnSpc>
              <a:defRPr/>
            </a:pPr>
            <a:r>
              <a:rPr lang="en-US" sz="800" b="1" kern="0" dirty="0">
                <a:solidFill>
                  <a:srgbClr val="000000"/>
                </a:solidFill>
                <a:latin typeface="Arial"/>
              </a:rPr>
              <a:t>Not FDIC Insured </a:t>
            </a:r>
            <a:r>
              <a:rPr lang="en-US" sz="800" b="1" kern="0" dirty="0">
                <a:solidFill>
                  <a:srgbClr val="000000"/>
                </a:solidFill>
                <a:latin typeface="Arial"/>
                <a:sym typeface="Wingdings" pitchFamily="2" charset="2"/>
              </a:rPr>
              <a:t> May Lose Value  No Bank Guarantee</a:t>
            </a:r>
          </a:p>
        </p:txBody>
      </p:sp>
    </p:spTree>
    <p:extLst>
      <p:ext uri="{BB962C8B-B14F-4D97-AF65-F5344CB8AC3E}">
        <p14:creationId xmlns:p14="http://schemas.microsoft.com/office/powerpoint/2010/main" val="986139192"/>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1_TOC/Agenda">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a:noFill/>
          <a:ln w="9525">
            <a:noFill/>
            <a:miter lim="800000"/>
            <a:headEnd/>
            <a:tailEnd/>
          </a:ln>
          <a:effectLst/>
        </p:spPr>
        <p:txBody>
          <a:bodyPr tIns="45720"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5" y="1339850"/>
            <a:ext cx="8188710" cy="4878388"/>
          </a:xfrm>
        </p:spPr>
        <p:txBody>
          <a:bodyPr/>
          <a:lstStyle>
            <a:lvl1pPr marL="227013" indent="-227013">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963" indent="-217488">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7"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8" name="Group 7"/>
          <p:cNvGrpSpPr/>
          <p:nvPr userDrawn="1"/>
        </p:nvGrpSpPr>
        <p:grpSpPr>
          <a:xfrm>
            <a:off x="7364320" y="6412511"/>
            <a:ext cx="1371600" cy="283464"/>
            <a:chOff x="4291013" y="3178175"/>
            <a:chExt cx="3197225" cy="688975"/>
          </a:xfrm>
        </p:grpSpPr>
        <p:sp>
          <p:nvSpPr>
            <p:cNvPr id="9"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1"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2"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6"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Tree>
    <p:extLst>
      <p:ext uri="{BB962C8B-B14F-4D97-AF65-F5344CB8AC3E}">
        <p14:creationId xmlns:p14="http://schemas.microsoft.com/office/powerpoint/2010/main" val="3542414070"/>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9"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0" name="Group 9"/>
          <p:cNvGrpSpPr/>
          <p:nvPr userDrawn="1"/>
        </p:nvGrpSpPr>
        <p:grpSpPr>
          <a:xfrm>
            <a:off x="7364320" y="6412511"/>
            <a:ext cx="1371600" cy="283464"/>
            <a:chOff x="4291013" y="3178175"/>
            <a:chExt cx="3197225" cy="688975"/>
          </a:xfrm>
        </p:grpSpPr>
        <p:sp>
          <p:nvSpPr>
            <p:cNvPr id="11"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2"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6"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36"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728266556"/>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7" name="Content Placeholder 2"/>
          <p:cNvSpPr>
            <a:spLocks noGrp="1"/>
          </p:cNvSpPr>
          <p:nvPr>
            <p:ph idx="13"/>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chemeClr val="accent3"/>
                </a:solidFill>
                <a:latin typeface="+mn-lt"/>
                <a:ea typeface="+mn-ea"/>
                <a:cs typeface="+mn-cs"/>
              </a:defRPr>
            </a:lvl1pPr>
            <a:lvl2pPr>
              <a:spcBef>
                <a:spcPts val="2000"/>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lvl="0"/>
            <a:r>
              <a:rPr lang="en-US"/>
              <a:t>Click to edit Master text styles</a:t>
            </a:r>
          </a:p>
        </p:txBody>
      </p:sp>
      <p:sp>
        <p:nvSpPr>
          <p:cNvPr id="10"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1"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2" name="Group 11"/>
          <p:cNvGrpSpPr/>
          <p:nvPr userDrawn="1"/>
        </p:nvGrpSpPr>
        <p:grpSpPr>
          <a:xfrm>
            <a:off x="7364320" y="6412511"/>
            <a:ext cx="1371600" cy="283464"/>
            <a:chOff x="4291013" y="3178175"/>
            <a:chExt cx="3197225" cy="688975"/>
          </a:xfrm>
        </p:grpSpPr>
        <p:sp>
          <p:nvSpPr>
            <p:cNvPr id="13"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6"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6"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38"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10887569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9"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201607-20094</a:t>
            </a:r>
            <a:endParaRPr lang="en-US" dirty="0"/>
          </a:p>
        </p:txBody>
      </p:sp>
      <p:grpSp>
        <p:nvGrpSpPr>
          <p:cNvPr id="10" name="Group 9"/>
          <p:cNvGrpSpPr/>
          <p:nvPr userDrawn="1"/>
        </p:nvGrpSpPr>
        <p:grpSpPr>
          <a:xfrm>
            <a:off x="7364320" y="6412511"/>
            <a:ext cx="1371600" cy="283464"/>
            <a:chOff x="4291013" y="3178175"/>
            <a:chExt cx="3197225" cy="688975"/>
          </a:xfrm>
        </p:grpSpPr>
        <p:sp>
          <p:nvSpPr>
            <p:cNvPr id="11"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6"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615090451"/>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2_Bulleted Lis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lvl1pPr>
              <a:defRPr>
                <a:solidFill>
                  <a:srgbClr val="333F48"/>
                </a:solidFill>
              </a:defRPr>
            </a:lvl1pPr>
          </a:lstStyle>
          <a:p>
            <a:r>
              <a:rPr lang="en-US"/>
              <a:t>Click to edit Master title style</a:t>
            </a:r>
            <a:endParaRPr lang="en-US" dirty="0"/>
          </a:p>
        </p:txBody>
      </p:sp>
      <p:sp>
        <p:nvSpPr>
          <p:cNvPr id="11" name="Content Placeholder 2"/>
          <p:cNvSpPr>
            <a:spLocks noGrp="1"/>
          </p:cNvSpPr>
          <p:nvPr>
            <p:ph idx="12"/>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68692"/>
              </a:buClr>
              <a:defRPr lang="en-US" sz="1200" dirty="0" smtClean="0">
                <a:solidFill>
                  <a:srgbClr val="000000"/>
                </a:solidFill>
                <a:latin typeface="+mn-lt"/>
              </a:defRPr>
            </a:lvl3pPr>
            <a:lvl4pPr marL="342900" indent="-114300">
              <a:buClr>
                <a:srgbClr val="000000"/>
              </a:buClr>
              <a:buSzPct val="100000"/>
              <a:buFont typeface="Arial" pitchFamily="34" charset="0"/>
              <a:buChar char="•"/>
              <a:defRPr sz="12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3"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4" name="Group 13"/>
          <p:cNvGrpSpPr/>
          <p:nvPr userDrawn="1"/>
        </p:nvGrpSpPr>
        <p:grpSpPr>
          <a:xfrm>
            <a:off x="7364320" y="6412511"/>
            <a:ext cx="1371600" cy="283464"/>
            <a:chOff x="4291013" y="3178175"/>
            <a:chExt cx="3197225" cy="688975"/>
          </a:xfrm>
        </p:grpSpPr>
        <p:sp>
          <p:nvSpPr>
            <p:cNvPr id="15"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6"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6"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9"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40"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3934079609"/>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1_Bulleted List - with subhead">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p>
            <a:r>
              <a:rPr lang="en-US"/>
              <a:t>Click to edit Master title style</a:t>
            </a:r>
            <a:endParaRPr lang="en-US" dirty="0"/>
          </a:p>
        </p:txBody>
      </p:sp>
      <p:sp>
        <p:nvSpPr>
          <p:cNvPr id="11" name="Content Placeholder 2"/>
          <p:cNvSpPr>
            <a:spLocks noGrp="1"/>
          </p:cNvSpPr>
          <p:nvPr>
            <p:ph idx="12"/>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68692"/>
              </a:buClr>
              <a:defRPr lang="en-US" sz="1200" dirty="0" smtClean="0">
                <a:solidFill>
                  <a:srgbClr val="000000"/>
                </a:solidFill>
                <a:latin typeface="+mn-lt"/>
              </a:defRPr>
            </a:lvl3pPr>
            <a:lvl4pPr marL="342900" indent="-114300">
              <a:buClr>
                <a:srgbClr val="000000"/>
              </a:buClr>
              <a:buSzPct val="100000"/>
              <a:buFont typeface="Arial" pitchFamily="34" charset="0"/>
              <a:buChar char="•"/>
              <a:defRPr sz="12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3"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4" name="Group 13"/>
          <p:cNvGrpSpPr/>
          <p:nvPr userDrawn="1"/>
        </p:nvGrpSpPr>
        <p:grpSpPr>
          <a:xfrm>
            <a:off x="7364320" y="6412511"/>
            <a:ext cx="1371600" cy="283464"/>
            <a:chOff x="4291013" y="3178175"/>
            <a:chExt cx="3197225" cy="688975"/>
          </a:xfrm>
        </p:grpSpPr>
        <p:sp>
          <p:nvSpPr>
            <p:cNvPr id="15"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6"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6"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9"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40"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3817641306"/>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1_Important Information">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3" name="Content Placeholder 2"/>
          <p:cNvSpPr>
            <a:spLocks noGrp="1"/>
          </p:cNvSpPr>
          <p:nvPr>
            <p:ph idx="1"/>
          </p:nvPr>
        </p:nvSpPr>
        <p:spPr>
          <a:xfrm>
            <a:off x="317115" y="1076325"/>
            <a:ext cx="8188710" cy="4808538"/>
          </a:xfrm>
          <a:noFill/>
          <a:ln w="9525">
            <a:noFill/>
            <a:miter lim="800000"/>
            <a:headEnd/>
            <a:tailEnd/>
          </a:ln>
          <a:effectLst/>
        </p:spPr>
        <p:txBody>
          <a:bodyPr lIns="91440"/>
          <a:lstStyle>
            <a:lvl1pPr marL="0" indent="0" algn="l" rtl="0" eaLnBrk="1" fontAlgn="base" hangingPunct="1">
              <a:spcAft>
                <a:spcPct val="0"/>
              </a:spcAft>
              <a:buSzPct val="40000"/>
              <a:defRPr lang="en-US" sz="1000" b="0" dirty="0" smtClean="0">
                <a:solidFill>
                  <a:srgbClr val="000000"/>
                </a:solidFill>
                <a:latin typeface="+mn-lt"/>
                <a:ea typeface="+mn-ea"/>
                <a:cs typeface="+mn-cs"/>
              </a:defRPr>
            </a:lvl1pPr>
            <a:lvl2pPr marL="0" indent="0" algn="l" rtl="0" eaLnBrk="1" fontAlgn="base" hangingPunct="1">
              <a:spcBef>
                <a:spcPts val="600"/>
              </a:spcBef>
              <a:spcAft>
                <a:spcPct val="0"/>
              </a:spcAft>
              <a:buSzPct val="40000"/>
              <a:buNone/>
              <a:defRPr lang="en-US" sz="1000" b="1" dirty="0">
                <a:solidFill>
                  <a:srgbClr val="000000"/>
                </a:solidFill>
                <a:latin typeface="+mn-lt"/>
                <a:ea typeface="+mn-ea"/>
                <a:cs typeface="+mn-cs"/>
              </a:defRPr>
            </a:lvl2pPr>
          </a:lstStyle>
          <a:p>
            <a:pPr lvl="0"/>
            <a:r>
              <a:rPr lang="en-US"/>
              <a:t>Click to edit Master text styles</a:t>
            </a:r>
          </a:p>
          <a:p>
            <a:pPr lvl="1"/>
            <a:r>
              <a:rPr lang="en-US"/>
              <a:t>Second level</a:t>
            </a:r>
          </a:p>
        </p:txBody>
      </p:sp>
      <p:sp>
        <p:nvSpPr>
          <p:cNvPr id="9"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0"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1" name="Group 10"/>
          <p:cNvGrpSpPr/>
          <p:nvPr userDrawn="1"/>
        </p:nvGrpSpPr>
        <p:grpSpPr>
          <a:xfrm>
            <a:off x="7364320" y="6412511"/>
            <a:ext cx="1371600" cy="283464"/>
            <a:chOff x="4291013" y="3178175"/>
            <a:chExt cx="3197225" cy="688975"/>
          </a:xfrm>
        </p:grpSpPr>
        <p:sp>
          <p:nvSpPr>
            <p:cNvPr id="12"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6"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6"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37"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4029774284"/>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1_Biograph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17115" y="1073258"/>
            <a:ext cx="8188710" cy="439305"/>
          </a:xfrm>
        </p:spPr>
        <p:txBody>
          <a:bodyPr lIns="91440"/>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17115" y="1526850"/>
            <a:ext cx="8188710" cy="4691387"/>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2"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3" name="Group 12"/>
          <p:cNvGrpSpPr/>
          <p:nvPr userDrawn="1"/>
        </p:nvGrpSpPr>
        <p:grpSpPr>
          <a:xfrm>
            <a:off x="7364320" y="6412511"/>
            <a:ext cx="1371600" cy="283464"/>
            <a:chOff x="4291013" y="3178175"/>
            <a:chExt cx="3197225" cy="688975"/>
          </a:xfrm>
        </p:grpSpPr>
        <p:sp>
          <p:nvSpPr>
            <p:cNvPr id="14"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6"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6"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39"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63870229"/>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1_Biography 2">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7948"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17115" y="1073258"/>
            <a:ext cx="8187948" cy="439305"/>
          </a:xfrm>
        </p:spPr>
        <p:txBody>
          <a:bodyPr lIns="91440"/>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17115" y="15268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Content Placeholder 2"/>
          <p:cNvSpPr>
            <a:spLocks noGrp="1"/>
          </p:cNvSpPr>
          <p:nvPr>
            <p:ph idx="17"/>
          </p:nvPr>
        </p:nvSpPr>
        <p:spPr>
          <a:xfrm>
            <a:off x="317115" y="3666458"/>
            <a:ext cx="8188710" cy="439305"/>
          </a:xfrm>
        </p:spPr>
        <p:txBody>
          <a:bodyPr lIns="91440"/>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9" name="Content Placeholder 9"/>
          <p:cNvSpPr>
            <a:spLocks noGrp="1"/>
          </p:cNvSpPr>
          <p:nvPr>
            <p:ph sz="quarter" idx="18"/>
          </p:nvPr>
        </p:nvSpPr>
        <p:spPr>
          <a:xfrm>
            <a:off x="317115" y="41200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4"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5" name="Group 14"/>
          <p:cNvGrpSpPr/>
          <p:nvPr userDrawn="1"/>
        </p:nvGrpSpPr>
        <p:grpSpPr>
          <a:xfrm>
            <a:off x="7364320" y="6412511"/>
            <a:ext cx="1371600" cy="283464"/>
            <a:chOff x="4291013" y="3178175"/>
            <a:chExt cx="3197225" cy="688975"/>
          </a:xfrm>
        </p:grpSpPr>
        <p:sp>
          <p:nvSpPr>
            <p:cNvPr id="16"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6"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9"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0"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41"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3416601872"/>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73742" cy="838200"/>
          </a:xfrm>
        </p:spPr>
        <p:txBody>
          <a:bodyPr/>
          <a:lstStyle/>
          <a:p>
            <a:r>
              <a:rPr lang="en-US"/>
              <a:t>Click to edit Master title style</a:t>
            </a:r>
            <a:endParaRPr lang="en-US" dirty="0"/>
          </a:p>
        </p:txBody>
      </p:sp>
      <p:sp>
        <p:nvSpPr>
          <p:cNvPr id="3" name="Content Placeholder 2"/>
          <p:cNvSpPr>
            <a:spLocks noGrp="1"/>
          </p:cNvSpPr>
          <p:nvPr>
            <p:ph sz="half" idx="1"/>
          </p:nvPr>
        </p:nvSpPr>
        <p:spPr>
          <a:xfrm>
            <a:off x="317115" y="1339850"/>
            <a:ext cx="3878262" cy="4878388"/>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buClr>
                <a:srgbClr val="768692"/>
              </a:buClr>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Content Placeholder 2"/>
          <p:cNvSpPr>
            <a:spLocks noGrp="1"/>
          </p:cNvSpPr>
          <p:nvPr>
            <p:ph sz="half" idx="13"/>
          </p:nvPr>
        </p:nvSpPr>
        <p:spPr>
          <a:xfrm>
            <a:off x="4611450" y="1339850"/>
            <a:ext cx="3878262" cy="4878388"/>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buClr>
                <a:srgbClr val="768692"/>
              </a:buClr>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2"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3" name="Group 12"/>
          <p:cNvGrpSpPr/>
          <p:nvPr userDrawn="1"/>
        </p:nvGrpSpPr>
        <p:grpSpPr>
          <a:xfrm>
            <a:off x="7364320" y="6412511"/>
            <a:ext cx="1371600" cy="283464"/>
            <a:chOff x="4291013" y="3178175"/>
            <a:chExt cx="3197225" cy="688975"/>
          </a:xfrm>
        </p:grpSpPr>
        <p:sp>
          <p:nvSpPr>
            <p:cNvPr id="14"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6"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6"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39"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745862429"/>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68680"/>
          </a:xfrm>
        </p:spPr>
        <p:txBody>
          <a:bodyPr/>
          <a:lstStyle>
            <a:lvl1pPr>
              <a:defRPr/>
            </a:lvl1pPr>
          </a:lstStyle>
          <a:p>
            <a:r>
              <a:rPr lang="en-US"/>
              <a:t>Click to edit Master title style</a:t>
            </a:r>
            <a:endParaRPr lang="en-US" dirty="0"/>
          </a:p>
        </p:txBody>
      </p:sp>
      <p:sp>
        <p:nvSpPr>
          <p:cNvPr id="3" name="Text Placeholder 2"/>
          <p:cNvSpPr>
            <a:spLocks noGrp="1"/>
          </p:cNvSpPr>
          <p:nvPr>
            <p:ph type="body" idx="1" hasCustomPrompt="1"/>
          </p:nvPr>
        </p:nvSpPr>
        <p:spPr>
          <a:xfrm>
            <a:off x="317115" y="1004757"/>
            <a:ext cx="4040188" cy="639762"/>
          </a:xfrm>
        </p:spPr>
        <p:txBody>
          <a:bodyPr lIns="91440" anchor="b"/>
          <a:lstStyle>
            <a:lvl1pPr marL="0" indent="0">
              <a:buNone/>
              <a:defRPr sz="1400" b="1">
                <a:solidFill>
                  <a:srgbClr val="000000"/>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5" name="Text Placeholder 4"/>
          <p:cNvSpPr>
            <a:spLocks noGrp="1"/>
          </p:cNvSpPr>
          <p:nvPr>
            <p:ph type="body" sz="quarter" idx="3" hasCustomPrompt="1"/>
          </p:nvPr>
        </p:nvSpPr>
        <p:spPr>
          <a:xfrm>
            <a:off x="4449057" y="1004757"/>
            <a:ext cx="4041775" cy="639762"/>
          </a:xfrm>
        </p:spPr>
        <p:txBody>
          <a:bodyPr lIns="91440" anchor="b"/>
          <a:lstStyle>
            <a:lvl1pPr marL="0" indent="0">
              <a:buNone/>
              <a:defRPr sz="1400" b="1">
                <a:solidFill>
                  <a:srgbClr val="000000"/>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10" name="Content Placeholder 2"/>
          <p:cNvSpPr>
            <a:spLocks noGrp="1"/>
          </p:cNvSpPr>
          <p:nvPr>
            <p:ph sz="half" idx="13"/>
          </p:nvPr>
        </p:nvSpPr>
        <p:spPr>
          <a:xfrm>
            <a:off x="317115" y="1664594"/>
            <a:ext cx="4041648" cy="4553643"/>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Content Placeholder 2"/>
          <p:cNvSpPr>
            <a:spLocks noGrp="1"/>
          </p:cNvSpPr>
          <p:nvPr>
            <p:ph sz="half" idx="14"/>
          </p:nvPr>
        </p:nvSpPr>
        <p:spPr>
          <a:xfrm>
            <a:off x="4449057" y="1665794"/>
            <a:ext cx="4041648" cy="4552443"/>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Footer Placeholder 4"/>
          <p:cNvSpPr>
            <a:spLocks noGrp="1"/>
          </p:cNvSpPr>
          <p:nvPr>
            <p:ph type="ftr" sz="quarter" idx="16"/>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5" name="Rectangle 155"/>
          <p:cNvSpPr>
            <a:spLocks noGrp="1" noChangeArrowheads="1"/>
          </p:cNvSpPr>
          <p:nvPr>
            <p:ph type="dt" sz="half" idx="17"/>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6" name="Group 15"/>
          <p:cNvGrpSpPr/>
          <p:nvPr userDrawn="1"/>
        </p:nvGrpSpPr>
        <p:grpSpPr>
          <a:xfrm>
            <a:off x="7364320" y="6412511"/>
            <a:ext cx="1371600" cy="283464"/>
            <a:chOff x="4291013" y="3178175"/>
            <a:chExt cx="3197225" cy="688975"/>
          </a:xfrm>
        </p:grpSpPr>
        <p:sp>
          <p:nvSpPr>
            <p:cNvPr id="17"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6"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9"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0"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1"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42" name="Slide Number Placeholder 3"/>
          <p:cNvSpPr>
            <a:spLocks noGrp="1"/>
          </p:cNvSpPr>
          <p:nvPr>
            <p:ph type="sldNum" sz="quarter" idx="18"/>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023574156"/>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Back_Cover_Disclosures">
    <p:spTree>
      <p:nvGrpSpPr>
        <p:cNvPr id="1" name=""/>
        <p:cNvGrpSpPr/>
        <p:nvPr/>
      </p:nvGrpSpPr>
      <p:grpSpPr>
        <a:xfrm>
          <a:off x="0" y="0"/>
          <a:ext cx="0" cy="0"/>
          <a:chOff x="0" y="0"/>
          <a:chExt cx="0" cy="0"/>
        </a:xfrm>
      </p:grpSpPr>
      <p:sp>
        <p:nvSpPr>
          <p:cNvPr id="11" name="Content Placeholder 10"/>
          <p:cNvSpPr>
            <a:spLocks noGrp="1"/>
          </p:cNvSpPr>
          <p:nvPr>
            <p:ph sz="quarter" idx="15" hasCustomPrompt="1"/>
          </p:nvPr>
        </p:nvSpPr>
        <p:spPr>
          <a:xfrm>
            <a:off x="298450" y="6565046"/>
            <a:ext cx="711200" cy="214312"/>
          </a:xfrm>
        </p:spPr>
        <p:txBody>
          <a:bodyPr/>
          <a:lstStyle>
            <a:lvl1pPr>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dirty="0"/>
              <a:t>XXXXXX.1.0</a:t>
            </a:r>
          </a:p>
        </p:txBody>
      </p:sp>
      <p:sp>
        <p:nvSpPr>
          <p:cNvPr id="6" name="Content Placeholder 5"/>
          <p:cNvSpPr>
            <a:spLocks noGrp="1"/>
          </p:cNvSpPr>
          <p:nvPr>
            <p:ph sz="quarter" idx="14" hasCustomPrompt="1"/>
          </p:nvPr>
        </p:nvSpPr>
        <p:spPr>
          <a:xfrm>
            <a:off x="1333500" y="6535738"/>
            <a:ext cx="6477000" cy="214312"/>
          </a:xfrm>
        </p:spPr>
        <p:txBody>
          <a:bodyPr/>
          <a:lstStyle>
            <a:lvl1pPr algn="ctr">
              <a:defRPr sz="900" b="0">
                <a:solidFill>
                  <a:schemeClr val="tx1"/>
                </a:solidFill>
              </a:defRPr>
            </a:lvl1pPr>
            <a:lvl2pPr algn="ctr">
              <a:defRPr sz="900" b="0">
                <a:solidFill>
                  <a:schemeClr val="tx1"/>
                </a:solidFill>
              </a:defRPr>
            </a:lvl2pPr>
            <a:lvl3pPr algn="ctr">
              <a:defRPr sz="900" b="0">
                <a:solidFill>
                  <a:schemeClr val="tx1"/>
                </a:solidFill>
              </a:defRPr>
            </a:lvl3pPr>
            <a:lvl4pPr algn="ctr">
              <a:defRPr sz="900" b="0">
                <a:solidFill>
                  <a:schemeClr val="tx1"/>
                </a:solidFill>
              </a:defRPr>
            </a:lvl4pPr>
            <a:lvl5pPr algn="ctr">
              <a:defRPr sz="900" b="0">
                <a:solidFill>
                  <a:schemeClr val="tx1"/>
                </a:solidFill>
              </a:defRPr>
            </a:lvl5pPr>
          </a:lstStyle>
          <a:p>
            <a:pPr lvl="0"/>
            <a:r>
              <a:rPr lang="en-US" altLang="en-US" sz="900" dirty="0"/>
              <a:t>FIDELITY INVESTMENTS INSTITUTIONAL SERVICES COMPANY, INC., 500 SALEM STREET, SMITHFIELD, RI  02917</a:t>
            </a:r>
            <a:endParaRPr lang="en-US" dirty="0"/>
          </a:p>
        </p:txBody>
      </p:sp>
      <p:sp>
        <p:nvSpPr>
          <p:cNvPr id="7" name="Content Placeholder 2"/>
          <p:cNvSpPr>
            <a:spLocks noGrp="1"/>
          </p:cNvSpPr>
          <p:nvPr>
            <p:ph idx="13" hasCustomPrompt="1"/>
          </p:nvPr>
        </p:nvSpPr>
        <p:spPr>
          <a:xfrm>
            <a:off x="317115" y="3228975"/>
            <a:ext cx="8506210" cy="2903538"/>
          </a:xfrm>
        </p:spPr>
        <p:txBody>
          <a:bodyPr lIns="91440" anchor="b"/>
          <a:lstStyle>
            <a:lvl1pPr marL="0" indent="0" algn="l" rtl="0" eaLnBrk="1" fontAlgn="base" hangingPunct="1">
              <a:spcBef>
                <a:spcPts val="300"/>
              </a:spcBef>
              <a:spcAft>
                <a:spcPct val="0"/>
              </a:spcAft>
              <a:buClrTx/>
              <a:buSzTx/>
              <a:buFontTx/>
              <a:buNone/>
              <a:defRPr lang="en-US" sz="1000" b="0" dirty="0" smtClean="0">
                <a:solidFill>
                  <a:schemeClr val="tx1"/>
                </a:solidFill>
              </a:defRPr>
            </a:lvl1pPr>
            <a:lvl2pPr>
              <a:spcBef>
                <a:spcPts val="2000"/>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eaLnBrk="1" hangingPunct="1">
              <a:spcBef>
                <a:spcPts val="300"/>
              </a:spcBef>
              <a:buClrTx/>
              <a:buSzTx/>
              <a:buFontTx/>
              <a:buNone/>
            </a:pPr>
            <a:r>
              <a:rPr lang="en-US" sz="1000" dirty="0">
                <a:latin typeface="+mj-lt"/>
              </a:rPr>
              <a:t>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a:t>
            </a:r>
          </a:p>
          <a:p>
            <a:pPr eaLnBrk="1" hangingPunct="1">
              <a:spcBef>
                <a:spcPts val="300"/>
              </a:spcBef>
              <a:buClrTx/>
              <a:buSzTx/>
              <a:buFontTx/>
              <a:buNone/>
            </a:pPr>
            <a:r>
              <a:rPr lang="en-US" sz="1000" b="1" dirty="0">
                <a:latin typeface="+mj-lt"/>
              </a:rPr>
              <a:t>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a:t>
            </a:r>
          </a:p>
        </p:txBody>
      </p:sp>
      <p:sp>
        <p:nvSpPr>
          <p:cNvPr id="13" name="Content Placeholder 12"/>
          <p:cNvSpPr>
            <a:spLocks noGrp="1"/>
          </p:cNvSpPr>
          <p:nvPr>
            <p:ph sz="quarter" idx="16" hasCustomPrompt="1"/>
          </p:nvPr>
        </p:nvSpPr>
        <p:spPr>
          <a:xfrm>
            <a:off x="7991475" y="6488720"/>
            <a:ext cx="908050" cy="377825"/>
          </a:xfrm>
        </p:spPr>
        <p:txBody>
          <a:bodyPr anchor="b"/>
          <a:lstStyle>
            <a:lvl1pPr algn="r">
              <a:spcBef>
                <a:spcPts val="0"/>
              </a:spcBef>
              <a:defRPr sz="700" b="0">
                <a:solidFill>
                  <a:schemeClr val="tx1"/>
                </a:solidFill>
              </a:defRPr>
            </a:lvl1pPr>
            <a:lvl2pPr algn="r">
              <a:defRPr sz="700" b="0">
                <a:solidFill>
                  <a:schemeClr val="tx1"/>
                </a:solidFill>
              </a:defRPr>
            </a:lvl2pPr>
            <a:lvl3pPr algn="r">
              <a:defRPr sz="700" b="0">
                <a:solidFill>
                  <a:schemeClr val="tx1"/>
                </a:solidFill>
              </a:defRPr>
            </a:lvl3pPr>
            <a:lvl4pPr algn="r">
              <a:defRPr sz="700" b="0">
                <a:solidFill>
                  <a:schemeClr val="tx1"/>
                </a:solidFill>
              </a:defRPr>
            </a:lvl4pPr>
            <a:lvl5pPr algn="r">
              <a:defRPr sz="700" b="0">
                <a:solidFill>
                  <a:schemeClr val="tx1"/>
                </a:solidFill>
              </a:defRPr>
            </a:lvl5pPr>
          </a:lstStyle>
          <a:p>
            <a:pPr lvl="0"/>
            <a:r>
              <a:rPr lang="en-US" dirty="0"/>
              <a:t>1.000000.100</a:t>
            </a:r>
          </a:p>
          <a:p>
            <a:pPr lvl="0"/>
            <a:r>
              <a:rPr lang="en-US" dirty="0"/>
              <a:t>MMYY</a:t>
            </a:r>
          </a:p>
        </p:txBody>
      </p:sp>
    </p:spTree>
    <p:extLst>
      <p:ext uri="{BB962C8B-B14F-4D97-AF65-F5344CB8AC3E}">
        <p14:creationId xmlns:p14="http://schemas.microsoft.com/office/powerpoint/2010/main" val="2311475327"/>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9"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0" name="Group 9"/>
          <p:cNvGrpSpPr/>
          <p:nvPr userDrawn="1"/>
        </p:nvGrpSpPr>
        <p:grpSpPr>
          <a:xfrm>
            <a:off x="7364320" y="6412511"/>
            <a:ext cx="1371600" cy="283464"/>
            <a:chOff x="4291013" y="3178175"/>
            <a:chExt cx="3197225" cy="688975"/>
          </a:xfrm>
        </p:grpSpPr>
        <p:sp>
          <p:nvSpPr>
            <p:cNvPr id="11"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2"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6"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36"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43654206"/>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showMasterSp="0" preserve="1" userDrawn="1">
  <p:cSld name="2_FIAM_External_Print_Cover">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0"/>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l="1379" r="1716"/>
          <a:stretch/>
        </p:blipFill>
        <p:spPr bwMode="auto">
          <a:xfrm>
            <a:off x="0" y="3481388"/>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1"/>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47" name="Rectangle 176"/>
          <p:cNvSpPr>
            <a:spLocks noGrp="1" noChangeArrowheads="1"/>
          </p:cNvSpPr>
          <p:nvPr>
            <p:ph type="ftr" sz="quarter" idx="13"/>
          </p:nvPr>
        </p:nvSpPr>
        <p:spPr>
          <a:xfrm>
            <a:off x="281401" y="5877558"/>
            <a:ext cx="6014623" cy="260350"/>
          </a:xfrm>
          <a:prstGeom prst="rect">
            <a:avLst/>
          </a:prstGeom>
        </p:spPr>
        <p:txBody>
          <a:bodyPr anchor="b" anchorCtr="0"/>
          <a:lstStyle>
            <a:lvl1pPr algn="l">
              <a:defRPr sz="800" b="0" smtClean="0">
                <a:solidFill>
                  <a:srgbClr val="000000"/>
                </a:solidFill>
              </a:defRPr>
            </a:lvl1pPr>
          </a:lstStyle>
          <a:p>
            <a:pPr>
              <a:defRPr/>
            </a:pPr>
            <a:r>
              <a:rPr lang="en-US" b="1" dirty="0"/>
              <a:t>For institutional use only.</a:t>
            </a:r>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sp>
        <p:nvSpPr>
          <p:cNvPr id="49" name="Text Box 15"/>
          <p:cNvSpPr txBox="1">
            <a:spLocks noChangeArrowheads="1"/>
          </p:cNvSpPr>
          <p:nvPr userDrawn="1"/>
        </p:nvSpPr>
        <p:spPr bwMode="ltGray">
          <a:xfrm>
            <a:off x="383501" y="5535090"/>
            <a:ext cx="2868716" cy="184652"/>
          </a:xfrm>
          <a:prstGeom prst="rect">
            <a:avLst/>
          </a:prstGeom>
          <a:noFill/>
          <a:ln w="9525">
            <a:solidFill>
              <a:srgbClr val="000000"/>
            </a:solidFill>
            <a:miter lim="800000"/>
            <a:headEnd/>
            <a:tailEnd/>
          </a:ln>
        </p:spPr>
        <p:txBody>
          <a:bodyPr wrap="none" lIns="45711" tIns="45711" rIns="45711" bIns="27427" anchor="ctr">
            <a:spAutoFit/>
          </a:bodyPr>
          <a:lstStyle>
            <a:lvl1pPr eaLnBrk="0" hangingPunct="0">
              <a:defRPr sz="1600">
                <a:solidFill>
                  <a:schemeClr val="tx1"/>
                </a:solidFill>
                <a:latin typeface="Arial" pitchFamily="34" charset="0"/>
                <a:ea typeface="ＭＳ Ｐゴシック" pitchFamily="34" charset="-128"/>
              </a:defRPr>
            </a:lvl1pPr>
            <a:lvl2pPr marL="742950" indent="-285750" eaLnBrk="0" hangingPunct="0">
              <a:defRPr sz="1600">
                <a:solidFill>
                  <a:schemeClr val="tx1"/>
                </a:solidFill>
                <a:latin typeface="Arial" pitchFamily="34" charset="0"/>
                <a:ea typeface="ＭＳ Ｐゴシック" pitchFamily="34" charset="-128"/>
              </a:defRPr>
            </a:lvl2pPr>
            <a:lvl3pPr marL="1143000" indent="-228600" eaLnBrk="0" hangingPunct="0">
              <a:defRPr sz="1600">
                <a:solidFill>
                  <a:schemeClr val="tx1"/>
                </a:solidFill>
                <a:latin typeface="Arial" pitchFamily="34" charset="0"/>
                <a:ea typeface="ＭＳ Ｐゴシック" pitchFamily="34" charset="-128"/>
              </a:defRPr>
            </a:lvl3pPr>
            <a:lvl4pPr marL="1600200" indent="-228600" eaLnBrk="0" hangingPunct="0">
              <a:defRPr sz="1600">
                <a:solidFill>
                  <a:schemeClr val="tx1"/>
                </a:solidFill>
                <a:latin typeface="Arial" pitchFamily="34" charset="0"/>
                <a:ea typeface="ＭＳ Ｐゴシック" pitchFamily="34" charset="-128"/>
              </a:defRPr>
            </a:lvl4pPr>
            <a:lvl5pPr marL="2057400" indent="-228600" eaLnBrk="0" hangingPunct="0">
              <a:defRPr sz="16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9pPr>
          </a:lstStyle>
          <a:p>
            <a:pPr>
              <a:lnSpc>
                <a:spcPct val="90000"/>
              </a:lnSpc>
              <a:defRPr/>
            </a:pPr>
            <a:r>
              <a:rPr lang="en-US" sz="800" b="1" kern="0" dirty="0">
                <a:solidFill>
                  <a:srgbClr val="000000"/>
                </a:solidFill>
                <a:latin typeface="Arial"/>
              </a:rPr>
              <a:t>Not FDIC Insured </a:t>
            </a:r>
            <a:r>
              <a:rPr lang="en-US" sz="800" b="1" kern="0" dirty="0">
                <a:solidFill>
                  <a:srgbClr val="000000"/>
                </a:solidFill>
                <a:latin typeface="Arial"/>
                <a:sym typeface="Wingdings" pitchFamily="2" charset="2"/>
              </a:rPr>
              <a:t> May Lose Value  No Bank Guarantee</a:t>
            </a:r>
          </a:p>
        </p:txBody>
      </p:sp>
    </p:spTree>
    <p:extLst>
      <p:ext uri="{BB962C8B-B14F-4D97-AF65-F5344CB8AC3E}">
        <p14:creationId xmlns:p14="http://schemas.microsoft.com/office/powerpoint/2010/main" val="45304039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preserve="1" userDrawn="1">
  <p:cSld name="FIAM_External_Print_Cover">
    <p:spTree>
      <p:nvGrpSpPr>
        <p:cNvPr id="1" name=""/>
        <p:cNvGrpSpPr/>
        <p:nvPr/>
      </p:nvGrpSpPr>
      <p:grpSpPr>
        <a:xfrm>
          <a:off x="0" y="0"/>
          <a:ext cx="0" cy="0"/>
          <a:chOff x="0" y="0"/>
          <a:chExt cx="0" cy="0"/>
        </a:xfrm>
      </p:grpSpPr>
      <p:pic>
        <p:nvPicPr>
          <p:cNvPr id="3" name="Picture 2" descr="A picture containing game&#10;&#10;Description automatically generated">
            <a:extLst>
              <a:ext uri="{FF2B5EF4-FFF2-40B4-BE49-F238E27FC236}">
                <a16:creationId xmlns:a16="http://schemas.microsoft.com/office/drawing/2014/main" id="{02C58A20-F70A-4736-B933-87BDF049E327}"/>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9144000" cy="6857999"/>
          </a:xfrm>
          <a:prstGeom prst="rect">
            <a:avLst/>
          </a:prstGeom>
        </p:spPr>
      </p:pic>
      <p:sp>
        <p:nvSpPr>
          <p:cNvPr id="47" name="Rectangle 176"/>
          <p:cNvSpPr>
            <a:spLocks noGrp="1" noChangeArrowheads="1"/>
          </p:cNvSpPr>
          <p:nvPr>
            <p:ph type="ftr" sz="quarter" idx="13"/>
          </p:nvPr>
        </p:nvSpPr>
        <p:spPr>
          <a:xfrm>
            <a:off x="281401" y="6421008"/>
            <a:ext cx="6014623" cy="260350"/>
          </a:xfrm>
        </p:spPr>
        <p:txBody>
          <a:bodyPr anchor="b" anchorCtr="0"/>
          <a:lstStyle>
            <a:lvl1pPr algn="l">
              <a:defRPr sz="800" b="0" smtClean="0">
                <a:solidFill>
                  <a:srgbClr val="000000"/>
                </a:solidFill>
              </a:defRPr>
            </a:lvl1pPr>
          </a:lstStyle>
          <a:p>
            <a:pPr>
              <a:defRPr/>
            </a:pPr>
            <a:r>
              <a:rPr lang="en-US" b="1" dirty="0"/>
              <a:t>Insert disclosures. </a:t>
            </a:r>
          </a:p>
          <a:p>
            <a:pPr>
              <a:defRPr/>
            </a:pPr>
            <a:r>
              <a:rPr lang="en-US" dirty="0"/>
              <a:t>Insert disclosures.</a:t>
            </a:r>
          </a:p>
          <a:p>
            <a:pPr>
              <a:defRPr/>
            </a:pPr>
            <a:r>
              <a:rPr lang="en-US" b="1" dirty="0"/>
              <a:t>Page footer.  </a:t>
            </a:r>
            <a:r>
              <a:rPr lang="en-US" dirty="0"/>
              <a:t>l  © 20XX FMR LLC. All rights reserved.</a:t>
            </a:r>
            <a:endParaRPr lang="en-US" b="1" dirty="0"/>
          </a:p>
        </p:txBody>
      </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A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79" name="Picture Placeholder 47"/>
          <p:cNvSpPr txBox="1">
            <a:spLocks/>
          </p:cNvSpPr>
          <p:nvPr userDrawn="1"/>
        </p:nvSpPr>
        <p:spPr>
          <a:xfrm>
            <a:off x="804558" y="4104114"/>
            <a:ext cx="2424112" cy="609600"/>
          </a:xfrm>
          <a:prstGeom prst="rect">
            <a:avLst/>
          </a:prstGeom>
          <a:solidFill>
            <a:schemeClr val="bg1">
              <a:lumMod val="95000"/>
            </a:schemeClr>
          </a:solidFill>
        </p:spPr>
        <p:txBody>
          <a:bodyPr anchor="ctr"/>
          <a:lstStyle>
            <a:lvl1pPr marL="0" indent="0" algn="l" rtl="0" eaLnBrk="0" fontAlgn="base" hangingPunct="0">
              <a:spcBef>
                <a:spcPct val="20000"/>
              </a:spcBef>
              <a:spcAft>
                <a:spcPct val="0"/>
              </a:spcAft>
              <a:buClr>
                <a:schemeClr val="bg1"/>
              </a:buClr>
              <a:buNone/>
              <a:tabLst>
                <a:tab pos="120626" algn="l"/>
                <a:tab pos="299978" algn="l"/>
                <a:tab pos="1034844" algn="l"/>
              </a:tabLst>
              <a:defRPr sz="1000" b="0">
                <a:solidFill>
                  <a:schemeClr val="accent1"/>
                </a:solidFill>
                <a:latin typeface="+mn-lt"/>
                <a:ea typeface="+mn-ea"/>
                <a:cs typeface="+mn-cs"/>
              </a:defRPr>
            </a:lvl1pPr>
            <a:lvl2pPr marL="169828" indent="0" algn="l" rtl="0" eaLnBrk="0" fontAlgn="base" hangingPunct="0">
              <a:spcBef>
                <a:spcPct val="20000"/>
              </a:spcBef>
              <a:spcAft>
                <a:spcPct val="0"/>
              </a:spcAft>
              <a:buClr>
                <a:schemeClr val="bg1"/>
              </a:buClr>
              <a:buFont typeface="Arial" pitchFamily="34" charset="0"/>
              <a:buNone/>
              <a:tabLst>
                <a:tab pos="120626" algn="l"/>
                <a:tab pos="299978" algn="l"/>
                <a:tab pos="1034844" algn="l"/>
              </a:tabLst>
              <a:defRPr sz="1200" b="1">
                <a:solidFill>
                  <a:schemeClr val="accent2"/>
                </a:solidFill>
                <a:latin typeface="+mn-lt"/>
              </a:defRPr>
            </a:lvl2pPr>
            <a:lvl3pPr marL="326960" indent="0" algn="l" rtl="0" eaLnBrk="0" fontAlgn="base" hangingPunct="0">
              <a:spcBef>
                <a:spcPct val="20000"/>
              </a:spcBef>
              <a:spcAft>
                <a:spcPct val="0"/>
              </a:spcAft>
              <a:buClr>
                <a:schemeClr val="bg1"/>
              </a:buClr>
              <a:buNone/>
              <a:tabLst>
                <a:tab pos="120626" algn="l"/>
                <a:tab pos="299978" algn="l"/>
                <a:tab pos="1034844" algn="l"/>
              </a:tabLst>
              <a:defRPr sz="1200" b="1">
                <a:solidFill>
                  <a:schemeClr val="accent2"/>
                </a:solidFill>
                <a:latin typeface="+mn-lt"/>
              </a:defRPr>
            </a:lvl3pPr>
            <a:lvl4pPr marL="914218" indent="-114277" algn="l" rtl="0" eaLnBrk="0" fontAlgn="base" hangingPunct="0">
              <a:spcBef>
                <a:spcPct val="20000"/>
              </a:spcBef>
              <a:spcAft>
                <a:spcPct val="0"/>
              </a:spcAft>
              <a:buClr>
                <a:schemeClr val="accent1"/>
              </a:buClr>
              <a:buChar char="•"/>
              <a:tabLst>
                <a:tab pos="120626" algn="l"/>
                <a:tab pos="299978" algn="l"/>
                <a:tab pos="1034844" algn="l"/>
              </a:tabLst>
              <a:defRPr sz="1600" b="1">
                <a:solidFill>
                  <a:schemeClr val="tx1"/>
                </a:solidFill>
                <a:latin typeface="+mn-lt"/>
              </a:defRPr>
            </a:lvl4pPr>
            <a:lvl5pPr marL="1142772" indent="-114277" algn="l" rtl="0" eaLnBrk="0" fontAlgn="base" hangingPunct="0">
              <a:spcBef>
                <a:spcPct val="20000"/>
              </a:spcBef>
              <a:spcAft>
                <a:spcPct val="0"/>
              </a:spcAft>
              <a:buClr>
                <a:schemeClr val="accent1"/>
              </a:buClr>
              <a:buChar char="•"/>
              <a:tabLst>
                <a:tab pos="120626" algn="l"/>
                <a:tab pos="299978" algn="l"/>
                <a:tab pos="1034844" algn="l"/>
              </a:tabLst>
              <a:defRPr sz="1600" b="1">
                <a:solidFill>
                  <a:schemeClr val="tx1"/>
                </a:solidFill>
                <a:latin typeface="+mn-lt"/>
              </a:defRPr>
            </a:lvl5pPr>
            <a:lvl6pPr marL="2514096" indent="-228554" algn="l" rtl="0" fontAlgn="base">
              <a:spcBef>
                <a:spcPct val="20000"/>
              </a:spcBef>
              <a:spcAft>
                <a:spcPct val="0"/>
              </a:spcAft>
              <a:buChar char="»"/>
              <a:defRPr sz="2000">
                <a:solidFill>
                  <a:schemeClr val="tx1"/>
                </a:solidFill>
                <a:latin typeface="+mn-lt"/>
              </a:defRPr>
            </a:lvl6pPr>
            <a:lvl7pPr marL="2971205" indent="-228554" algn="l" rtl="0" fontAlgn="base">
              <a:spcBef>
                <a:spcPct val="20000"/>
              </a:spcBef>
              <a:spcAft>
                <a:spcPct val="0"/>
              </a:spcAft>
              <a:buChar char="»"/>
              <a:defRPr sz="2000">
                <a:solidFill>
                  <a:schemeClr val="tx1"/>
                </a:solidFill>
                <a:latin typeface="+mn-lt"/>
              </a:defRPr>
            </a:lvl7pPr>
            <a:lvl8pPr marL="3428314" indent="-228554" algn="l" rtl="0" fontAlgn="base">
              <a:spcBef>
                <a:spcPct val="20000"/>
              </a:spcBef>
              <a:spcAft>
                <a:spcPct val="0"/>
              </a:spcAft>
              <a:buChar char="»"/>
              <a:defRPr sz="2000">
                <a:solidFill>
                  <a:schemeClr val="tx1"/>
                </a:solidFill>
                <a:latin typeface="+mn-lt"/>
              </a:defRPr>
            </a:lvl8pPr>
            <a:lvl9pPr marL="3885423" indent="-228554" algn="l" rtl="0" fontAlgn="base">
              <a:spcBef>
                <a:spcPct val="20000"/>
              </a:spcBef>
              <a:spcAft>
                <a:spcPct val="0"/>
              </a:spcAft>
              <a:buChar char="»"/>
              <a:defRPr sz="2000">
                <a:solidFill>
                  <a:schemeClr val="tx1"/>
                </a:solidFill>
                <a:latin typeface="+mn-lt"/>
              </a:defRPr>
            </a:lvl9pPr>
          </a:lstStyle>
          <a:p>
            <a:pPr>
              <a:buClr>
                <a:srgbClr val="FFFFFF"/>
              </a:buClr>
            </a:pPr>
            <a:r>
              <a:rPr lang="en-US" kern="0" dirty="0">
                <a:solidFill>
                  <a:srgbClr val="FFFFFF">
                    <a:lumMod val="50000"/>
                  </a:srgbClr>
                </a:solidFill>
              </a:rPr>
              <a:t>Click icon to add logo</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rgbClr val="333F48"/>
                </a:solidFill>
              </a:defRPr>
            </a:lvl1pPr>
          </a:lstStyle>
          <a:p>
            <a:pPr lvl="0"/>
            <a:r>
              <a:rPr lang="en-US" altLang="en-US" dirty="0"/>
              <a:t>Click To Edit Master Title Style</a:t>
            </a:r>
          </a:p>
        </p:txBody>
      </p:sp>
      <p:grpSp>
        <p:nvGrpSpPr>
          <p:cNvPr id="128" name="Group 127">
            <a:extLst>
              <a:ext uri="{FF2B5EF4-FFF2-40B4-BE49-F238E27FC236}">
                <a16:creationId xmlns:a16="http://schemas.microsoft.com/office/drawing/2014/main" id="{D2D227AE-CAFE-4AB3-AB1C-89F3B55E0722}"/>
              </a:ext>
            </a:extLst>
          </p:cNvPr>
          <p:cNvGrpSpPr/>
          <p:nvPr userDrawn="1"/>
        </p:nvGrpSpPr>
        <p:grpSpPr>
          <a:xfrm>
            <a:off x="7358173" y="6361974"/>
            <a:ext cx="1382376" cy="297562"/>
            <a:chOff x="6923088" y="4475163"/>
            <a:chExt cx="1873251" cy="403225"/>
          </a:xfrm>
        </p:grpSpPr>
        <p:sp>
          <p:nvSpPr>
            <p:cNvPr id="129" name="AutoShape 4">
              <a:extLst>
                <a:ext uri="{FF2B5EF4-FFF2-40B4-BE49-F238E27FC236}">
                  <a16:creationId xmlns:a16="http://schemas.microsoft.com/office/drawing/2014/main" id="{5E120DEF-B40A-4CE9-B26D-8060E8DBACDF}"/>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0" name="Freeform 6">
              <a:extLst>
                <a:ext uri="{FF2B5EF4-FFF2-40B4-BE49-F238E27FC236}">
                  <a16:creationId xmlns:a16="http://schemas.microsoft.com/office/drawing/2014/main" id="{CCFDE2C2-B48C-42C3-BC30-68C0ADC9DB1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1" name="Freeform 7">
              <a:extLst>
                <a:ext uri="{FF2B5EF4-FFF2-40B4-BE49-F238E27FC236}">
                  <a16:creationId xmlns:a16="http://schemas.microsoft.com/office/drawing/2014/main" id="{E148C66A-8C56-404E-B3CA-D463A4690B60}"/>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2" name="Freeform 83">
              <a:extLst>
                <a:ext uri="{FF2B5EF4-FFF2-40B4-BE49-F238E27FC236}">
                  <a16:creationId xmlns:a16="http://schemas.microsoft.com/office/drawing/2014/main" id="{B286DFDF-9604-49BE-8835-296DA52725C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3" name="Freeform 84">
              <a:extLst>
                <a:ext uri="{FF2B5EF4-FFF2-40B4-BE49-F238E27FC236}">
                  <a16:creationId xmlns:a16="http://schemas.microsoft.com/office/drawing/2014/main" id="{536F82F0-C9F0-44DB-92D0-AD081D722539}"/>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4" name="Freeform 85">
              <a:extLst>
                <a:ext uri="{FF2B5EF4-FFF2-40B4-BE49-F238E27FC236}">
                  <a16:creationId xmlns:a16="http://schemas.microsoft.com/office/drawing/2014/main" id="{FA2B1132-6E1E-42BE-841F-6DB6DA058216}"/>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5" name="Freeform 86">
              <a:extLst>
                <a:ext uri="{FF2B5EF4-FFF2-40B4-BE49-F238E27FC236}">
                  <a16:creationId xmlns:a16="http://schemas.microsoft.com/office/drawing/2014/main" id="{1605D23B-3245-4081-A709-BC2936596163}"/>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6" name="Freeform 87">
              <a:extLst>
                <a:ext uri="{FF2B5EF4-FFF2-40B4-BE49-F238E27FC236}">
                  <a16:creationId xmlns:a16="http://schemas.microsoft.com/office/drawing/2014/main" id="{DD1011A3-8CCE-477C-88EA-2174C0DC1BE3}"/>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7" name="Freeform 88">
              <a:extLst>
                <a:ext uri="{FF2B5EF4-FFF2-40B4-BE49-F238E27FC236}">
                  <a16:creationId xmlns:a16="http://schemas.microsoft.com/office/drawing/2014/main" id="{F11F5921-88A4-48C1-B4F6-EA6717F32F9C}"/>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8" name="Freeform 89">
              <a:extLst>
                <a:ext uri="{FF2B5EF4-FFF2-40B4-BE49-F238E27FC236}">
                  <a16:creationId xmlns:a16="http://schemas.microsoft.com/office/drawing/2014/main" id="{CA718F0A-66A1-4570-9BE3-D9F9EC9750B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9" name="Freeform 90">
              <a:extLst>
                <a:ext uri="{FF2B5EF4-FFF2-40B4-BE49-F238E27FC236}">
                  <a16:creationId xmlns:a16="http://schemas.microsoft.com/office/drawing/2014/main" id="{F6EAF93E-D2E6-4C24-B453-AAEAFC13E3D3}"/>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0" name="Freeform 91">
              <a:extLst>
                <a:ext uri="{FF2B5EF4-FFF2-40B4-BE49-F238E27FC236}">
                  <a16:creationId xmlns:a16="http://schemas.microsoft.com/office/drawing/2014/main" id="{8D652D86-C2B9-4E83-9167-23634BE72EDC}"/>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1" name="Freeform 92">
              <a:extLst>
                <a:ext uri="{FF2B5EF4-FFF2-40B4-BE49-F238E27FC236}">
                  <a16:creationId xmlns:a16="http://schemas.microsoft.com/office/drawing/2014/main" id="{92B43175-B9D1-455D-8FAE-3D2BF657127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2" name="Freeform 93">
              <a:extLst>
                <a:ext uri="{FF2B5EF4-FFF2-40B4-BE49-F238E27FC236}">
                  <a16:creationId xmlns:a16="http://schemas.microsoft.com/office/drawing/2014/main" id="{76879D52-1795-452B-AD79-74CF3084E9B6}"/>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3" name="Freeform 94">
              <a:extLst>
                <a:ext uri="{FF2B5EF4-FFF2-40B4-BE49-F238E27FC236}">
                  <a16:creationId xmlns:a16="http://schemas.microsoft.com/office/drawing/2014/main" id="{C74CCD1A-A742-473F-8636-72B0E8B205F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4" name="Freeform 95">
              <a:extLst>
                <a:ext uri="{FF2B5EF4-FFF2-40B4-BE49-F238E27FC236}">
                  <a16:creationId xmlns:a16="http://schemas.microsoft.com/office/drawing/2014/main" id="{312AF483-E8B8-41EE-ABBD-CBDC6A4CA5E7}"/>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5" name="Freeform 96">
              <a:extLst>
                <a:ext uri="{FF2B5EF4-FFF2-40B4-BE49-F238E27FC236}">
                  <a16:creationId xmlns:a16="http://schemas.microsoft.com/office/drawing/2014/main" id="{A6466488-2DBE-4B8B-B63D-1B2D019DF36C}"/>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6" name="Freeform 97">
              <a:extLst>
                <a:ext uri="{FF2B5EF4-FFF2-40B4-BE49-F238E27FC236}">
                  <a16:creationId xmlns:a16="http://schemas.microsoft.com/office/drawing/2014/main" id="{BD5F4D07-DCEA-41C3-AE5B-B7271E67293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7" name="Freeform 98">
              <a:extLst>
                <a:ext uri="{FF2B5EF4-FFF2-40B4-BE49-F238E27FC236}">
                  <a16:creationId xmlns:a16="http://schemas.microsoft.com/office/drawing/2014/main" id="{42EEE7BD-DCD2-49F7-8A7C-C0D0601C37FD}"/>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8" name="Freeform 99">
              <a:extLst>
                <a:ext uri="{FF2B5EF4-FFF2-40B4-BE49-F238E27FC236}">
                  <a16:creationId xmlns:a16="http://schemas.microsoft.com/office/drawing/2014/main" id="{5CFD22A1-E673-4B23-9D36-3B74DE70ECE2}"/>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9" name="Freeform 100">
              <a:extLst>
                <a:ext uri="{FF2B5EF4-FFF2-40B4-BE49-F238E27FC236}">
                  <a16:creationId xmlns:a16="http://schemas.microsoft.com/office/drawing/2014/main" id="{7C20FD0C-F35B-4F21-AF3B-81530E295BEB}"/>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0" name="Freeform 101">
              <a:extLst>
                <a:ext uri="{FF2B5EF4-FFF2-40B4-BE49-F238E27FC236}">
                  <a16:creationId xmlns:a16="http://schemas.microsoft.com/office/drawing/2014/main" id="{C68C6C2F-09B5-4244-BEBB-F85457E11A54}"/>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1" name="Freeform 102">
              <a:extLst>
                <a:ext uri="{FF2B5EF4-FFF2-40B4-BE49-F238E27FC236}">
                  <a16:creationId xmlns:a16="http://schemas.microsoft.com/office/drawing/2014/main" id="{6C7F753E-CE23-4F01-9F10-DCE622C71AB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2" name="Freeform 103">
              <a:extLst>
                <a:ext uri="{FF2B5EF4-FFF2-40B4-BE49-F238E27FC236}">
                  <a16:creationId xmlns:a16="http://schemas.microsoft.com/office/drawing/2014/main" id="{12385579-35FD-4613-ABF4-9392759FFF98}"/>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3" name="Freeform 104">
              <a:extLst>
                <a:ext uri="{FF2B5EF4-FFF2-40B4-BE49-F238E27FC236}">
                  <a16:creationId xmlns:a16="http://schemas.microsoft.com/office/drawing/2014/main" id="{2BB633EA-47EC-47FB-AFB9-0C8E97548B32}"/>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4" name="Freeform 105">
              <a:extLst>
                <a:ext uri="{FF2B5EF4-FFF2-40B4-BE49-F238E27FC236}">
                  <a16:creationId xmlns:a16="http://schemas.microsoft.com/office/drawing/2014/main" id="{D9F0450F-CF35-40ED-BB19-255159FDD4F0}"/>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Tree>
    <p:extLst>
      <p:ext uri="{BB962C8B-B14F-4D97-AF65-F5344CB8AC3E}">
        <p14:creationId xmlns:p14="http://schemas.microsoft.com/office/powerpoint/2010/main" val="538455331"/>
      </p:ext>
    </p:extLst>
  </p:cSld>
  <p:clrMapOvr>
    <a:masterClrMapping/>
  </p:clrMapOvr>
  <p:extLst>
    <p:ext uri="{DCECCB84-F9BA-43D5-87BE-67443E8EF086}">
      <p15:sldGuideLst xmlns:p15="http://schemas.microsoft.com/office/powerpoint/2012/main">
        <p15:guide id="1" orient="horz" pos="4200" userDrawn="1">
          <p15:clr>
            <a:srgbClr val="FBAE40"/>
          </p15:clr>
        </p15:guide>
        <p15:guide id="2" pos="504" userDrawn="1">
          <p15:clr>
            <a:srgbClr val="FBAE40"/>
          </p15:clr>
        </p15:guide>
      </p15:sldGuideLst>
    </p:ext>
  </p:extLst>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2_TOC/Agenda">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a:noFill/>
          <a:ln w="9525">
            <a:noFill/>
            <a:miter lim="800000"/>
            <a:headEnd/>
            <a:tailEnd/>
          </a:ln>
          <a:effectLst/>
        </p:spPr>
        <p:txBody>
          <a:bodyPr tIns="45720"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5" y="1339850"/>
            <a:ext cx="8188710" cy="4878388"/>
          </a:xfrm>
        </p:spPr>
        <p:txBody>
          <a:bodyPr/>
          <a:lstStyle>
            <a:lvl1pPr marL="227013" indent="-227013">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963" indent="-217488">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a:prstGeom prst="rect">
            <a:avLst/>
          </a:prstGeom>
        </p:spPr>
        <p:txBody>
          <a:bodyPr/>
          <a:lstStyle>
            <a:lvl1pPr algn="r">
              <a:defRPr smtClean="0">
                <a:solidFill>
                  <a:srgbClr val="000000"/>
                </a:solidFill>
              </a:defRPr>
            </a:lvl1pPr>
          </a:lstStyle>
          <a:p>
            <a:pPr algn="l">
              <a:defRPr/>
            </a:pPr>
            <a:r>
              <a:rPr lang="en-US" sz="1800" dirty="0"/>
              <a:t>For institutional use only.</a:t>
            </a:r>
          </a:p>
        </p:txBody>
      </p:sp>
      <p:sp>
        <p:nvSpPr>
          <p:cNvPr id="7"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8" name="Group 7"/>
          <p:cNvGrpSpPr/>
          <p:nvPr userDrawn="1"/>
        </p:nvGrpSpPr>
        <p:grpSpPr>
          <a:xfrm>
            <a:off x="7364320" y="6412511"/>
            <a:ext cx="1371600" cy="283464"/>
            <a:chOff x="4291013" y="3178175"/>
            <a:chExt cx="3197225" cy="688975"/>
          </a:xfrm>
        </p:grpSpPr>
        <p:sp>
          <p:nvSpPr>
            <p:cNvPr id="9"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1"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2"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3"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4"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5"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6"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7"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Tree>
    <p:extLst>
      <p:ext uri="{BB962C8B-B14F-4D97-AF65-F5344CB8AC3E}">
        <p14:creationId xmlns:p14="http://schemas.microsoft.com/office/powerpoint/2010/main" val="3963510526"/>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3_Title Onl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9"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sp>
        <p:nvSpPr>
          <p:cNvPr id="36"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84499138"/>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7" name="Content Placeholder 2"/>
          <p:cNvSpPr>
            <a:spLocks noGrp="1"/>
          </p:cNvSpPr>
          <p:nvPr>
            <p:ph idx="13"/>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chemeClr val="accent3"/>
                </a:solidFill>
                <a:latin typeface="+mn-lt"/>
                <a:ea typeface="+mn-ea"/>
                <a:cs typeface="+mn-cs"/>
              </a:defRPr>
            </a:lvl1pPr>
            <a:lvl2pPr>
              <a:spcBef>
                <a:spcPts val="2000"/>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lvl="0"/>
            <a:r>
              <a:rPr lang="en-US"/>
              <a:t>Click to edit Master text styles</a:t>
            </a:r>
          </a:p>
        </p:txBody>
      </p:sp>
      <p:sp>
        <p:nvSpPr>
          <p:cNvPr id="11"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2" name="Group 11"/>
          <p:cNvGrpSpPr/>
          <p:nvPr userDrawn="1"/>
        </p:nvGrpSpPr>
        <p:grpSpPr>
          <a:xfrm>
            <a:off x="7364320" y="6412511"/>
            <a:ext cx="1371600" cy="283464"/>
            <a:chOff x="4291013" y="3178175"/>
            <a:chExt cx="3197225" cy="688975"/>
          </a:xfrm>
        </p:grpSpPr>
        <p:sp>
          <p:nvSpPr>
            <p:cNvPr id="13"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4"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5"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6"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7"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5"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6"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7"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38"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172696546"/>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3_Bulleted Lis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lvl1pPr>
              <a:defRPr>
                <a:solidFill>
                  <a:srgbClr val="333F48"/>
                </a:solidFill>
              </a:defRPr>
            </a:lvl1pPr>
          </a:lstStyle>
          <a:p>
            <a:r>
              <a:rPr lang="en-US"/>
              <a:t>Click to edit Master title style</a:t>
            </a:r>
            <a:endParaRPr lang="en-US" dirty="0"/>
          </a:p>
        </p:txBody>
      </p:sp>
      <p:sp>
        <p:nvSpPr>
          <p:cNvPr id="11" name="Content Placeholder 2"/>
          <p:cNvSpPr>
            <a:spLocks noGrp="1"/>
          </p:cNvSpPr>
          <p:nvPr>
            <p:ph idx="12"/>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68692"/>
              </a:buClr>
              <a:defRPr lang="en-US" sz="1200" dirty="0" smtClean="0">
                <a:solidFill>
                  <a:srgbClr val="000000"/>
                </a:solidFill>
                <a:latin typeface="+mn-lt"/>
              </a:defRPr>
            </a:lvl3pPr>
            <a:lvl4pPr marL="342900" indent="-114300">
              <a:buClr>
                <a:srgbClr val="000000"/>
              </a:buClr>
              <a:buSzPct val="100000"/>
              <a:buFont typeface="Arial" pitchFamily="34" charset="0"/>
              <a:buChar char="•"/>
              <a:defRPr sz="12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Footer Placeholder 4"/>
          <p:cNvSpPr>
            <a:spLocks noGrp="1"/>
          </p:cNvSpPr>
          <p:nvPr>
            <p:ph type="ftr" sz="quarter" idx="15"/>
          </p:nvPr>
        </p:nvSpPr>
        <p:spPr>
          <a:xfrm>
            <a:off x="320040" y="6483290"/>
            <a:ext cx="3933825" cy="172486"/>
          </a:xfrm>
          <a:prstGeom prst="rect">
            <a:avLst/>
          </a:prstGeom>
        </p:spPr>
        <p:txBody>
          <a:bodyPr/>
          <a:lstStyle>
            <a:lvl1pPr algn="r">
              <a:defRPr smtClean="0">
                <a:solidFill>
                  <a:srgbClr val="000000"/>
                </a:solidFill>
              </a:defRPr>
            </a:lvl1pPr>
          </a:lstStyle>
          <a:p>
            <a:pPr algn="l">
              <a:defRPr/>
            </a:pPr>
            <a:r>
              <a:rPr lang="en-US" sz="1800" dirty="0"/>
              <a:t>For institutional use only.</a:t>
            </a:r>
          </a:p>
        </p:txBody>
      </p:sp>
      <p:sp>
        <p:nvSpPr>
          <p:cNvPr id="13"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4" name="Group 13"/>
          <p:cNvGrpSpPr/>
          <p:nvPr userDrawn="1"/>
        </p:nvGrpSpPr>
        <p:grpSpPr>
          <a:xfrm>
            <a:off x="7364320" y="6412511"/>
            <a:ext cx="1371600" cy="283464"/>
            <a:chOff x="4291013" y="3178175"/>
            <a:chExt cx="3197225" cy="688975"/>
          </a:xfrm>
        </p:grpSpPr>
        <p:sp>
          <p:nvSpPr>
            <p:cNvPr id="15"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6"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7"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5"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6"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7"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8"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9"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40"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646124564"/>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2_Bulleted List - with subhead">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p>
            <a:r>
              <a:rPr lang="en-US"/>
              <a:t>Click to edit Master title style</a:t>
            </a:r>
            <a:endParaRPr lang="en-US" dirty="0"/>
          </a:p>
        </p:txBody>
      </p:sp>
      <p:sp>
        <p:nvSpPr>
          <p:cNvPr id="11" name="Content Placeholder 2"/>
          <p:cNvSpPr>
            <a:spLocks noGrp="1"/>
          </p:cNvSpPr>
          <p:nvPr>
            <p:ph idx="12"/>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68692"/>
              </a:buClr>
              <a:defRPr lang="en-US" sz="1200" dirty="0" smtClean="0">
                <a:solidFill>
                  <a:srgbClr val="000000"/>
                </a:solidFill>
                <a:latin typeface="+mn-lt"/>
              </a:defRPr>
            </a:lvl3pPr>
            <a:lvl4pPr marL="342900" indent="-114300">
              <a:buClr>
                <a:srgbClr val="000000"/>
              </a:buClr>
              <a:buSzPct val="100000"/>
              <a:buFont typeface="Arial" pitchFamily="34" charset="0"/>
              <a:buChar char="•"/>
              <a:defRPr sz="12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Footer Placeholder 4"/>
          <p:cNvSpPr>
            <a:spLocks noGrp="1"/>
          </p:cNvSpPr>
          <p:nvPr>
            <p:ph type="ftr" sz="quarter" idx="15"/>
          </p:nvPr>
        </p:nvSpPr>
        <p:spPr>
          <a:xfrm>
            <a:off x="320040" y="6483290"/>
            <a:ext cx="3933825" cy="172486"/>
          </a:xfrm>
          <a:prstGeom prst="rect">
            <a:avLst/>
          </a:prstGeom>
        </p:spPr>
        <p:txBody>
          <a:bodyPr/>
          <a:lstStyle>
            <a:lvl1pPr algn="r">
              <a:defRPr smtClean="0">
                <a:solidFill>
                  <a:srgbClr val="000000"/>
                </a:solidFill>
              </a:defRPr>
            </a:lvl1pPr>
          </a:lstStyle>
          <a:p>
            <a:pPr algn="l">
              <a:defRPr/>
            </a:pPr>
            <a:r>
              <a:rPr lang="en-US" sz="1800" dirty="0"/>
              <a:t>For institutional use only.</a:t>
            </a:r>
          </a:p>
        </p:txBody>
      </p:sp>
      <p:sp>
        <p:nvSpPr>
          <p:cNvPr id="13"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4" name="Group 13"/>
          <p:cNvGrpSpPr/>
          <p:nvPr userDrawn="1"/>
        </p:nvGrpSpPr>
        <p:grpSpPr>
          <a:xfrm>
            <a:off x="7364320" y="6412511"/>
            <a:ext cx="1371600" cy="283464"/>
            <a:chOff x="4291013" y="3178175"/>
            <a:chExt cx="3197225" cy="688975"/>
          </a:xfrm>
        </p:grpSpPr>
        <p:sp>
          <p:nvSpPr>
            <p:cNvPr id="15"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6"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7"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5"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6"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7"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8"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9"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40"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915142561"/>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2_Important Information">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3" name="Content Placeholder 2"/>
          <p:cNvSpPr>
            <a:spLocks noGrp="1"/>
          </p:cNvSpPr>
          <p:nvPr>
            <p:ph idx="1"/>
          </p:nvPr>
        </p:nvSpPr>
        <p:spPr>
          <a:xfrm>
            <a:off x="317115" y="1076325"/>
            <a:ext cx="8188710" cy="4808538"/>
          </a:xfrm>
          <a:noFill/>
          <a:ln w="9525">
            <a:noFill/>
            <a:miter lim="800000"/>
            <a:headEnd/>
            <a:tailEnd/>
          </a:ln>
          <a:effectLst/>
        </p:spPr>
        <p:txBody>
          <a:bodyPr lIns="91440"/>
          <a:lstStyle>
            <a:lvl1pPr marL="0" indent="0" algn="l" rtl="0" eaLnBrk="1" fontAlgn="base" hangingPunct="1">
              <a:spcAft>
                <a:spcPct val="0"/>
              </a:spcAft>
              <a:buSzPct val="40000"/>
              <a:defRPr lang="en-US" sz="1000" b="0" dirty="0" smtClean="0">
                <a:solidFill>
                  <a:srgbClr val="000000"/>
                </a:solidFill>
                <a:latin typeface="+mn-lt"/>
                <a:ea typeface="+mn-ea"/>
                <a:cs typeface="+mn-cs"/>
              </a:defRPr>
            </a:lvl1pPr>
            <a:lvl2pPr marL="0" indent="0" algn="l" rtl="0" eaLnBrk="1" fontAlgn="base" hangingPunct="1">
              <a:spcBef>
                <a:spcPts val="600"/>
              </a:spcBef>
              <a:spcAft>
                <a:spcPct val="0"/>
              </a:spcAft>
              <a:buSzPct val="40000"/>
              <a:buNone/>
              <a:defRPr lang="en-US" sz="1000" b="1" dirty="0">
                <a:solidFill>
                  <a:srgbClr val="000000"/>
                </a:solidFill>
                <a:latin typeface="+mn-lt"/>
                <a:ea typeface="+mn-ea"/>
                <a:cs typeface="+mn-cs"/>
              </a:defRPr>
            </a:lvl2pPr>
          </a:lstStyle>
          <a:p>
            <a:pPr lvl="0"/>
            <a:r>
              <a:rPr lang="en-US"/>
              <a:t>Click to edit Master text styles</a:t>
            </a:r>
          </a:p>
          <a:p>
            <a:pPr lvl="1"/>
            <a:r>
              <a:rPr lang="en-US"/>
              <a:t>Second level</a:t>
            </a:r>
          </a:p>
        </p:txBody>
      </p:sp>
      <p:grpSp>
        <p:nvGrpSpPr>
          <p:cNvPr id="11" name="Group 10"/>
          <p:cNvGrpSpPr/>
          <p:nvPr userDrawn="1"/>
        </p:nvGrpSpPr>
        <p:grpSpPr>
          <a:xfrm>
            <a:off x="7364320" y="6412511"/>
            <a:ext cx="1371600" cy="283464"/>
            <a:chOff x="4291013" y="3178175"/>
            <a:chExt cx="3197225" cy="688975"/>
          </a:xfrm>
        </p:grpSpPr>
        <p:sp>
          <p:nvSpPr>
            <p:cNvPr id="12"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3"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4"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5"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6"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7"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5"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6"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37"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041214360"/>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2_Biograph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17115" y="1073258"/>
            <a:ext cx="8188710" cy="439305"/>
          </a:xfrm>
        </p:spPr>
        <p:txBody>
          <a:bodyPr lIns="91440"/>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17115" y="1526850"/>
            <a:ext cx="8188710" cy="4691387"/>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Footer Placeholder 4"/>
          <p:cNvSpPr>
            <a:spLocks noGrp="1"/>
          </p:cNvSpPr>
          <p:nvPr>
            <p:ph type="ftr" sz="quarter" idx="15"/>
          </p:nvPr>
        </p:nvSpPr>
        <p:spPr>
          <a:xfrm>
            <a:off x="320040" y="6483290"/>
            <a:ext cx="3933825" cy="172486"/>
          </a:xfrm>
          <a:prstGeom prst="rect">
            <a:avLst/>
          </a:prstGeom>
        </p:spPr>
        <p:txBody>
          <a:bodyPr/>
          <a:lstStyle>
            <a:lvl1pPr algn="r">
              <a:defRPr smtClean="0">
                <a:solidFill>
                  <a:srgbClr val="000000"/>
                </a:solidFill>
              </a:defRPr>
            </a:lvl1pPr>
          </a:lstStyle>
          <a:p>
            <a:pPr algn="l">
              <a:defRPr/>
            </a:pPr>
            <a:r>
              <a:rPr lang="en-US" sz="1800" dirty="0"/>
              <a:t>For institutional use only.</a:t>
            </a:r>
          </a:p>
        </p:txBody>
      </p:sp>
      <p:sp>
        <p:nvSpPr>
          <p:cNvPr id="12"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3" name="Group 12"/>
          <p:cNvGrpSpPr/>
          <p:nvPr userDrawn="1"/>
        </p:nvGrpSpPr>
        <p:grpSpPr>
          <a:xfrm>
            <a:off x="7364320" y="6412511"/>
            <a:ext cx="1371600" cy="283464"/>
            <a:chOff x="4291013" y="3178175"/>
            <a:chExt cx="3197225" cy="688975"/>
          </a:xfrm>
        </p:grpSpPr>
        <p:sp>
          <p:nvSpPr>
            <p:cNvPr id="14"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5"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6"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7"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5"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6"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7"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8"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39"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275712055"/>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2_Biography 2">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7948"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17115" y="1073258"/>
            <a:ext cx="8187948" cy="439305"/>
          </a:xfrm>
        </p:spPr>
        <p:txBody>
          <a:bodyPr lIns="91440"/>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17115" y="15268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Content Placeholder 2"/>
          <p:cNvSpPr>
            <a:spLocks noGrp="1"/>
          </p:cNvSpPr>
          <p:nvPr>
            <p:ph idx="17"/>
          </p:nvPr>
        </p:nvSpPr>
        <p:spPr>
          <a:xfrm>
            <a:off x="317115" y="3666458"/>
            <a:ext cx="8188710" cy="439305"/>
          </a:xfrm>
        </p:spPr>
        <p:txBody>
          <a:bodyPr lIns="91440"/>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9" name="Content Placeholder 9"/>
          <p:cNvSpPr>
            <a:spLocks noGrp="1"/>
          </p:cNvSpPr>
          <p:nvPr>
            <p:ph sz="quarter" idx="18"/>
          </p:nvPr>
        </p:nvSpPr>
        <p:spPr>
          <a:xfrm>
            <a:off x="317115" y="41200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Footer Placeholder 4"/>
          <p:cNvSpPr>
            <a:spLocks noGrp="1"/>
          </p:cNvSpPr>
          <p:nvPr>
            <p:ph type="ftr" sz="quarter" idx="15"/>
          </p:nvPr>
        </p:nvSpPr>
        <p:spPr>
          <a:xfrm>
            <a:off x="320040" y="6483290"/>
            <a:ext cx="3933825" cy="172486"/>
          </a:xfrm>
          <a:prstGeom prst="rect">
            <a:avLst/>
          </a:prstGeom>
        </p:spPr>
        <p:txBody>
          <a:bodyPr/>
          <a:lstStyle>
            <a:lvl1pPr algn="r">
              <a:defRPr smtClean="0">
                <a:solidFill>
                  <a:srgbClr val="000000"/>
                </a:solidFill>
              </a:defRPr>
            </a:lvl1pPr>
          </a:lstStyle>
          <a:p>
            <a:pPr algn="l">
              <a:defRPr/>
            </a:pPr>
            <a:r>
              <a:rPr lang="en-US" sz="1800" dirty="0"/>
              <a:t>For institutional use only.</a:t>
            </a:r>
          </a:p>
        </p:txBody>
      </p:sp>
      <p:sp>
        <p:nvSpPr>
          <p:cNvPr id="14"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5" name="Group 14"/>
          <p:cNvGrpSpPr/>
          <p:nvPr userDrawn="1"/>
        </p:nvGrpSpPr>
        <p:grpSpPr>
          <a:xfrm>
            <a:off x="7364320" y="6412511"/>
            <a:ext cx="1371600" cy="283464"/>
            <a:chOff x="4291013" y="3178175"/>
            <a:chExt cx="3197225" cy="688975"/>
          </a:xfrm>
        </p:grpSpPr>
        <p:sp>
          <p:nvSpPr>
            <p:cNvPr id="16"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7"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5"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6"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7"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8"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9"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40"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41"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3299706905"/>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2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73742" cy="838200"/>
          </a:xfrm>
        </p:spPr>
        <p:txBody>
          <a:bodyPr/>
          <a:lstStyle/>
          <a:p>
            <a:r>
              <a:rPr lang="en-US"/>
              <a:t>Click to edit Master title style</a:t>
            </a:r>
            <a:endParaRPr lang="en-US" dirty="0"/>
          </a:p>
        </p:txBody>
      </p:sp>
      <p:sp>
        <p:nvSpPr>
          <p:cNvPr id="3" name="Content Placeholder 2"/>
          <p:cNvSpPr>
            <a:spLocks noGrp="1"/>
          </p:cNvSpPr>
          <p:nvPr>
            <p:ph sz="half" idx="1"/>
          </p:nvPr>
        </p:nvSpPr>
        <p:spPr>
          <a:xfrm>
            <a:off x="317115" y="1339850"/>
            <a:ext cx="3878262" cy="4878388"/>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buClr>
                <a:srgbClr val="768692"/>
              </a:buClr>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Content Placeholder 2"/>
          <p:cNvSpPr>
            <a:spLocks noGrp="1"/>
          </p:cNvSpPr>
          <p:nvPr>
            <p:ph sz="half" idx="13"/>
          </p:nvPr>
        </p:nvSpPr>
        <p:spPr>
          <a:xfrm>
            <a:off x="4611450" y="1339850"/>
            <a:ext cx="3878262" cy="4878388"/>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buClr>
                <a:srgbClr val="768692"/>
              </a:buClr>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Footer Placeholder 4"/>
          <p:cNvSpPr>
            <a:spLocks noGrp="1"/>
          </p:cNvSpPr>
          <p:nvPr>
            <p:ph type="ftr" sz="quarter" idx="15"/>
          </p:nvPr>
        </p:nvSpPr>
        <p:spPr>
          <a:xfrm>
            <a:off x="320040" y="6483290"/>
            <a:ext cx="3933825" cy="172486"/>
          </a:xfrm>
          <a:prstGeom prst="rect">
            <a:avLst/>
          </a:prstGeom>
        </p:spPr>
        <p:txBody>
          <a:bodyPr/>
          <a:lstStyle>
            <a:lvl1pPr algn="r">
              <a:defRPr smtClean="0">
                <a:solidFill>
                  <a:srgbClr val="000000"/>
                </a:solidFill>
              </a:defRPr>
            </a:lvl1pPr>
          </a:lstStyle>
          <a:p>
            <a:pPr algn="l">
              <a:defRPr/>
            </a:pPr>
            <a:r>
              <a:rPr lang="en-US" sz="1800" dirty="0"/>
              <a:t>For institutional use only.</a:t>
            </a:r>
          </a:p>
        </p:txBody>
      </p:sp>
      <p:sp>
        <p:nvSpPr>
          <p:cNvPr id="12"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3" name="Group 12"/>
          <p:cNvGrpSpPr/>
          <p:nvPr userDrawn="1"/>
        </p:nvGrpSpPr>
        <p:grpSpPr>
          <a:xfrm>
            <a:off x="7364320" y="6412511"/>
            <a:ext cx="1371600" cy="283464"/>
            <a:chOff x="4291013" y="3178175"/>
            <a:chExt cx="3197225" cy="688975"/>
          </a:xfrm>
        </p:grpSpPr>
        <p:sp>
          <p:nvSpPr>
            <p:cNvPr id="14"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5"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6"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7"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5"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6"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7"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8"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39"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566649529"/>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1_Comparison">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68680"/>
          </a:xfrm>
        </p:spPr>
        <p:txBody>
          <a:bodyPr/>
          <a:lstStyle>
            <a:lvl1pPr>
              <a:defRPr/>
            </a:lvl1pPr>
          </a:lstStyle>
          <a:p>
            <a:r>
              <a:rPr lang="en-US"/>
              <a:t>Click to edit Master title style</a:t>
            </a:r>
            <a:endParaRPr lang="en-US" dirty="0"/>
          </a:p>
        </p:txBody>
      </p:sp>
      <p:sp>
        <p:nvSpPr>
          <p:cNvPr id="3" name="Text Placeholder 2"/>
          <p:cNvSpPr>
            <a:spLocks noGrp="1"/>
          </p:cNvSpPr>
          <p:nvPr>
            <p:ph type="body" idx="1" hasCustomPrompt="1"/>
          </p:nvPr>
        </p:nvSpPr>
        <p:spPr>
          <a:xfrm>
            <a:off x="317115" y="1004757"/>
            <a:ext cx="4040188" cy="639762"/>
          </a:xfrm>
        </p:spPr>
        <p:txBody>
          <a:bodyPr lIns="91440" anchor="b"/>
          <a:lstStyle>
            <a:lvl1pPr marL="0" indent="0">
              <a:buNone/>
              <a:defRPr sz="1400" b="1">
                <a:solidFill>
                  <a:srgbClr val="000000"/>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5" name="Text Placeholder 4"/>
          <p:cNvSpPr>
            <a:spLocks noGrp="1"/>
          </p:cNvSpPr>
          <p:nvPr>
            <p:ph type="body" sz="quarter" idx="3" hasCustomPrompt="1"/>
          </p:nvPr>
        </p:nvSpPr>
        <p:spPr>
          <a:xfrm>
            <a:off x="4449057" y="1004757"/>
            <a:ext cx="4041775" cy="639762"/>
          </a:xfrm>
        </p:spPr>
        <p:txBody>
          <a:bodyPr lIns="91440" anchor="b"/>
          <a:lstStyle>
            <a:lvl1pPr marL="0" indent="0">
              <a:buNone/>
              <a:defRPr sz="1400" b="1">
                <a:solidFill>
                  <a:srgbClr val="000000"/>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10" name="Content Placeholder 2"/>
          <p:cNvSpPr>
            <a:spLocks noGrp="1"/>
          </p:cNvSpPr>
          <p:nvPr>
            <p:ph sz="half" idx="13"/>
          </p:nvPr>
        </p:nvSpPr>
        <p:spPr>
          <a:xfrm>
            <a:off x="317115" y="1664594"/>
            <a:ext cx="4041648" cy="4553643"/>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Content Placeholder 2"/>
          <p:cNvSpPr>
            <a:spLocks noGrp="1"/>
          </p:cNvSpPr>
          <p:nvPr>
            <p:ph sz="half" idx="14"/>
          </p:nvPr>
        </p:nvSpPr>
        <p:spPr>
          <a:xfrm>
            <a:off x="4449057" y="1665794"/>
            <a:ext cx="4041648" cy="4552443"/>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Footer Placeholder 4"/>
          <p:cNvSpPr>
            <a:spLocks noGrp="1"/>
          </p:cNvSpPr>
          <p:nvPr>
            <p:ph type="ftr" sz="quarter" idx="16"/>
          </p:nvPr>
        </p:nvSpPr>
        <p:spPr>
          <a:xfrm>
            <a:off x="320040" y="6483290"/>
            <a:ext cx="3933825" cy="172486"/>
          </a:xfrm>
          <a:prstGeom prst="rect">
            <a:avLst/>
          </a:prstGeom>
        </p:spPr>
        <p:txBody>
          <a:bodyPr/>
          <a:lstStyle>
            <a:lvl1pPr algn="r">
              <a:defRPr smtClean="0">
                <a:solidFill>
                  <a:srgbClr val="000000"/>
                </a:solidFill>
              </a:defRPr>
            </a:lvl1pPr>
          </a:lstStyle>
          <a:p>
            <a:pPr algn="l">
              <a:defRPr/>
            </a:pPr>
            <a:r>
              <a:rPr lang="en-US" sz="1800" dirty="0"/>
              <a:t>For institutional use only.</a:t>
            </a:r>
          </a:p>
        </p:txBody>
      </p:sp>
      <p:sp>
        <p:nvSpPr>
          <p:cNvPr id="15" name="Rectangle 155"/>
          <p:cNvSpPr>
            <a:spLocks noGrp="1" noChangeArrowheads="1"/>
          </p:cNvSpPr>
          <p:nvPr>
            <p:ph type="dt" sz="half" idx="17"/>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6" name="Group 15"/>
          <p:cNvGrpSpPr/>
          <p:nvPr userDrawn="1"/>
        </p:nvGrpSpPr>
        <p:grpSpPr>
          <a:xfrm>
            <a:off x="7364320" y="6412511"/>
            <a:ext cx="1371600" cy="283464"/>
            <a:chOff x="4291013" y="3178175"/>
            <a:chExt cx="3197225" cy="688975"/>
          </a:xfrm>
        </p:grpSpPr>
        <p:sp>
          <p:nvSpPr>
            <p:cNvPr id="17"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5"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6"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7"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8"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9"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40"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41"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42" name="Slide Number Placeholder 3"/>
          <p:cNvSpPr>
            <a:spLocks noGrp="1"/>
          </p:cNvSpPr>
          <p:nvPr>
            <p:ph type="sldNum" sz="quarter" idx="18"/>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35087331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preserve="1" userDrawn="1">
  <p:cSld name="FIAM_Internal_Print_Cover">
    <p:spTree>
      <p:nvGrpSpPr>
        <p:cNvPr id="1" name=""/>
        <p:cNvGrpSpPr/>
        <p:nvPr/>
      </p:nvGrpSpPr>
      <p:grpSpPr>
        <a:xfrm>
          <a:off x="0" y="0"/>
          <a:ext cx="0" cy="0"/>
          <a:chOff x="0" y="0"/>
          <a:chExt cx="0" cy="0"/>
        </a:xfrm>
      </p:grpSpPr>
      <p:pic>
        <p:nvPicPr>
          <p:cNvPr id="3" name="Picture 2" descr="A picture containing game&#10;&#10;Description automatically generated">
            <a:extLst>
              <a:ext uri="{FF2B5EF4-FFF2-40B4-BE49-F238E27FC236}">
                <a16:creationId xmlns:a16="http://schemas.microsoft.com/office/drawing/2014/main" id="{5F0F327E-8F43-48F0-98B9-46D3CF9BB3D2}"/>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9144000" cy="6857999"/>
          </a:xfrm>
          <a:prstGeom prst="rect">
            <a:avLst/>
          </a:prstGeom>
        </p:spPr>
      </p:pic>
      <p:grpSp>
        <p:nvGrpSpPr>
          <p:cNvPr id="56" name="Group 55">
            <a:extLst>
              <a:ext uri="{FF2B5EF4-FFF2-40B4-BE49-F238E27FC236}">
                <a16:creationId xmlns:a16="http://schemas.microsoft.com/office/drawing/2014/main" id="{37D2BAC2-4174-47A3-A306-325A697F4BF5}"/>
              </a:ext>
            </a:extLst>
          </p:cNvPr>
          <p:cNvGrpSpPr/>
          <p:nvPr userDrawn="1"/>
        </p:nvGrpSpPr>
        <p:grpSpPr>
          <a:xfrm>
            <a:off x="7358173" y="6361974"/>
            <a:ext cx="1382376" cy="297562"/>
            <a:chOff x="6923088" y="4475163"/>
            <a:chExt cx="1873251" cy="403225"/>
          </a:xfrm>
        </p:grpSpPr>
        <p:sp>
          <p:nvSpPr>
            <p:cNvPr id="57" name="AutoShape 4">
              <a:extLst>
                <a:ext uri="{FF2B5EF4-FFF2-40B4-BE49-F238E27FC236}">
                  <a16:creationId xmlns:a16="http://schemas.microsoft.com/office/drawing/2014/main" id="{8B8236BF-A1F4-4AF9-AF18-B1725EEDF1C8}"/>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6">
              <a:extLst>
                <a:ext uri="{FF2B5EF4-FFF2-40B4-BE49-F238E27FC236}">
                  <a16:creationId xmlns:a16="http://schemas.microsoft.com/office/drawing/2014/main" id="{750D2FF4-4FB3-4AB3-A41E-E8F7B6FF1D93}"/>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7">
              <a:extLst>
                <a:ext uri="{FF2B5EF4-FFF2-40B4-BE49-F238E27FC236}">
                  <a16:creationId xmlns:a16="http://schemas.microsoft.com/office/drawing/2014/main" id="{339F89E1-6D2A-4D59-9D15-DDA82073D3F2}"/>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83">
              <a:extLst>
                <a:ext uri="{FF2B5EF4-FFF2-40B4-BE49-F238E27FC236}">
                  <a16:creationId xmlns:a16="http://schemas.microsoft.com/office/drawing/2014/main" id="{C511B55F-F6BE-4366-A189-8653E79F4D87}"/>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84">
              <a:extLst>
                <a:ext uri="{FF2B5EF4-FFF2-40B4-BE49-F238E27FC236}">
                  <a16:creationId xmlns:a16="http://schemas.microsoft.com/office/drawing/2014/main" id="{22F2FBBD-701B-46B3-83EF-8B19041B6FBE}"/>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 name="Freeform 85">
              <a:extLst>
                <a:ext uri="{FF2B5EF4-FFF2-40B4-BE49-F238E27FC236}">
                  <a16:creationId xmlns:a16="http://schemas.microsoft.com/office/drawing/2014/main" id="{1C9FA1AB-8487-4725-A349-64581318AE58}"/>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 name="Freeform 86">
              <a:extLst>
                <a:ext uri="{FF2B5EF4-FFF2-40B4-BE49-F238E27FC236}">
                  <a16:creationId xmlns:a16="http://schemas.microsoft.com/office/drawing/2014/main" id="{DDEE2F38-BDFA-4F6B-B054-31F282493519}"/>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 name="Freeform 87">
              <a:extLst>
                <a:ext uri="{FF2B5EF4-FFF2-40B4-BE49-F238E27FC236}">
                  <a16:creationId xmlns:a16="http://schemas.microsoft.com/office/drawing/2014/main" id="{FF2EE765-ADCA-4144-9632-87914858CDA9}"/>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 name="Freeform 88">
              <a:extLst>
                <a:ext uri="{FF2B5EF4-FFF2-40B4-BE49-F238E27FC236}">
                  <a16:creationId xmlns:a16="http://schemas.microsoft.com/office/drawing/2014/main" id="{AE8A08AC-A834-4F8E-BFA2-4C3D9F65AA10}"/>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 name="Freeform 89">
              <a:extLst>
                <a:ext uri="{FF2B5EF4-FFF2-40B4-BE49-F238E27FC236}">
                  <a16:creationId xmlns:a16="http://schemas.microsoft.com/office/drawing/2014/main" id="{D248C4F7-CE2E-4578-A6E8-EF557C69ABF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 name="Freeform 90">
              <a:extLst>
                <a:ext uri="{FF2B5EF4-FFF2-40B4-BE49-F238E27FC236}">
                  <a16:creationId xmlns:a16="http://schemas.microsoft.com/office/drawing/2014/main" id="{E67C1FF2-C9E1-4CBC-8BE3-D014A754AADD}"/>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 name="Freeform 91">
              <a:extLst>
                <a:ext uri="{FF2B5EF4-FFF2-40B4-BE49-F238E27FC236}">
                  <a16:creationId xmlns:a16="http://schemas.microsoft.com/office/drawing/2014/main" id="{B77330CD-CDAF-4CF3-AAF0-65FD6D02A9EE}"/>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 name="Freeform 92">
              <a:extLst>
                <a:ext uri="{FF2B5EF4-FFF2-40B4-BE49-F238E27FC236}">
                  <a16:creationId xmlns:a16="http://schemas.microsoft.com/office/drawing/2014/main" id="{85F23BA4-F5B5-4F7F-A050-CE2D4025A9A9}"/>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 name="Freeform 93">
              <a:extLst>
                <a:ext uri="{FF2B5EF4-FFF2-40B4-BE49-F238E27FC236}">
                  <a16:creationId xmlns:a16="http://schemas.microsoft.com/office/drawing/2014/main" id="{9D41893C-D348-40DE-AE84-781201483138}"/>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 name="Freeform 94">
              <a:extLst>
                <a:ext uri="{FF2B5EF4-FFF2-40B4-BE49-F238E27FC236}">
                  <a16:creationId xmlns:a16="http://schemas.microsoft.com/office/drawing/2014/main" id="{673A8E7B-EBAD-42F6-BBFB-1973AEFF0B8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 name="Freeform 95">
              <a:extLst>
                <a:ext uri="{FF2B5EF4-FFF2-40B4-BE49-F238E27FC236}">
                  <a16:creationId xmlns:a16="http://schemas.microsoft.com/office/drawing/2014/main" id="{0C1A8A7E-F3D7-42C1-9012-D3E027942538}"/>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 name="Freeform 96">
              <a:extLst>
                <a:ext uri="{FF2B5EF4-FFF2-40B4-BE49-F238E27FC236}">
                  <a16:creationId xmlns:a16="http://schemas.microsoft.com/office/drawing/2014/main" id="{C113B37C-5692-4452-A175-B8689A633FA8}"/>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 name="Freeform 97">
              <a:extLst>
                <a:ext uri="{FF2B5EF4-FFF2-40B4-BE49-F238E27FC236}">
                  <a16:creationId xmlns:a16="http://schemas.microsoft.com/office/drawing/2014/main" id="{BD37DD38-8B53-4B9C-B71B-8DCCFC03F47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5" name="Freeform 98">
              <a:extLst>
                <a:ext uri="{FF2B5EF4-FFF2-40B4-BE49-F238E27FC236}">
                  <a16:creationId xmlns:a16="http://schemas.microsoft.com/office/drawing/2014/main" id="{9B806109-D094-439B-97DB-E46F96FA6F54}"/>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6" name="Freeform 99">
              <a:extLst>
                <a:ext uri="{FF2B5EF4-FFF2-40B4-BE49-F238E27FC236}">
                  <a16:creationId xmlns:a16="http://schemas.microsoft.com/office/drawing/2014/main" id="{2491E5E4-E154-41B2-B1ED-85C42453C70C}"/>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 name="Freeform 100">
              <a:extLst>
                <a:ext uri="{FF2B5EF4-FFF2-40B4-BE49-F238E27FC236}">
                  <a16:creationId xmlns:a16="http://schemas.microsoft.com/office/drawing/2014/main" id="{765C1F64-02AD-4525-9057-89EB9ED335B3}"/>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 name="Freeform 101">
              <a:extLst>
                <a:ext uri="{FF2B5EF4-FFF2-40B4-BE49-F238E27FC236}">
                  <a16:creationId xmlns:a16="http://schemas.microsoft.com/office/drawing/2014/main" id="{76E0FCE8-B1BC-4233-9199-D9673FFC3841}"/>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 name="Freeform 102">
              <a:extLst>
                <a:ext uri="{FF2B5EF4-FFF2-40B4-BE49-F238E27FC236}">
                  <a16:creationId xmlns:a16="http://schemas.microsoft.com/office/drawing/2014/main" id="{CA807538-407E-462D-9681-CA1A524E5702}"/>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 name="Freeform 103">
              <a:extLst>
                <a:ext uri="{FF2B5EF4-FFF2-40B4-BE49-F238E27FC236}">
                  <a16:creationId xmlns:a16="http://schemas.microsoft.com/office/drawing/2014/main" id="{7FAF642D-5B9B-4AB7-A44A-A52E96B83A55}"/>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 name="Freeform 104">
              <a:extLst>
                <a:ext uri="{FF2B5EF4-FFF2-40B4-BE49-F238E27FC236}">
                  <a16:creationId xmlns:a16="http://schemas.microsoft.com/office/drawing/2014/main" id="{C07E4C1C-7FC4-4366-A26F-A5D4C78C3275}"/>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3" name="Freeform 105">
              <a:extLst>
                <a:ext uri="{FF2B5EF4-FFF2-40B4-BE49-F238E27FC236}">
                  <a16:creationId xmlns:a16="http://schemas.microsoft.com/office/drawing/2014/main" id="{0C982428-9F7B-45D4-B837-95EC646E7C60}"/>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43"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B3D"/>
                </a:solidFill>
              </a:defRPr>
            </a:lvl1pPr>
          </a:lstStyle>
          <a:p>
            <a:r>
              <a:rPr lang="en-US"/>
              <a:t>Click to edit Master subtitle style</a:t>
            </a:r>
            <a:endParaRPr lang="en-US" dirty="0"/>
          </a:p>
        </p:txBody>
      </p:sp>
      <p:sp>
        <p:nvSpPr>
          <p:cNvPr id="42"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81" name="Content Placeholder 52"/>
          <p:cNvSpPr txBox="1">
            <a:spLocks/>
          </p:cNvSpPr>
          <p:nvPr userDrawn="1"/>
        </p:nvSpPr>
        <p:spPr>
          <a:xfrm>
            <a:off x="704301" y="3842381"/>
            <a:ext cx="2487613" cy="1652265"/>
          </a:xfrm>
          <a:prstGeom prst="rect">
            <a:avLst/>
          </a:prstGeom>
        </p:spPr>
        <p:txBody>
          <a:bodyPr lIns="100584" rIns="100584"/>
          <a:lstStyle>
            <a:lvl1pPr marL="0" indent="0" algn="l" rtl="0" eaLnBrk="0" fontAlgn="base" hangingPunct="0">
              <a:spcBef>
                <a:spcPts val="1200"/>
              </a:spcBef>
              <a:spcAft>
                <a:spcPct val="0"/>
              </a:spcAft>
              <a:buClr>
                <a:schemeClr val="bg1"/>
              </a:buClr>
              <a:buNone/>
              <a:tabLst>
                <a:tab pos="120626" algn="l"/>
                <a:tab pos="299978" algn="l"/>
                <a:tab pos="1034844" algn="l"/>
              </a:tabLst>
              <a:defRPr lang="en-US" sz="1000" b="1" kern="1200" dirty="0" smtClean="0">
                <a:solidFill>
                  <a:schemeClr val="tx1"/>
                </a:solidFill>
                <a:latin typeface="Arial" charset="0"/>
                <a:ea typeface="ＭＳ Ｐゴシック" charset="-128"/>
                <a:cs typeface="+mn-cs"/>
              </a:defRPr>
            </a:lvl1pPr>
            <a:lvl2pPr marL="0" indent="0" algn="l" rtl="0" eaLnBrk="0" fontAlgn="base" hangingPunct="0">
              <a:spcBef>
                <a:spcPct val="20000"/>
              </a:spcBef>
              <a:spcAft>
                <a:spcPct val="0"/>
              </a:spcAft>
              <a:buClr>
                <a:schemeClr val="bg1"/>
              </a:buClr>
              <a:buFontTx/>
              <a:buNone/>
              <a:tabLst>
                <a:tab pos="120626" algn="l"/>
                <a:tab pos="299978" algn="l"/>
                <a:tab pos="1034844" algn="l"/>
              </a:tabLst>
              <a:defRPr lang="en-US" sz="1000" b="1" i="1" kern="1200" dirty="0" smtClean="0">
                <a:solidFill>
                  <a:schemeClr val="tx1"/>
                </a:solidFill>
                <a:latin typeface="Arial" charset="0"/>
                <a:ea typeface="ＭＳ Ｐゴシック" charset="-128"/>
                <a:cs typeface="+mn-cs"/>
              </a:defRPr>
            </a:lvl2pPr>
            <a:lvl3pPr marL="326960" indent="0" algn="l" rtl="0" eaLnBrk="0" fontAlgn="base" hangingPunct="0">
              <a:spcBef>
                <a:spcPct val="20000"/>
              </a:spcBef>
              <a:spcAft>
                <a:spcPct val="0"/>
              </a:spcAft>
              <a:buClr>
                <a:schemeClr val="bg1"/>
              </a:buClr>
              <a:buNone/>
              <a:tabLst>
                <a:tab pos="120626" algn="l"/>
                <a:tab pos="299978" algn="l"/>
                <a:tab pos="1034844" algn="l"/>
              </a:tabLst>
              <a:defRPr sz="1200" b="1">
                <a:solidFill>
                  <a:schemeClr val="accent2"/>
                </a:solidFill>
                <a:latin typeface="+mn-lt"/>
              </a:defRPr>
            </a:lvl3pPr>
            <a:lvl4pPr marL="914218" indent="-114277" algn="l" rtl="0" eaLnBrk="0" fontAlgn="base" hangingPunct="0">
              <a:spcBef>
                <a:spcPct val="20000"/>
              </a:spcBef>
              <a:spcAft>
                <a:spcPct val="0"/>
              </a:spcAft>
              <a:buClr>
                <a:schemeClr val="accent1"/>
              </a:buClr>
              <a:buChar char="•"/>
              <a:tabLst>
                <a:tab pos="120626" algn="l"/>
                <a:tab pos="299978" algn="l"/>
                <a:tab pos="1034844" algn="l"/>
              </a:tabLst>
              <a:defRPr sz="1600" b="1">
                <a:solidFill>
                  <a:schemeClr val="tx1"/>
                </a:solidFill>
                <a:latin typeface="+mn-lt"/>
              </a:defRPr>
            </a:lvl4pPr>
            <a:lvl5pPr marL="1142772" indent="-114277" algn="l" rtl="0" eaLnBrk="0" fontAlgn="base" hangingPunct="0">
              <a:spcBef>
                <a:spcPct val="20000"/>
              </a:spcBef>
              <a:spcAft>
                <a:spcPct val="0"/>
              </a:spcAft>
              <a:buClr>
                <a:schemeClr val="accent1"/>
              </a:buClr>
              <a:buChar char="•"/>
              <a:tabLst>
                <a:tab pos="120626" algn="l"/>
                <a:tab pos="299978" algn="l"/>
                <a:tab pos="1034844" algn="l"/>
              </a:tabLst>
              <a:defRPr sz="1600" b="1">
                <a:solidFill>
                  <a:schemeClr val="tx1"/>
                </a:solidFill>
                <a:latin typeface="+mn-lt"/>
              </a:defRPr>
            </a:lvl5pPr>
            <a:lvl6pPr marL="2514096" indent="-228554" algn="l" rtl="0" fontAlgn="base">
              <a:spcBef>
                <a:spcPct val="20000"/>
              </a:spcBef>
              <a:spcAft>
                <a:spcPct val="0"/>
              </a:spcAft>
              <a:buChar char="»"/>
              <a:defRPr sz="2000">
                <a:solidFill>
                  <a:schemeClr val="tx1"/>
                </a:solidFill>
                <a:latin typeface="+mn-lt"/>
              </a:defRPr>
            </a:lvl6pPr>
            <a:lvl7pPr marL="2971205" indent="-228554" algn="l" rtl="0" fontAlgn="base">
              <a:spcBef>
                <a:spcPct val="20000"/>
              </a:spcBef>
              <a:spcAft>
                <a:spcPct val="0"/>
              </a:spcAft>
              <a:buChar char="»"/>
              <a:defRPr sz="2000">
                <a:solidFill>
                  <a:schemeClr val="tx1"/>
                </a:solidFill>
                <a:latin typeface="+mn-lt"/>
              </a:defRPr>
            </a:lvl7pPr>
            <a:lvl8pPr marL="3428314" indent="-228554" algn="l" rtl="0" fontAlgn="base">
              <a:spcBef>
                <a:spcPct val="20000"/>
              </a:spcBef>
              <a:spcAft>
                <a:spcPct val="0"/>
              </a:spcAft>
              <a:buChar char="»"/>
              <a:defRPr sz="2000">
                <a:solidFill>
                  <a:schemeClr val="tx1"/>
                </a:solidFill>
                <a:latin typeface="+mn-lt"/>
              </a:defRPr>
            </a:lvl8pPr>
            <a:lvl9pPr marL="3885423" indent="-228554" algn="l" rtl="0" fontAlgn="base">
              <a:spcBef>
                <a:spcPct val="20000"/>
              </a:spcBef>
              <a:spcAft>
                <a:spcPct val="0"/>
              </a:spcAft>
              <a:buChar char="»"/>
              <a:defRPr sz="2000">
                <a:solidFill>
                  <a:schemeClr val="tx1"/>
                </a:solidFill>
                <a:latin typeface="+mn-lt"/>
              </a:defRPr>
            </a:lvl9pPr>
          </a:lstStyle>
          <a:p>
            <a:pPr>
              <a:buClr>
                <a:srgbClr val="FFFFFF"/>
              </a:buClr>
            </a:pPr>
            <a:endParaRPr b="0">
              <a:solidFill>
                <a:srgbClr val="000000"/>
              </a:solidFill>
              <a:latin typeface="Arial"/>
            </a:endParaRPr>
          </a:p>
        </p:txBody>
      </p:sp>
      <p:sp>
        <p:nvSpPr>
          <p:cNvPr id="120" name="Content Placeholder 52"/>
          <p:cNvSpPr>
            <a:spLocks noGrp="1"/>
          </p:cNvSpPr>
          <p:nvPr>
            <p:ph sz="quarter" idx="12"/>
          </p:nvPr>
        </p:nvSpPr>
        <p:spPr>
          <a:xfrm>
            <a:off x="704301" y="3978275"/>
            <a:ext cx="2576513" cy="178752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121" name="Content Placeholder 52"/>
          <p:cNvSpPr>
            <a:spLocks noGrp="1"/>
          </p:cNvSpPr>
          <p:nvPr>
            <p:ph sz="quarter" idx="15"/>
          </p:nvPr>
        </p:nvSpPr>
        <p:spPr>
          <a:xfrm>
            <a:off x="3396990" y="3978275"/>
            <a:ext cx="2576513" cy="178752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41" name="Rectangle 9"/>
          <p:cNvSpPr>
            <a:spLocks noGrp="1" noChangeArrowheads="1"/>
          </p:cNvSpPr>
          <p:nvPr>
            <p:ph type="title" hasCustomPrompt="1"/>
          </p:nvPr>
        </p:nvSpPr>
        <p:spPr bwMode="auto">
          <a:xfrm>
            <a:off x="685251" y="1581072"/>
            <a:ext cx="7805762"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sp>
        <p:nvSpPr>
          <p:cNvPr id="84" name="Rectangle 176">
            <a:extLst>
              <a:ext uri="{FF2B5EF4-FFF2-40B4-BE49-F238E27FC236}">
                <a16:creationId xmlns:a16="http://schemas.microsoft.com/office/drawing/2014/main" id="{BC09911A-462B-46F7-AD5F-24FAF02F2217}"/>
              </a:ext>
            </a:extLst>
          </p:cNvPr>
          <p:cNvSpPr>
            <a:spLocks noGrp="1" noChangeArrowheads="1"/>
          </p:cNvSpPr>
          <p:nvPr>
            <p:ph type="ftr" sz="quarter" idx="13"/>
          </p:nvPr>
        </p:nvSpPr>
        <p:spPr>
          <a:xfrm>
            <a:off x="281401" y="6421008"/>
            <a:ext cx="6014623" cy="260350"/>
          </a:xfrm>
        </p:spPr>
        <p:txBody>
          <a:bodyPr anchor="b" anchorCtr="0"/>
          <a:lstStyle>
            <a:lvl1pPr algn="l">
              <a:defRPr sz="800" b="0" smtClean="0">
                <a:solidFill>
                  <a:srgbClr val="000000"/>
                </a:solidFill>
              </a:defRPr>
            </a:lvl1pPr>
          </a:lstStyle>
          <a:p>
            <a:pPr>
              <a:defRPr/>
            </a:pPr>
            <a:r>
              <a:rPr lang="en-US" b="1" dirty="0"/>
              <a:t>Insert disclosures. </a:t>
            </a:r>
          </a:p>
          <a:p>
            <a:pPr>
              <a:defRPr/>
            </a:pPr>
            <a:r>
              <a:rPr lang="en-US" dirty="0"/>
              <a:t>Insert disclosures.</a:t>
            </a:r>
          </a:p>
          <a:p>
            <a:pPr>
              <a:defRPr/>
            </a:pPr>
            <a:r>
              <a:rPr lang="en-US" b="1" dirty="0"/>
              <a:t>Page footer.  </a:t>
            </a:r>
            <a:r>
              <a:rPr lang="en-US" dirty="0"/>
              <a:t>l  © 20XX FMR LLC. All rights reserved.</a:t>
            </a:r>
            <a:endParaRPr lang="en-US" b="1" dirty="0"/>
          </a:p>
        </p:txBody>
      </p:sp>
    </p:spTree>
    <p:extLst>
      <p:ext uri="{BB962C8B-B14F-4D97-AF65-F5344CB8AC3E}">
        <p14:creationId xmlns:p14="http://schemas.microsoft.com/office/powerpoint/2010/main" val="1240753754"/>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8" name="Footer Placeholder 4"/>
          <p:cNvSpPr>
            <a:spLocks noGrp="1"/>
          </p:cNvSpPr>
          <p:nvPr>
            <p:ph type="ftr" sz="quarter" idx="15"/>
          </p:nvPr>
        </p:nvSpPr>
        <p:spPr>
          <a:xfrm>
            <a:off x="320040" y="6483290"/>
            <a:ext cx="3933825" cy="172486"/>
          </a:xfrm>
          <a:prstGeom prst="rect">
            <a:avLst/>
          </a:prstGeom>
        </p:spPr>
        <p:txBody>
          <a:bodyPr/>
          <a:lstStyle>
            <a:lvl1pPr algn="r">
              <a:defRPr smtClean="0">
                <a:solidFill>
                  <a:srgbClr val="000000"/>
                </a:solidFill>
              </a:defRPr>
            </a:lvl1pPr>
          </a:lstStyle>
          <a:p>
            <a:pPr algn="l">
              <a:defRPr/>
            </a:pPr>
            <a:r>
              <a:rPr lang="en-US" sz="1800" dirty="0"/>
              <a:t>For institutional use only.</a:t>
            </a:r>
          </a:p>
        </p:txBody>
      </p:sp>
      <p:sp>
        <p:nvSpPr>
          <p:cNvPr id="9"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0" name="Group 9"/>
          <p:cNvGrpSpPr/>
          <p:nvPr userDrawn="1"/>
        </p:nvGrpSpPr>
        <p:grpSpPr>
          <a:xfrm>
            <a:off x="7364320" y="6412511"/>
            <a:ext cx="1371600" cy="283464"/>
            <a:chOff x="4291013" y="3178175"/>
            <a:chExt cx="3197225" cy="688975"/>
          </a:xfrm>
        </p:grpSpPr>
        <p:sp>
          <p:nvSpPr>
            <p:cNvPr id="11"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2"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3"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4"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5"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6"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7"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5"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36"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3769114853"/>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preserve="1" userDrawn="1">
  <p:cSld name="3_FIAM_External_Print_Cover">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0"/>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l="1379" r="1716"/>
          <a:stretch/>
        </p:blipFill>
        <p:spPr bwMode="auto">
          <a:xfrm>
            <a:off x="0" y="3481388"/>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1"/>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47" name="Rectangle 176"/>
          <p:cNvSpPr>
            <a:spLocks noGrp="1" noChangeArrowheads="1"/>
          </p:cNvSpPr>
          <p:nvPr>
            <p:ph type="ftr" sz="quarter" idx="13"/>
          </p:nvPr>
        </p:nvSpPr>
        <p:spPr>
          <a:xfrm>
            <a:off x="281401" y="5877558"/>
            <a:ext cx="6014623" cy="260350"/>
          </a:xfrm>
        </p:spPr>
        <p:txBody>
          <a:bodyPr anchor="b" anchorCtr="0"/>
          <a:lstStyle>
            <a:lvl1pPr algn="l">
              <a:defRPr sz="800" b="0" smtClean="0">
                <a:solidFill>
                  <a:srgbClr val="000000"/>
                </a:solidFill>
              </a:defRPr>
            </a:lvl1pPr>
          </a:lstStyle>
          <a:p>
            <a:pPr>
              <a:defRPr/>
            </a:pPr>
            <a:r>
              <a:rPr lang="en-US" b="1" dirty="0"/>
              <a:t>For institutional use only.</a:t>
            </a:r>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grpSp>
        <p:nvGrpSpPr>
          <p:cNvPr id="43" name="Group 42"/>
          <p:cNvGrpSpPr/>
          <p:nvPr userDrawn="1"/>
        </p:nvGrpSpPr>
        <p:grpSpPr>
          <a:xfrm>
            <a:off x="371883" y="6327145"/>
            <a:ext cx="4006611" cy="174407"/>
            <a:chOff x="371883" y="6327145"/>
            <a:chExt cx="4006611" cy="174407"/>
          </a:xfrm>
        </p:grpSpPr>
        <p:grpSp>
          <p:nvGrpSpPr>
            <p:cNvPr id="49" name="Group 48"/>
            <p:cNvGrpSpPr/>
            <p:nvPr userDrawn="1"/>
          </p:nvGrpSpPr>
          <p:grpSpPr>
            <a:xfrm>
              <a:off x="371883" y="6359447"/>
              <a:ext cx="3947551" cy="100654"/>
              <a:chOff x="362358" y="6368972"/>
              <a:chExt cx="3947551" cy="100654"/>
            </a:xfrm>
          </p:grpSpPr>
          <p:pic>
            <p:nvPicPr>
              <p:cNvPr id="51" name="Picture 5"/>
              <p:cNvPicPr>
                <a:picLocks noChangeAspect="1" noChangeArrowheads="1"/>
              </p:cNvPicPr>
              <p:nvPr userDrawn="1"/>
            </p:nvPicPr>
            <p:blipFill rotWithShape="1">
              <a:blip r:embed="rId4" cstate="print">
                <a:extLst>
                  <a:ext uri="{28A0092B-C50C-407E-A947-70E740481C1C}">
                    <a14:useLocalDpi xmlns:a14="http://schemas.microsoft.com/office/drawing/2010/main" val="0"/>
                  </a:ext>
                </a:extLst>
              </a:blip>
              <a:srcRect r="1439" b="-2834"/>
              <a:stretch/>
            </p:blipFill>
            <p:spPr bwMode="auto">
              <a:xfrm>
                <a:off x="362358" y="6368972"/>
                <a:ext cx="3848307" cy="100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AutoShape 4"/>
              <p:cNvSpPr>
                <a:spLocks noChangeAspect="1" noChangeArrowheads="1" noTextEdit="1"/>
              </p:cNvSpPr>
              <p:nvPr userDrawn="1"/>
            </p:nvSpPr>
            <p:spPr bwMode="auto">
              <a:xfrm>
                <a:off x="4213072" y="6374683"/>
                <a:ext cx="96837"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50" name="TextBox 49"/>
            <p:cNvSpPr txBox="1"/>
            <p:nvPr userDrawn="1"/>
          </p:nvSpPr>
          <p:spPr>
            <a:xfrm>
              <a:off x="4144134" y="6327145"/>
              <a:ext cx="234360" cy="174407"/>
            </a:xfrm>
            <a:prstGeom prst="rect">
              <a:avLst/>
            </a:prstGeom>
            <a:noFill/>
          </p:spPr>
          <p:txBody>
            <a:bodyPr wrap="none" rtlCol="0">
              <a:spAutoFit/>
            </a:bodyPr>
            <a:lstStyle/>
            <a:p>
              <a:pPr fontAlgn="base">
                <a:spcBef>
                  <a:spcPct val="0"/>
                </a:spcBef>
                <a:spcAft>
                  <a:spcPct val="0"/>
                </a:spcAft>
              </a:pPr>
              <a:r>
                <a:rPr lang="en-US" sz="800" b="1" baseline="30000" dirty="0">
                  <a:solidFill>
                    <a:srgbClr val="000000"/>
                  </a:solidFill>
                  <a:ea typeface="ＭＳ Ｐゴシック"/>
                </a:rPr>
                <a:t>®</a:t>
              </a:r>
            </a:p>
          </p:txBody>
        </p:sp>
      </p:grpSp>
    </p:spTree>
    <p:extLst>
      <p:ext uri="{BB962C8B-B14F-4D97-AF65-F5344CB8AC3E}">
        <p14:creationId xmlns:p14="http://schemas.microsoft.com/office/powerpoint/2010/main" val="2827379227"/>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grpSp>
        <p:nvGrpSpPr>
          <p:cNvPr id="4" name="Group 6"/>
          <p:cNvGrpSpPr>
            <a:grpSpLocks/>
          </p:cNvGrpSpPr>
          <p:nvPr/>
        </p:nvGrpSpPr>
        <p:grpSpPr bwMode="auto">
          <a:xfrm>
            <a:off x="7364413" y="6411913"/>
            <a:ext cx="1371600" cy="284162"/>
            <a:chOff x="4291013" y="3178175"/>
            <a:chExt cx="3197225" cy="688975"/>
          </a:xfrm>
        </p:grpSpPr>
        <p:sp>
          <p:nvSpPr>
            <p:cNvPr id="5" name="Freeform 6"/>
            <p:cNvSpPr>
              <a:spLocks/>
            </p:cNvSpPr>
            <p:nvPr/>
          </p:nvSpPr>
          <p:spPr bwMode="auto">
            <a:xfrm>
              <a:off x="4300538" y="3190875"/>
              <a:ext cx="644525" cy="644525"/>
            </a:xfrm>
            <a:custGeom>
              <a:avLst/>
              <a:gdLst>
                <a:gd name="T0" fmla="*/ 323850 w 406"/>
                <a:gd name="T1" fmla="*/ 644525 h 406"/>
                <a:gd name="T2" fmla="*/ 387350 w 406"/>
                <a:gd name="T3" fmla="*/ 638175 h 406"/>
                <a:gd name="T4" fmla="*/ 447675 w 406"/>
                <a:gd name="T5" fmla="*/ 619125 h 406"/>
                <a:gd name="T6" fmla="*/ 501650 w 406"/>
                <a:gd name="T7" fmla="*/ 590550 h 406"/>
                <a:gd name="T8" fmla="*/ 549275 w 406"/>
                <a:gd name="T9" fmla="*/ 549275 h 406"/>
                <a:gd name="T10" fmla="*/ 590550 w 406"/>
                <a:gd name="T11" fmla="*/ 501650 h 406"/>
                <a:gd name="T12" fmla="*/ 619125 w 406"/>
                <a:gd name="T13" fmla="*/ 447675 h 406"/>
                <a:gd name="T14" fmla="*/ 638175 w 406"/>
                <a:gd name="T15" fmla="*/ 387350 h 406"/>
                <a:gd name="T16" fmla="*/ 644525 w 406"/>
                <a:gd name="T17" fmla="*/ 323850 h 406"/>
                <a:gd name="T18" fmla="*/ 641350 w 406"/>
                <a:gd name="T19" fmla="*/ 288925 h 406"/>
                <a:gd name="T20" fmla="*/ 628650 w 406"/>
                <a:gd name="T21" fmla="*/ 228600 h 406"/>
                <a:gd name="T22" fmla="*/ 606425 w 406"/>
                <a:gd name="T23" fmla="*/ 168275 h 406"/>
                <a:gd name="T24" fmla="*/ 571500 w 406"/>
                <a:gd name="T25" fmla="*/ 117475 h 406"/>
                <a:gd name="T26" fmla="*/ 527050 w 406"/>
                <a:gd name="T27" fmla="*/ 73025 h 406"/>
                <a:gd name="T28" fmla="*/ 476250 w 406"/>
                <a:gd name="T29" fmla="*/ 41275 h 406"/>
                <a:gd name="T30" fmla="*/ 419100 w 406"/>
                <a:gd name="T31" fmla="*/ 15875 h 406"/>
                <a:gd name="T32" fmla="*/ 355600 w 406"/>
                <a:gd name="T33" fmla="*/ 3175 h 406"/>
                <a:gd name="T34" fmla="*/ 323850 w 406"/>
                <a:gd name="T35" fmla="*/ 0 h 406"/>
                <a:gd name="T36" fmla="*/ 257175 w 406"/>
                <a:gd name="T37" fmla="*/ 6350 h 406"/>
                <a:gd name="T38" fmla="*/ 196850 w 406"/>
                <a:gd name="T39" fmla="*/ 25400 h 406"/>
                <a:gd name="T40" fmla="*/ 142875 w 406"/>
                <a:gd name="T41" fmla="*/ 57150 h 406"/>
                <a:gd name="T42" fmla="*/ 95250 w 406"/>
                <a:gd name="T43" fmla="*/ 95250 h 406"/>
                <a:gd name="T44" fmla="*/ 57150 w 406"/>
                <a:gd name="T45" fmla="*/ 142875 h 406"/>
                <a:gd name="T46" fmla="*/ 25400 w 406"/>
                <a:gd name="T47" fmla="*/ 196850 h 406"/>
                <a:gd name="T48" fmla="*/ 6350 w 406"/>
                <a:gd name="T49" fmla="*/ 257175 h 406"/>
                <a:gd name="T50" fmla="*/ 0 w 406"/>
                <a:gd name="T51" fmla="*/ 323850 h 406"/>
                <a:gd name="T52" fmla="*/ 3175 w 406"/>
                <a:gd name="T53" fmla="*/ 355600 h 406"/>
                <a:gd name="T54" fmla="*/ 15875 w 406"/>
                <a:gd name="T55" fmla="*/ 419100 h 406"/>
                <a:gd name="T56" fmla="*/ 38100 w 406"/>
                <a:gd name="T57" fmla="*/ 476250 h 406"/>
                <a:gd name="T58" fmla="*/ 73025 w 406"/>
                <a:gd name="T59" fmla="*/ 527050 h 406"/>
                <a:gd name="T60" fmla="*/ 117475 w 406"/>
                <a:gd name="T61" fmla="*/ 571500 h 406"/>
                <a:gd name="T62" fmla="*/ 168275 w 406"/>
                <a:gd name="T63" fmla="*/ 606425 h 406"/>
                <a:gd name="T64" fmla="*/ 225425 w 406"/>
                <a:gd name="T65" fmla="*/ 631825 h 406"/>
                <a:gd name="T66" fmla="*/ 288925 w 406"/>
                <a:gd name="T67" fmla="*/ 644525 h 4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6" name="Freeform 7"/>
            <p:cNvSpPr>
              <a:spLocks/>
            </p:cNvSpPr>
            <p:nvPr/>
          </p:nvSpPr>
          <p:spPr bwMode="auto">
            <a:xfrm>
              <a:off x="4300538" y="3190875"/>
              <a:ext cx="644525" cy="644525"/>
            </a:xfrm>
            <a:custGeom>
              <a:avLst/>
              <a:gdLst>
                <a:gd name="T0" fmla="*/ 323850 w 406"/>
                <a:gd name="T1" fmla="*/ 644525 h 406"/>
                <a:gd name="T2" fmla="*/ 387350 w 406"/>
                <a:gd name="T3" fmla="*/ 638175 h 406"/>
                <a:gd name="T4" fmla="*/ 447675 w 406"/>
                <a:gd name="T5" fmla="*/ 619125 h 406"/>
                <a:gd name="T6" fmla="*/ 501650 w 406"/>
                <a:gd name="T7" fmla="*/ 590550 h 406"/>
                <a:gd name="T8" fmla="*/ 549275 w 406"/>
                <a:gd name="T9" fmla="*/ 549275 h 406"/>
                <a:gd name="T10" fmla="*/ 590550 w 406"/>
                <a:gd name="T11" fmla="*/ 501650 h 406"/>
                <a:gd name="T12" fmla="*/ 619125 w 406"/>
                <a:gd name="T13" fmla="*/ 447675 h 406"/>
                <a:gd name="T14" fmla="*/ 638175 w 406"/>
                <a:gd name="T15" fmla="*/ 387350 h 406"/>
                <a:gd name="T16" fmla="*/ 644525 w 406"/>
                <a:gd name="T17" fmla="*/ 323850 h 406"/>
                <a:gd name="T18" fmla="*/ 641350 w 406"/>
                <a:gd name="T19" fmla="*/ 288925 h 406"/>
                <a:gd name="T20" fmla="*/ 628650 w 406"/>
                <a:gd name="T21" fmla="*/ 228600 h 406"/>
                <a:gd name="T22" fmla="*/ 606425 w 406"/>
                <a:gd name="T23" fmla="*/ 168275 h 406"/>
                <a:gd name="T24" fmla="*/ 571500 w 406"/>
                <a:gd name="T25" fmla="*/ 117475 h 406"/>
                <a:gd name="T26" fmla="*/ 527050 w 406"/>
                <a:gd name="T27" fmla="*/ 73025 h 406"/>
                <a:gd name="T28" fmla="*/ 476250 w 406"/>
                <a:gd name="T29" fmla="*/ 41275 h 406"/>
                <a:gd name="T30" fmla="*/ 419100 w 406"/>
                <a:gd name="T31" fmla="*/ 15875 h 406"/>
                <a:gd name="T32" fmla="*/ 355600 w 406"/>
                <a:gd name="T33" fmla="*/ 3175 h 406"/>
                <a:gd name="T34" fmla="*/ 323850 w 406"/>
                <a:gd name="T35" fmla="*/ 0 h 406"/>
                <a:gd name="T36" fmla="*/ 257175 w 406"/>
                <a:gd name="T37" fmla="*/ 6350 h 406"/>
                <a:gd name="T38" fmla="*/ 196850 w 406"/>
                <a:gd name="T39" fmla="*/ 25400 h 406"/>
                <a:gd name="T40" fmla="*/ 142875 w 406"/>
                <a:gd name="T41" fmla="*/ 57150 h 406"/>
                <a:gd name="T42" fmla="*/ 95250 w 406"/>
                <a:gd name="T43" fmla="*/ 95250 h 406"/>
                <a:gd name="T44" fmla="*/ 57150 w 406"/>
                <a:gd name="T45" fmla="*/ 142875 h 406"/>
                <a:gd name="T46" fmla="*/ 25400 w 406"/>
                <a:gd name="T47" fmla="*/ 196850 h 406"/>
                <a:gd name="T48" fmla="*/ 6350 w 406"/>
                <a:gd name="T49" fmla="*/ 257175 h 406"/>
                <a:gd name="T50" fmla="*/ 0 w 406"/>
                <a:gd name="T51" fmla="*/ 323850 h 406"/>
                <a:gd name="T52" fmla="*/ 3175 w 406"/>
                <a:gd name="T53" fmla="*/ 355600 h 406"/>
                <a:gd name="T54" fmla="*/ 15875 w 406"/>
                <a:gd name="T55" fmla="*/ 419100 h 406"/>
                <a:gd name="T56" fmla="*/ 38100 w 406"/>
                <a:gd name="T57" fmla="*/ 476250 h 406"/>
                <a:gd name="T58" fmla="*/ 73025 w 406"/>
                <a:gd name="T59" fmla="*/ 527050 h 406"/>
                <a:gd name="T60" fmla="*/ 117475 w 406"/>
                <a:gd name="T61" fmla="*/ 571500 h 406"/>
                <a:gd name="T62" fmla="*/ 168275 w 406"/>
                <a:gd name="T63" fmla="*/ 606425 h 406"/>
                <a:gd name="T64" fmla="*/ 225425 w 406"/>
                <a:gd name="T65" fmla="*/ 631825 h 406"/>
                <a:gd name="T66" fmla="*/ 288925 w 406"/>
                <a:gd name="T67" fmla="*/ 644525 h 4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8" name="Freeform 8"/>
            <p:cNvSpPr>
              <a:spLocks/>
            </p:cNvSpPr>
            <p:nvPr/>
          </p:nvSpPr>
          <p:spPr bwMode="auto">
            <a:xfrm>
              <a:off x="4291013" y="3178175"/>
              <a:ext cx="660400" cy="631825"/>
            </a:xfrm>
            <a:custGeom>
              <a:avLst/>
              <a:gdLst>
                <a:gd name="T0" fmla="*/ 434975 w 416"/>
                <a:gd name="T1" fmla="*/ 412750 h 398"/>
                <a:gd name="T2" fmla="*/ 206375 w 416"/>
                <a:gd name="T3" fmla="*/ 631825 h 398"/>
                <a:gd name="T4" fmla="*/ 149225 w 416"/>
                <a:gd name="T5" fmla="*/ 600075 h 398"/>
                <a:gd name="T6" fmla="*/ 76200 w 416"/>
                <a:gd name="T7" fmla="*/ 533400 h 398"/>
                <a:gd name="T8" fmla="*/ 25400 w 416"/>
                <a:gd name="T9" fmla="*/ 450850 h 398"/>
                <a:gd name="T10" fmla="*/ 6350 w 416"/>
                <a:gd name="T11" fmla="*/ 390525 h 398"/>
                <a:gd name="T12" fmla="*/ 3175 w 416"/>
                <a:gd name="T13" fmla="*/ 292100 h 398"/>
                <a:gd name="T14" fmla="*/ 25400 w 416"/>
                <a:gd name="T15" fmla="*/ 200025 h 398"/>
                <a:gd name="T16" fmla="*/ 57150 w 416"/>
                <a:gd name="T17" fmla="*/ 142875 h 398"/>
                <a:gd name="T18" fmla="*/ 123825 w 416"/>
                <a:gd name="T19" fmla="*/ 69850 h 398"/>
                <a:gd name="T20" fmla="*/ 209550 w 416"/>
                <a:gd name="T21" fmla="*/ 19050 h 398"/>
                <a:gd name="T22" fmla="*/ 260350 w 416"/>
                <a:gd name="T23" fmla="*/ 6350 h 398"/>
                <a:gd name="T24" fmla="*/ 342900 w 416"/>
                <a:gd name="T25" fmla="*/ 0 h 398"/>
                <a:gd name="T26" fmla="*/ 422275 w 416"/>
                <a:gd name="T27" fmla="*/ 12700 h 398"/>
                <a:gd name="T28" fmla="*/ 479425 w 416"/>
                <a:gd name="T29" fmla="*/ 34925 h 398"/>
                <a:gd name="T30" fmla="*/ 555625 w 416"/>
                <a:gd name="T31" fmla="*/ 88900 h 398"/>
                <a:gd name="T32" fmla="*/ 612775 w 416"/>
                <a:gd name="T33" fmla="*/ 158750 h 398"/>
                <a:gd name="T34" fmla="*/ 641350 w 416"/>
                <a:gd name="T35" fmla="*/ 222250 h 398"/>
                <a:gd name="T36" fmla="*/ 660400 w 416"/>
                <a:gd name="T37" fmla="*/ 323850 h 398"/>
                <a:gd name="T38" fmla="*/ 644525 w 416"/>
                <a:gd name="T39" fmla="*/ 425450 h 398"/>
                <a:gd name="T40" fmla="*/ 603250 w 416"/>
                <a:gd name="T41" fmla="*/ 511175 h 398"/>
                <a:gd name="T42" fmla="*/ 539750 w 416"/>
                <a:gd name="T43" fmla="*/ 584200 h 398"/>
                <a:gd name="T44" fmla="*/ 574675 w 416"/>
                <a:gd name="T45" fmla="*/ 504825 h 398"/>
                <a:gd name="T46" fmla="*/ 415925 w 416"/>
                <a:gd name="T47" fmla="*/ 365125 h 398"/>
                <a:gd name="T48" fmla="*/ 622300 w 416"/>
                <a:gd name="T49" fmla="*/ 396875 h 398"/>
                <a:gd name="T50" fmla="*/ 628650 w 416"/>
                <a:gd name="T51" fmla="*/ 279400 h 398"/>
                <a:gd name="T52" fmla="*/ 422275 w 416"/>
                <a:gd name="T53" fmla="*/ 292100 h 398"/>
                <a:gd name="T54" fmla="*/ 584200 w 416"/>
                <a:gd name="T55" fmla="*/ 168275 h 398"/>
                <a:gd name="T56" fmla="*/ 400050 w 416"/>
                <a:gd name="T57" fmla="*/ 260350 h 398"/>
                <a:gd name="T58" fmla="*/ 498475 w 416"/>
                <a:gd name="T59" fmla="*/ 82550 h 398"/>
                <a:gd name="T60" fmla="*/ 393700 w 416"/>
                <a:gd name="T61" fmla="*/ 34925 h 398"/>
                <a:gd name="T62" fmla="*/ 314325 w 416"/>
                <a:gd name="T63" fmla="*/ 168275 h 398"/>
                <a:gd name="T64" fmla="*/ 276225 w 416"/>
                <a:gd name="T65" fmla="*/ 28575 h 398"/>
                <a:gd name="T66" fmla="*/ 168275 w 416"/>
                <a:gd name="T67" fmla="*/ 76200 h 398"/>
                <a:gd name="T68" fmla="*/ 260350 w 416"/>
                <a:gd name="T69" fmla="*/ 254000 h 398"/>
                <a:gd name="T70" fmla="*/ 79375 w 416"/>
                <a:gd name="T71" fmla="*/ 158750 h 398"/>
                <a:gd name="T72" fmla="*/ 38100 w 416"/>
                <a:gd name="T73" fmla="*/ 266700 h 398"/>
                <a:gd name="T74" fmla="*/ 234950 w 416"/>
                <a:gd name="T75" fmla="*/ 327025 h 398"/>
                <a:gd name="T76" fmla="*/ 38100 w 416"/>
                <a:gd name="T77" fmla="*/ 384175 h 398"/>
                <a:gd name="T78" fmla="*/ 82550 w 416"/>
                <a:gd name="T79" fmla="*/ 495300 h 398"/>
                <a:gd name="T80" fmla="*/ 209550 w 416"/>
                <a:gd name="T81" fmla="*/ 431800 h 398"/>
                <a:gd name="T82" fmla="*/ 250825 w 416"/>
                <a:gd name="T83" fmla="*/ 365125 h 398"/>
                <a:gd name="T84" fmla="*/ 282575 w 416"/>
                <a:gd name="T85" fmla="*/ 390525 h 39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416" h="398">
                  <a:moveTo>
                    <a:pt x="178" y="246"/>
                  </a:moveTo>
                  <a:lnTo>
                    <a:pt x="252" y="246"/>
                  </a:lnTo>
                  <a:lnTo>
                    <a:pt x="274" y="260"/>
                  </a:lnTo>
                  <a:lnTo>
                    <a:pt x="174" y="260"/>
                  </a:lnTo>
                  <a:lnTo>
                    <a:pt x="134" y="384"/>
                  </a:lnTo>
                  <a:lnTo>
                    <a:pt x="130" y="398"/>
                  </a:lnTo>
                  <a:lnTo>
                    <a:pt x="112" y="390"/>
                  </a:lnTo>
                  <a:lnTo>
                    <a:pt x="94" y="378"/>
                  </a:lnTo>
                  <a:lnTo>
                    <a:pt x="78" y="366"/>
                  </a:lnTo>
                  <a:lnTo>
                    <a:pt x="62" y="352"/>
                  </a:lnTo>
                  <a:lnTo>
                    <a:pt x="48" y="336"/>
                  </a:lnTo>
                  <a:lnTo>
                    <a:pt x="34" y="320"/>
                  </a:lnTo>
                  <a:lnTo>
                    <a:pt x="24" y="302"/>
                  </a:lnTo>
                  <a:lnTo>
                    <a:pt x="16" y="284"/>
                  </a:lnTo>
                  <a:lnTo>
                    <a:pt x="8" y="266"/>
                  </a:lnTo>
                  <a:lnTo>
                    <a:pt x="4" y="246"/>
                  </a:lnTo>
                  <a:lnTo>
                    <a:pt x="2" y="226"/>
                  </a:lnTo>
                  <a:lnTo>
                    <a:pt x="0" y="206"/>
                  </a:lnTo>
                  <a:lnTo>
                    <a:pt x="2" y="184"/>
                  </a:lnTo>
                  <a:lnTo>
                    <a:pt x="4" y="164"/>
                  </a:lnTo>
                  <a:lnTo>
                    <a:pt x="10" y="146"/>
                  </a:lnTo>
                  <a:lnTo>
                    <a:pt x="16" y="126"/>
                  </a:lnTo>
                  <a:lnTo>
                    <a:pt x="24" y="108"/>
                  </a:lnTo>
                  <a:lnTo>
                    <a:pt x="36" y="90"/>
                  </a:lnTo>
                  <a:lnTo>
                    <a:pt x="48" y="74"/>
                  </a:lnTo>
                  <a:lnTo>
                    <a:pt x="62" y="58"/>
                  </a:lnTo>
                  <a:lnTo>
                    <a:pt x="78" y="44"/>
                  </a:lnTo>
                  <a:lnTo>
                    <a:pt x="96" y="32"/>
                  </a:lnTo>
                  <a:lnTo>
                    <a:pt x="114" y="20"/>
                  </a:lnTo>
                  <a:lnTo>
                    <a:pt x="132" y="12"/>
                  </a:lnTo>
                  <a:lnTo>
                    <a:pt x="148" y="8"/>
                  </a:lnTo>
                  <a:lnTo>
                    <a:pt x="164" y="4"/>
                  </a:lnTo>
                  <a:lnTo>
                    <a:pt x="182" y="0"/>
                  </a:lnTo>
                  <a:lnTo>
                    <a:pt x="198" y="0"/>
                  </a:lnTo>
                  <a:lnTo>
                    <a:pt x="216" y="0"/>
                  </a:lnTo>
                  <a:lnTo>
                    <a:pt x="234" y="0"/>
                  </a:lnTo>
                  <a:lnTo>
                    <a:pt x="250" y="4"/>
                  </a:lnTo>
                  <a:lnTo>
                    <a:pt x="266" y="8"/>
                  </a:lnTo>
                  <a:lnTo>
                    <a:pt x="284" y="14"/>
                  </a:lnTo>
                  <a:lnTo>
                    <a:pt x="302" y="22"/>
                  </a:lnTo>
                  <a:lnTo>
                    <a:pt x="318" y="32"/>
                  </a:lnTo>
                  <a:lnTo>
                    <a:pt x="334" y="42"/>
                  </a:lnTo>
                  <a:lnTo>
                    <a:pt x="350" y="56"/>
                  </a:lnTo>
                  <a:lnTo>
                    <a:pt x="364" y="70"/>
                  </a:lnTo>
                  <a:lnTo>
                    <a:pt x="376" y="84"/>
                  </a:lnTo>
                  <a:lnTo>
                    <a:pt x="386" y="100"/>
                  </a:lnTo>
                  <a:lnTo>
                    <a:pt x="396" y="120"/>
                  </a:lnTo>
                  <a:lnTo>
                    <a:pt x="404" y="140"/>
                  </a:lnTo>
                  <a:lnTo>
                    <a:pt x="410" y="160"/>
                  </a:lnTo>
                  <a:lnTo>
                    <a:pt x="414" y="182"/>
                  </a:lnTo>
                  <a:lnTo>
                    <a:pt x="416" y="204"/>
                  </a:lnTo>
                  <a:lnTo>
                    <a:pt x="414" y="226"/>
                  </a:lnTo>
                  <a:lnTo>
                    <a:pt x="412" y="248"/>
                  </a:lnTo>
                  <a:lnTo>
                    <a:pt x="406" y="268"/>
                  </a:lnTo>
                  <a:lnTo>
                    <a:pt x="396" y="296"/>
                  </a:lnTo>
                  <a:lnTo>
                    <a:pt x="380" y="322"/>
                  </a:lnTo>
                  <a:lnTo>
                    <a:pt x="362" y="346"/>
                  </a:lnTo>
                  <a:lnTo>
                    <a:pt x="352" y="358"/>
                  </a:lnTo>
                  <a:lnTo>
                    <a:pt x="340" y="368"/>
                  </a:lnTo>
                  <a:lnTo>
                    <a:pt x="334" y="358"/>
                  </a:lnTo>
                  <a:lnTo>
                    <a:pt x="284" y="276"/>
                  </a:lnTo>
                  <a:lnTo>
                    <a:pt x="362" y="318"/>
                  </a:lnTo>
                  <a:lnTo>
                    <a:pt x="262" y="230"/>
                  </a:lnTo>
                  <a:lnTo>
                    <a:pt x="392" y="250"/>
                  </a:lnTo>
                  <a:lnTo>
                    <a:pt x="390" y="250"/>
                  </a:lnTo>
                  <a:lnTo>
                    <a:pt x="268" y="206"/>
                  </a:lnTo>
                  <a:lnTo>
                    <a:pt x="396" y="176"/>
                  </a:lnTo>
                  <a:lnTo>
                    <a:pt x="396" y="174"/>
                  </a:lnTo>
                  <a:lnTo>
                    <a:pt x="266" y="184"/>
                  </a:lnTo>
                  <a:lnTo>
                    <a:pt x="358" y="114"/>
                  </a:lnTo>
                  <a:lnTo>
                    <a:pt x="368" y="106"/>
                  </a:lnTo>
                  <a:lnTo>
                    <a:pt x="366" y="106"/>
                  </a:lnTo>
                  <a:lnTo>
                    <a:pt x="270" y="156"/>
                  </a:lnTo>
                  <a:lnTo>
                    <a:pt x="252" y="164"/>
                  </a:lnTo>
                  <a:lnTo>
                    <a:pt x="316" y="52"/>
                  </a:lnTo>
                  <a:lnTo>
                    <a:pt x="314" y="52"/>
                  </a:lnTo>
                  <a:lnTo>
                    <a:pt x="232" y="150"/>
                  </a:lnTo>
                  <a:lnTo>
                    <a:pt x="248" y="22"/>
                  </a:lnTo>
                  <a:lnTo>
                    <a:pt x="208" y="146"/>
                  </a:lnTo>
                  <a:lnTo>
                    <a:pt x="198" y="106"/>
                  </a:lnTo>
                  <a:lnTo>
                    <a:pt x="176" y="18"/>
                  </a:lnTo>
                  <a:lnTo>
                    <a:pt x="174" y="18"/>
                  </a:lnTo>
                  <a:lnTo>
                    <a:pt x="176" y="28"/>
                  </a:lnTo>
                  <a:lnTo>
                    <a:pt x="184" y="150"/>
                  </a:lnTo>
                  <a:lnTo>
                    <a:pt x="106" y="48"/>
                  </a:lnTo>
                  <a:lnTo>
                    <a:pt x="104" y="48"/>
                  </a:lnTo>
                  <a:lnTo>
                    <a:pt x="164" y="160"/>
                  </a:lnTo>
                  <a:lnTo>
                    <a:pt x="52" y="100"/>
                  </a:lnTo>
                  <a:lnTo>
                    <a:pt x="50" y="100"/>
                  </a:lnTo>
                  <a:lnTo>
                    <a:pt x="140" y="174"/>
                  </a:lnTo>
                  <a:lnTo>
                    <a:pt x="150" y="182"/>
                  </a:lnTo>
                  <a:lnTo>
                    <a:pt x="24" y="168"/>
                  </a:lnTo>
                  <a:lnTo>
                    <a:pt x="24" y="170"/>
                  </a:lnTo>
                  <a:lnTo>
                    <a:pt x="148" y="206"/>
                  </a:lnTo>
                  <a:lnTo>
                    <a:pt x="24" y="242"/>
                  </a:lnTo>
                  <a:lnTo>
                    <a:pt x="150" y="228"/>
                  </a:lnTo>
                  <a:lnTo>
                    <a:pt x="52" y="312"/>
                  </a:lnTo>
                  <a:lnTo>
                    <a:pt x="52" y="314"/>
                  </a:lnTo>
                  <a:lnTo>
                    <a:pt x="52" y="312"/>
                  </a:lnTo>
                  <a:lnTo>
                    <a:pt x="132" y="272"/>
                  </a:lnTo>
                  <a:lnTo>
                    <a:pt x="152" y="242"/>
                  </a:lnTo>
                  <a:lnTo>
                    <a:pt x="172" y="242"/>
                  </a:lnTo>
                  <a:lnTo>
                    <a:pt x="158" y="230"/>
                  </a:lnTo>
                  <a:lnTo>
                    <a:pt x="208" y="152"/>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9" name="Freeform 9"/>
            <p:cNvSpPr>
              <a:spLocks/>
            </p:cNvSpPr>
            <p:nvPr/>
          </p:nvSpPr>
          <p:spPr bwMode="auto">
            <a:xfrm>
              <a:off x="4291013" y="3178175"/>
              <a:ext cx="660400" cy="631825"/>
            </a:xfrm>
            <a:custGeom>
              <a:avLst/>
              <a:gdLst>
                <a:gd name="T0" fmla="*/ 434975 w 416"/>
                <a:gd name="T1" fmla="*/ 412750 h 398"/>
                <a:gd name="T2" fmla="*/ 206375 w 416"/>
                <a:gd name="T3" fmla="*/ 631825 h 398"/>
                <a:gd name="T4" fmla="*/ 149225 w 416"/>
                <a:gd name="T5" fmla="*/ 600075 h 398"/>
                <a:gd name="T6" fmla="*/ 76200 w 416"/>
                <a:gd name="T7" fmla="*/ 533400 h 398"/>
                <a:gd name="T8" fmla="*/ 25400 w 416"/>
                <a:gd name="T9" fmla="*/ 450850 h 398"/>
                <a:gd name="T10" fmla="*/ 6350 w 416"/>
                <a:gd name="T11" fmla="*/ 390525 h 398"/>
                <a:gd name="T12" fmla="*/ 3175 w 416"/>
                <a:gd name="T13" fmla="*/ 292100 h 398"/>
                <a:gd name="T14" fmla="*/ 25400 w 416"/>
                <a:gd name="T15" fmla="*/ 200025 h 398"/>
                <a:gd name="T16" fmla="*/ 57150 w 416"/>
                <a:gd name="T17" fmla="*/ 142875 h 398"/>
                <a:gd name="T18" fmla="*/ 123825 w 416"/>
                <a:gd name="T19" fmla="*/ 69850 h 398"/>
                <a:gd name="T20" fmla="*/ 209550 w 416"/>
                <a:gd name="T21" fmla="*/ 19050 h 398"/>
                <a:gd name="T22" fmla="*/ 260350 w 416"/>
                <a:gd name="T23" fmla="*/ 6350 h 398"/>
                <a:gd name="T24" fmla="*/ 342900 w 416"/>
                <a:gd name="T25" fmla="*/ 0 h 398"/>
                <a:gd name="T26" fmla="*/ 422275 w 416"/>
                <a:gd name="T27" fmla="*/ 12700 h 398"/>
                <a:gd name="T28" fmla="*/ 479425 w 416"/>
                <a:gd name="T29" fmla="*/ 34925 h 398"/>
                <a:gd name="T30" fmla="*/ 555625 w 416"/>
                <a:gd name="T31" fmla="*/ 88900 h 398"/>
                <a:gd name="T32" fmla="*/ 612775 w 416"/>
                <a:gd name="T33" fmla="*/ 158750 h 398"/>
                <a:gd name="T34" fmla="*/ 641350 w 416"/>
                <a:gd name="T35" fmla="*/ 222250 h 398"/>
                <a:gd name="T36" fmla="*/ 660400 w 416"/>
                <a:gd name="T37" fmla="*/ 323850 h 398"/>
                <a:gd name="T38" fmla="*/ 644525 w 416"/>
                <a:gd name="T39" fmla="*/ 425450 h 398"/>
                <a:gd name="T40" fmla="*/ 603250 w 416"/>
                <a:gd name="T41" fmla="*/ 511175 h 398"/>
                <a:gd name="T42" fmla="*/ 539750 w 416"/>
                <a:gd name="T43" fmla="*/ 584200 h 398"/>
                <a:gd name="T44" fmla="*/ 574675 w 416"/>
                <a:gd name="T45" fmla="*/ 504825 h 398"/>
                <a:gd name="T46" fmla="*/ 415925 w 416"/>
                <a:gd name="T47" fmla="*/ 365125 h 398"/>
                <a:gd name="T48" fmla="*/ 622300 w 416"/>
                <a:gd name="T49" fmla="*/ 396875 h 398"/>
                <a:gd name="T50" fmla="*/ 628650 w 416"/>
                <a:gd name="T51" fmla="*/ 279400 h 398"/>
                <a:gd name="T52" fmla="*/ 422275 w 416"/>
                <a:gd name="T53" fmla="*/ 292100 h 398"/>
                <a:gd name="T54" fmla="*/ 584200 w 416"/>
                <a:gd name="T55" fmla="*/ 168275 h 398"/>
                <a:gd name="T56" fmla="*/ 400050 w 416"/>
                <a:gd name="T57" fmla="*/ 260350 h 398"/>
                <a:gd name="T58" fmla="*/ 498475 w 416"/>
                <a:gd name="T59" fmla="*/ 82550 h 398"/>
                <a:gd name="T60" fmla="*/ 393700 w 416"/>
                <a:gd name="T61" fmla="*/ 34925 h 398"/>
                <a:gd name="T62" fmla="*/ 314325 w 416"/>
                <a:gd name="T63" fmla="*/ 168275 h 398"/>
                <a:gd name="T64" fmla="*/ 276225 w 416"/>
                <a:gd name="T65" fmla="*/ 28575 h 398"/>
                <a:gd name="T66" fmla="*/ 168275 w 416"/>
                <a:gd name="T67" fmla="*/ 76200 h 398"/>
                <a:gd name="T68" fmla="*/ 260350 w 416"/>
                <a:gd name="T69" fmla="*/ 254000 h 398"/>
                <a:gd name="T70" fmla="*/ 79375 w 416"/>
                <a:gd name="T71" fmla="*/ 158750 h 398"/>
                <a:gd name="T72" fmla="*/ 38100 w 416"/>
                <a:gd name="T73" fmla="*/ 266700 h 398"/>
                <a:gd name="T74" fmla="*/ 234950 w 416"/>
                <a:gd name="T75" fmla="*/ 327025 h 398"/>
                <a:gd name="T76" fmla="*/ 38100 w 416"/>
                <a:gd name="T77" fmla="*/ 384175 h 398"/>
                <a:gd name="T78" fmla="*/ 82550 w 416"/>
                <a:gd name="T79" fmla="*/ 495300 h 398"/>
                <a:gd name="T80" fmla="*/ 209550 w 416"/>
                <a:gd name="T81" fmla="*/ 431800 h 398"/>
                <a:gd name="T82" fmla="*/ 250825 w 416"/>
                <a:gd name="T83" fmla="*/ 365125 h 398"/>
                <a:gd name="T84" fmla="*/ 282575 w 416"/>
                <a:gd name="T85" fmla="*/ 390525 h 39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416" h="398">
                  <a:moveTo>
                    <a:pt x="178" y="246"/>
                  </a:moveTo>
                  <a:lnTo>
                    <a:pt x="252" y="246"/>
                  </a:lnTo>
                  <a:lnTo>
                    <a:pt x="274" y="260"/>
                  </a:lnTo>
                  <a:lnTo>
                    <a:pt x="174" y="260"/>
                  </a:lnTo>
                  <a:lnTo>
                    <a:pt x="134" y="384"/>
                  </a:lnTo>
                  <a:lnTo>
                    <a:pt x="130" y="398"/>
                  </a:lnTo>
                  <a:lnTo>
                    <a:pt x="112" y="390"/>
                  </a:lnTo>
                  <a:lnTo>
                    <a:pt x="94" y="378"/>
                  </a:lnTo>
                  <a:lnTo>
                    <a:pt x="78" y="366"/>
                  </a:lnTo>
                  <a:lnTo>
                    <a:pt x="62" y="352"/>
                  </a:lnTo>
                  <a:lnTo>
                    <a:pt x="48" y="336"/>
                  </a:lnTo>
                  <a:lnTo>
                    <a:pt x="34" y="320"/>
                  </a:lnTo>
                  <a:lnTo>
                    <a:pt x="24" y="302"/>
                  </a:lnTo>
                  <a:lnTo>
                    <a:pt x="16" y="284"/>
                  </a:lnTo>
                  <a:lnTo>
                    <a:pt x="8" y="266"/>
                  </a:lnTo>
                  <a:lnTo>
                    <a:pt x="4" y="246"/>
                  </a:lnTo>
                  <a:lnTo>
                    <a:pt x="2" y="226"/>
                  </a:lnTo>
                  <a:lnTo>
                    <a:pt x="0" y="206"/>
                  </a:lnTo>
                  <a:lnTo>
                    <a:pt x="2" y="184"/>
                  </a:lnTo>
                  <a:lnTo>
                    <a:pt x="4" y="164"/>
                  </a:lnTo>
                  <a:lnTo>
                    <a:pt x="10" y="146"/>
                  </a:lnTo>
                  <a:lnTo>
                    <a:pt x="16" y="126"/>
                  </a:lnTo>
                  <a:lnTo>
                    <a:pt x="24" y="108"/>
                  </a:lnTo>
                  <a:lnTo>
                    <a:pt x="36" y="90"/>
                  </a:lnTo>
                  <a:lnTo>
                    <a:pt x="48" y="74"/>
                  </a:lnTo>
                  <a:lnTo>
                    <a:pt x="62" y="58"/>
                  </a:lnTo>
                  <a:lnTo>
                    <a:pt x="78" y="44"/>
                  </a:lnTo>
                  <a:lnTo>
                    <a:pt x="96" y="32"/>
                  </a:lnTo>
                  <a:lnTo>
                    <a:pt x="114" y="20"/>
                  </a:lnTo>
                  <a:lnTo>
                    <a:pt x="132" y="12"/>
                  </a:lnTo>
                  <a:lnTo>
                    <a:pt x="148" y="8"/>
                  </a:lnTo>
                  <a:lnTo>
                    <a:pt x="164" y="4"/>
                  </a:lnTo>
                  <a:lnTo>
                    <a:pt x="182" y="0"/>
                  </a:lnTo>
                  <a:lnTo>
                    <a:pt x="198" y="0"/>
                  </a:lnTo>
                  <a:lnTo>
                    <a:pt x="216" y="0"/>
                  </a:lnTo>
                  <a:lnTo>
                    <a:pt x="234" y="0"/>
                  </a:lnTo>
                  <a:lnTo>
                    <a:pt x="250" y="4"/>
                  </a:lnTo>
                  <a:lnTo>
                    <a:pt x="266" y="8"/>
                  </a:lnTo>
                  <a:lnTo>
                    <a:pt x="284" y="14"/>
                  </a:lnTo>
                  <a:lnTo>
                    <a:pt x="302" y="22"/>
                  </a:lnTo>
                  <a:lnTo>
                    <a:pt x="318" y="32"/>
                  </a:lnTo>
                  <a:lnTo>
                    <a:pt x="334" y="42"/>
                  </a:lnTo>
                  <a:lnTo>
                    <a:pt x="350" y="56"/>
                  </a:lnTo>
                  <a:lnTo>
                    <a:pt x="364" y="70"/>
                  </a:lnTo>
                  <a:lnTo>
                    <a:pt x="376" y="84"/>
                  </a:lnTo>
                  <a:lnTo>
                    <a:pt x="386" y="100"/>
                  </a:lnTo>
                  <a:lnTo>
                    <a:pt x="396" y="120"/>
                  </a:lnTo>
                  <a:lnTo>
                    <a:pt x="404" y="140"/>
                  </a:lnTo>
                  <a:lnTo>
                    <a:pt x="410" y="160"/>
                  </a:lnTo>
                  <a:lnTo>
                    <a:pt x="414" y="182"/>
                  </a:lnTo>
                  <a:lnTo>
                    <a:pt x="416" y="204"/>
                  </a:lnTo>
                  <a:lnTo>
                    <a:pt x="414" y="226"/>
                  </a:lnTo>
                  <a:lnTo>
                    <a:pt x="412" y="248"/>
                  </a:lnTo>
                  <a:lnTo>
                    <a:pt x="406" y="268"/>
                  </a:lnTo>
                  <a:lnTo>
                    <a:pt x="396" y="296"/>
                  </a:lnTo>
                  <a:lnTo>
                    <a:pt x="380" y="322"/>
                  </a:lnTo>
                  <a:lnTo>
                    <a:pt x="362" y="346"/>
                  </a:lnTo>
                  <a:lnTo>
                    <a:pt x="352" y="358"/>
                  </a:lnTo>
                  <a:lnTo>
                    <a:pt x="340" y="368"/>
                  </a:lnTo>
                  <a:lnTo>
                    <a:pt x="334" y="358"/>
                  </a:lnTo>
                  <a:lnTo>
                    <a:pt x="284" y="276"/>
                  </a:lnTo>
                  <a:lnTo>
                    <a:pt x="362" y="318"/>
                  </a:lnTo>
                  <a:lnTo>
                    <a:pt x="262" y="230"/>
                  </a:lnTo>
                  <a:lnTo>
                    <a:pt x="392" y="250"/>
                  </a:lnTo>
                  <a:lnTo>
                    <a:pt x="390" y="250"/>
                  </a:lnTo>
                  <a:lnTo>
                    <a:pt x="268" y="206"/>
                  </a:lnTo>
                  <a:lnTo>
                    <a:pt x="396" y="176"/>
                  </a:lnTo>
                  <a:lnTo>
                    <a:pt x="396" y="174"/>
                  </a:lnTo>
                  <a:lnTo>
                    <a:pt x="266" y="184"/>
                  </a:lnTo>
                  <a:lnTo>
                    <a:pt x="358" y="114"/>
                  </a:lnTo>
                  <a:lnTo>
                    <a:pt x="368" y="106"/>
                  </a:lnTo>
                  <a:lnTo>
                    <a:pt x="366" y="106"/>
                  </a:lnTo>
                  <a:lnTo>
                    <a:pt x="270" y="156"/>
                  </a:lnTo>
                  <a:lnTo>
                    <a:pt x="252" y="164"/>
                  </a:lnTo>
                  <a:lnTo>
                    <a:pt x="316" y="52"/>
                  </a:lnTo>
                  <a:lnTo>
                    <a:pt x="314" y="52"/>
                  </a:lnTo>
                  <a:lnTo>
                    <a:pt x="232" y="150"/>
                  </a:lnTo>
                  <a:lnTo>
                    <a:pt x="248" y="22"/>
                  </a:lnTo>
                  <a:lnTo>
                    <a:pt x="208" y="146"/>
                  </a:lnTo>
                  <a:lnTo>
                    <a:pt x="198" y="106"/>
                  </a:lnTo>
                  <a:lnTo>
                    <a:pt x="176" y="18"/>
                  </a:lnTo>
                  <a:lnTo>
                    <a:pt x="174" y="18"/>
                  </a:lnTo>
                  <a:lnTo>
                    <a:pt x="176" y="28"/>
                  </a:lnTo>
                  <a:lnTo>
                    <a:pt x="184" y="150"/>
                  </a:lnTo>
                  <a:lnTo>
                    <a:pt x="106" y="48"/>
                  </a:lnTo>
                  <a:lnTo>
                    <a:pt x="104" y="48"/>
                  </a:lnTo>
                  <a:lnTo>
                    <a:pt x="164" y="160"/>
                  </a:lnTo>
                  <a:lnTo>
                    <a:pt x="52" y="100"/>
                  </a:lnTo>
                  <a:lnTo>
                    <a:pt x="50" y="100"/>
                  </a:lnTo>
                  <a:lnTo>
                    <a:pt x="140" y="174"/>
                  </a:lnTo>
                  <a:lnTo>
                    <a:pt x="150" y="182"/>
                  </a:lnTo>
                  <a:lnTo>
                    <a:pt x="24" y="168"/>
                  </a:lnTo>
                  <a:lnTo>
                    <a:pt x="24" y="170"/>
                  </a:lnTo>
                  <a:lnTo>
                    <a:pt x="148" y="206"/>
                  </a:lnTo>
                  <a:lnTo>
                    <a:pt x="24" y="242"/>
                  </a:lnTo>
                  <a:lnTo>
                    <a:pt x="150" y="228"/>
                  </a:lnTo>
                  <a:lnTo>
                    <a:pt x="52" y="312"/>
                  </a:lnTo>
                  <a:lnTo>
                    <a:pt x="52" y="314"/>
                  </a:lnTo>
                  <a:lnTo>
                    <a:pt x="52" y="312"/>
                  </a:lnTo>
                  <a:lnTo>
                    <a:pt x="132" y="272"/>
                  </a:lnTo>
                  <a:lnTo>
                    <a:pt x="152" y="242"/>
                  </a:lnTo>
                  <a:lnTo>
                    <a:pt x="172" y="242"/>
                  </a:lnTo>
                  <a:lnTo>
                    <a:pt x="158" y="230"/>
                  </a:lnTo>
                  <a:lnTo>
                    <a:pt x="208" y="152"/>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10" name="Freeform 10"/>
            <p:cNvSpPr>
              <a:spLocks/>
            </p:cNvSpPr>
            <p:nvPr/>
          </p:nvSpPr>
          <p:spPr bwMode="auto">
            <a:xfrm>
              <a:off x="4999038" y="3279775"/>
              <a:ext cx="450850" cy="454025"/>
            </a:xfrm>
            <a:custGeom>
              <a:avLst/>
              <a:gdLst>
                <a:gd name="T0" fmla="*/ 158750 w 284"/>
                <a:gd name="T1" fmla="*/ 454025 h 286"/>
                <a:gd name="T2" fmla="*/ 0 w 284"/>
                <a:gd name="T3" fmla="*/ 454025 h 286"/>
                <a:gd name="T4" fmla="*/ 127000 w 284"/>
                <a:gd name="T5" fmla="*/ 0 h 286"/>
                <a:gd name="T6" fmla="*/ 450850 w 284"/>
                <a:gd name="T7" fmla="*/ 0 h 286"/>
                <a:gd name="T8" fmla="*/ 422275 w 284"/>
                <a:gd name="T9" fmla="*/ 107950 h 286"/>
                <a:gd name="T10" fmla="*/ 257175 w 284"/>
                <a:gd name="T11" fmla="*/ 107950 h 286"/>
                <a:gd name="T12" fmla="*/ 234950 w 284"/>
                <a:gd name="T13" fmla="*/ 184150 h 286"/>
                <a:gd name="T14" fmla="*/ 400050 w 284"/>
                <a:gd name="T15" fmla="*/ 184150 h 286"/>
                <a:gd name="T16" fmla="*/ 371475 w 284"/>
                <a:gd name="T17" fmla="*/ 285750 h 286"/>
                <a:gd name="T18" fmla="*/ 206375 w 284"/>
                <a:gd name="T19" fmla="*/ 285750 h 286"/>
                <a:gd name="T20" fmla="*/ 158750 w 284"/>
                <a:gd name="T21" fmla="*/ 454025 h 2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11" name="Freeform 11"/>
            <p:cNvSpPr>
              <a:spLocks noEditPoints="1"/>
            </p:cNvSpPr>
            <p:nvPr/>
          </p:nvSpPr>
          <p:spPr bwMode="auto">
            <a:xfrm>
              <a:off x="5367338" y="3279775"/>
              <a:ext cx="282575" cy="454025"/>
            </a:xfrm>
            <a:custGeom>
              <a:avLst/>
              <a:gdLst>
                <a:gd name="T0" fmla="*/ 158750 w 178"/>
                <a:gd name="T1" fmla="*/ 454025 h 286"/>
                <a:gd name="T2" fmla="*/ 0 w 178"/>
                <a:gd name="T3" fmla="*/ 454025 h 286"/>
                <a:gd name="T4" fmla="*/ 92075 w 178"/>
                <a:gd name="T5" fmla="*/ 123825 h 286"/>
                <a:gd name="T6" fmla="*/ 250825 w 178"/>
                <a:gd name="T7" fmla="*/ 123825 h 286"/>
                <a:gd name="T8" fmla="*/ 158750 w 178"/>
                <a:gd name="T9" fmla="*/ 454025 h 286"/>
                <a:gd name="T10" fmla="*/ 257175 w 178"/>
                <a:gd name="T11" fmla="*/ 92075 h 286"/>
                <a:gd name="T12" fmla="*/ 101600 w 178"/>
                <a:gd name="T13" fmla="*/ 92075 h 286"/>
                <a:gd name="T14" fmla="*/ 127000 w 178"/>
                <a:gd name="T15" fmla="*/ 0 h 286"/>
                <a:gd name="T16" fmla="*/ 282575 w 178"/>
                <a:gd name="T17" fmla="*/ 0 h 286"/>
                <a:gd name="T18" fmla="*/ 257175 w 178"/>
                <a:gd name="T19" fmla="*/ 92075 h 2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12" name="Freeform 12"/>
            <p:cNvSpPr>
              <a:spLocks noEditPoints="1"/>
            </p:cNvSpPr>
            <p:nvPr/>
          </p:nvSpPr>
          <p:spPr bwMode="auto">
            <a:xfrm>
              <a:off x="5592763" y="3279775"/>
              <a:ext cx="463550" cy="460375"/>
            </a:xfrm>
            <a:custGeom>
              <a:avLst/>
              <a:gdLst>
                <a:gd name="T0" fmla="*/ 336550 w 292"/>
                <a:gd name="T1" fmla="*/ 454025 h 290"/>
                <a:gd name="T2" fmla="*/ 184150 w 292"/>
                <a:gd name="T3" fmla="*/ 454025 h 290"/>
                <a:gd name="T4" fmla="*/ 193675 w 292"/>
                <a:gd name="T5" fmla="*/ 415925 h 290"/>
                <a:gd name="T6" fmla="*/ 193675 w 292"/>
                <a:gd name="T7" fmla="*/ 415925 h 290"/>
                <a:gd name="T8" fmla="*/ 171450 w 292"/>
                <a:gd name="T9" fmla="*/ 434975 h 290"/>
                <a:gd name="T10" fmla="*/ 146050 w 292"/>
                <a:gd name="T11" fmla="*/ 447675 h 290"/>
                <a:gd name="T12" fmla="*/ 117475 w 292"/>
                <a:gd name="T13" fmla="*/ 457200 h 290"/>
                <a:gd name="T14" fmla="*/ 82550 w 292"/>
                <a:gd name="T15" fmla="*/ 460375 h 290"/>
                <a:gd name="T16" fmla="*/ 82550 w 292"/>
                <a:gd name="T17" fmla="*/ 460375 h 290"/>
                <a:gd name="T18" fmla="*/ 63500 w 292"/>
                <a:gd name="T19" fmla="*/ 460375 h 290"/>
                <a:gd name="T20" fmla="*/ 47625 w 292"/>
                <a:gd name="T21" fmla="*/ 457200 h 290"/>
                <a:gd name="T22" fmla="*/ 34925 w 292"/>
                <a:gd name="T23" fmla="*/ 450850 h 290"/>
                <a:gd name="T24" fmla="*/ 22225 w 292"/>
                <a:gd name="T25" fmla="*/ 441325 h 290"/>
                <a:gd name="T26" fmla="*/ 12700 w 292"/>
                <a:gd name="T27" fmla="*/ 431800 h 290"/>
                <a:gd name="T28" fmla="*/ 6350 w 292"/>
                <a:gd name="T29" fmla="*/ 419100 h 290"/>
                <a:gd name="T30" fmla="*/ 0 w 292"/>
                <a:gd name="T31" fmla="*/ 403225 h 290"/>
                <a:gd name="T32" fmla="*/ 0 w 292"/>
                <a:gd name="T33" fmla="*/ 384175 h 290"/>
                <a:gd name="T34" fmla="*/ 0 w 292"/>
                <a:gd name="T35" fmla="*/ 384175 h 290"/>
                <a:gd name="T36" fmla="*/ 3175 w 292"/>
                <a:gd name="T37" fmla="*/ 339725 h 290"/>
                <a:gd name="T38" fmla="*/ 15875 w 292"/>
                <a:gd name="T39" fmla="*/ 285750 h 290"/>
                <a:gd name="T40" fmla="*/ 31750 w 292"/>
                <a:gd name="T41" fmla="*/ 231775 h 290"/>
                <a:gd name="T42" fmla="*/ 53975 w 292"/>
                <a:gd name="T43" fmla="*/ 184150 h 290"/>
                <a:gd name="T44" fmla="*/ 53975 w 292"/>
                <a:gd name="T45" fmla="*/ 184150 h 290"/>
                <a:gd name="T46" fmla="*/ 63500 w 292"/>
                <a:gd name="T47" fmla="*/ 168275 h 290"/>
                <a:gd name="T48" fmla="*/ 76200 w 292"/>
                <a:gd name="T49" fmla="*/ 155575 h 290"/>
                <a:gd name="T50" fmla="*/ 88900 w 292"/>
                <a:gd name="T51" fmla="*/ 142875 h 290"/>
                <a:gd name="T52" fmla="*/ 104775 w 292"/>
                <a:gd name="T53" fmla="*/ 133350 h 290"/>
                <a:gd name="T54" fmla="*/ 120650 w 292"/>
                <a:gd name="T55" fmla="*/ 127000 h 290"/>
                <a:gd name="T56" fmla="*/ 136525 w 292"/>
                <a:gd name="T57" fmla="*/ 120650 h 290"/>
                <a:gd name="T58" fmla="*/ 155575 w 292"/>
                <a:gd name="T59" fmla="*/ 117475 h 290"/>
                <a:gd name="T60" fmla="*/ 174625 w 292"/>
                <a:gd name="T61" fmla="*/ 117475 h 290"/>
                <a:gd name="T62" fmla="*/ 174625 w 292"/>
                <a:gd name="T63" fmla="*/ 117475 h 290"/>
                <a:gd name="T64" fmla="*/ 206375 w 292"/>
                <a:gd name="T65" fmla="*/ 120650 h 290"/>
                <a:gd name="T66" fmla="*/ 231775 w 292"/>
                <a:gd name="T67" fmla="*/ 130175 h 290"/>
                <a:gd name="T68" fmla="*/ 250825 w 292"/>
                <a:gd name="T69" fmla="*/ 142875 h 290"/>
                <a:gd name="T70" fmla="*/ 263525 w 292"/>
                <a:gd name="T71" fmla="*/ 161925 h 290"/>
                <a:gd name="T72" fmla="*/ 307975 w 292"/>
                <a:gd name="T73" fmla="*/ 0 h 290"/>
                <a:gd name="T74" fmla="*/ 463550 w 292"/>
                <a:gd name="T75" fmla="*/ 0 h 290"/>
                <a:gd name="T76" fmla="*/ 336550 w 292"/>
                <a:gd name="T77" fmla="*/ 454025 h 290"/>
                <a:gd name="T78" fmla="*/ 219075 w 292"/>
                <a:gd name="T79" fmla="*/ 222250 h 290"/>
                <a:gd name="T80" fmla="*/ 219075 w 292"/>
                <a:gd name="T81" fmla="*/ 222250 h 290"/>
                <a:gd name="T82" fmla="*/ 209550 w 292"/>
                <a:gd name="T83" fmla="*/ 222250 h 290"/>
                <a:gd name="T84" fmla="*/ 200025 w 292"/>
                <a:gd name="T85" fmla="*/ 225425 h 290"/>
                <a:gd name="T86" fmla="*/ 190500 w 292"/>
                <a:gd name="T87" fmla="*/ 231775 h 290"/>
                <a:gd name="T88" fmla="*/ 184150 w 292"/>
                <a:gd name="T89" fmla="*/ 244475 h 290"/>
                <a:gd name="T90" fmla="*/ 184150 w 292"/>
                <a:gd name="T91" fmla="*/ 244475 h 290"/>
                <a:gd name="T92" fmla="*/ 168275 w 292"/>
                <a:gd name="T93" fmla="*/ 285750 h 290"/>
                <a:gd name="T94" fmla="*/ 165100 w 292"/>
                <a:gd name="T95" fmla="*/ 307975 h 290"/>
                <a:gd name="T96" fmla="*/ 161925 w 292"/>
                <a:gd name="T97" fmla="*/ 327025 h 290"/>
                <a:gd name="T98" fmla="*/ 161925 w 292"/>
                <a:gd name="T99" fmla="*/ 327025 h 290"/>
                <a:gd name="T100" fmla="*/ 165100 w 292"/>
                <a:gd name="T101" fmla="*/ 336550 h 290"/>
                <a:gd name="T102" fmla="*/ 168275 w 292"/>
                <a:gd name="T103" fmla="*/ 342900 h 290"/>
                <a:gd name="T104" fmla="*/ 177800 w 292"/>
                <a:gd name="T105" fmla="*/ 349250 h 290"/>
                <a:gd name="T106" fmla="*/ 187325 w 292"/>
                <a:gd name="T107" fmla="*/ 352425 h 290"/>
                <a:gd name="T108" fmla="*/ 187325 w 292"/>
                <a:gd name="T109" fmla="*/ 352425 h 290"/>
                <a:gd name="T110" fmla="*/ 203200 w 292"/>
                <a:gd name="T111" fmla="*/ 349250 h 290"/>
                <a:gd name="T112" fmla="*/ 212725 w 292"/>
                <a:gd name="T113" fmla="*/ 342900 h 290"/>
                <a:gd name="T114" fmla="*/ 244475 w 292"/>
                <a:gd name="T115" fmla="*/ 234950 h 290"/>
                <a:gd name="T116" fmla="*/ 244475 w 292"/>
                <a:gd name="T117" fmla="*/ 234950 h 290"/>
                <a:gd name="T118" fmla="*/ 234950 w 292"/>
                <a:gd name="T119" fmla="*/ 225425 h 290"/>
                <a:gd name="T120" fmla="*/ 219075 w 292"/>
                <a:gd name="T121" fmla="*/ 222250 h 290"/>
                <a:gd name="T122" fmla="*/ 219075 w 292"/>
                <a:gd name="T123" fmla="*/ 22225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92" h="290">
                  <a:moveTo>
                    <a:pt x="212" y="286"/>
                  </a:moveTo>
                  <a:lnTo>
                    <a:pt x="116" y="286"/>
                  </a:lnTo>
                  <a:lnTo>
                    <a:pt x="122" y="262"/>
                  </a:lnTo>
                  <a:lnTo>
                    <a:pt x="108" y="274"/>
                  </a:lnTo>
                  <a:lnTo>
                    <a:pt x="92" y="282"/>
                  </a:lnTo>
                  <a:lnTo>
                    <a:pt x="74" y="288"/>
                  </a:lnTo>
                  <a:lnTo>
                    <a:pt x="52" y="290"/>
                  </a:lnTo>
                  <a:lnTo>
                    <a:pt x="40" y="290"/>
                  </a:lnTo>
                  <a:lnTo>
                    <a:pt x="30" y="288"/>
                  </a:lnTo>
                  <a:lnTo>
                    <a:pt x="22" y="284"/>
                  </a:lnTo>
                  <a:lnTo>
                    <a:pt x="14" y="278"/>
                  </a:lnTo>
                  <a:lnTo>
                    <a:pt x="8" y="272"/>
                  </a:lnTo>
                  <a:lnTo>
                    <a:pt x="4" y="264"/>
                  </a:lnTo>
                  <a:lnTo>
                    <a:pt x="0" y="254"/>
                  </a:lnTo>
                  <a:lnTo>
                    <a:pt x="0" y="242"/>
                  </a:lnTo>
                  <a:lnTo>
                    <a:pt x="2" y="214"/>
                  </a:lnTo>
                  <a:lnTo>
                    <a:pt x="10" y="180"/>
                  </a:lnTo>
                  <a:lnTo>
                    <a:pt x="20" y="146"/>
                  </a:lnTo>
                  <a:lnTo>
                    <a:pt x="34" y="116"/>
                  </a:lnTo>
                  <a:lnTo>
                    <a:pt x="40" y="106"/>
                  </a:lnTo>
                  <a:lnTo>
                    <a:pt x="48" y="98"/>
                  </a:lnTo>
                  <a:lnTo>
                    <a:pt x="56" y="90"/>
                  </a:lnTo>
                  <a:lnTo>
                    <a:pt x="66" y="84"/>
                  </a:lnTo>
                  <a:lnTo>
                    <a:pt x="76" y="80"/>
                  </a:lnTo>
                  <a:lnTo>
                    <a:pt x="86" y="76"/>
                  </a:lnTo>
                  <a:lnTo>
                    <a:pt x="98"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06" y="180"/>
                  </a:lnTo>
                  <a:lnTo>
                    <a:pt x="104" y="194"/>
                  </a:lnTo>
                  <a:lnTo>
                    <a:pt x="102" y="206"/>
                  </a:lnTo>
                  <a:lnTo>
                    <a:pt x="104" y="212"/>
                  </a:lnTo>
                  <a:lnTo>
                    <a:pt x="106" y="216"/>
                  </a:lnTo>
                  <a:lnTo>
                    <a:pt x="112" y="220"/>
                  </a:lnTo>
                  <a:lnTo>
                    <a:pt x="118" y="222"/>
                  </a:lnTo>
                  <a:lnTo>
                    <a:pt x="128" y="220"/>
                  </a:lnTo>
                  <a:lnTo>
                    <a:pt x="134" y="216"/>
                  </a:lnTo>
                  <a:lnTo>
                    <a:pt x="154" y="148"/>
                  </a:lnTo>
                  <a:lnTo>
                    <a:pt x="148" y="142"/>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13" name="Freeform 13"/>
            <p:cNvSpPr>
              <a:spLocks noEditPoints="1"/>
            </p:cNvSpPr>
            <p:nvPr/>
          </p:nvSpPr>
          <p:spPr bwMode="auto">
            <a:xfrm>
              <a:off x="5999163" y="3394075"/>
              <a:ext cx="390525" cy="346075"/>
            </a:xfrm>
            <a:custGeom>
              <a:avLst/>
              <a:gdLst>
                <a:gd name="T0" fmla="*/ 155575 w 246"/>
                <a:gd name="T1" fmla="*/ 193675 h 218"/>
                <a:gd name="T2" fmla="*/ 152400 w 246"/>
                <a:gd name="T3" fmla="*/ 219075 h 218"/>
                <a:gd name="T4" fmla="*/ 149225 w 246"/>
                <a:gd name="T5" fmla="*/ 238125 h 218"/>
                <a:gd name="T6" fmla="*/ 152400 w 246"/>
                <a:gd name="T7" fmla="*/ 254000 h 218"/>
                <a:gd name="T8" fmla="*/ 171450 w 246"/>
                <a:gd name="T9" fmla="*/ 263525 h 218"/>
                <a:gd name="T10" fmla="*/ 184150 w 246"/>
                <a:gd name="T11" fmla="*/ 260350 h 218"/>
                <a:gd name="T12" fmla="*/ 206375 w 246"/>
                <a:gd name="T13" fmla="*/ 241300 h 218"/>
                <a:gd name="T14" fmla="*/ 365125 w 246"/>
                <a:gd name="T15" fmla="*/ 222250 h 218"/>
                <a:gd name="T16" fmla="*/ 361950 w 246"/>
                <a:gd name="T17" fmla="*/ 238125 h 218"/>
                <a:gd name="T18" fmla="*/ 346075 w 246"/>
                <a:gd name="T19" fmla="*/ 266700 h 218"/>
                <a:gd name="T20" fmla="*/ 311150 w 246"/>
                <a:gd name="T21" fmla="*/ 301625 h 218"/>
                <a:gd name="T22" fmla="*/ 254000 w 246"/>
                <a:gd name="T23" fmla="*/ 333375 h 218"/>
                <a:gd name="T24" fmla="*/ 193675 w 246"/>
                <a:gd name="T25" fmla="*/ 346075 h 218"/>
                <a:gd name="T26" fmla="*/ 165100 w 246"/>
                <a:gd name="T27" fmla="*/ 346075 h 218"/>
                <a:gd name="T28" fmla="*/ 101600 w 246"/>
                <a:gd name="T29" fmla="*/ 342900 h 218"/>
                <a:gd name="T30" fmla="*/ 47625 w 246"/>
                <a:gd name="T31" fmla="*/ 330200 h 218"/>
                <a:gd name="T32" fmla="*/ 12700 w 246"/>
                <a:gd name="T33" fmla="*/ 298450 h 218"/>
                <a:gd name="T34" fmla="*/ 3175 w 246"/>
                <a:gd name="T35" fmla="*/ 276225 h 218"/>
                <a:gd name="T36" fmla="*/ 0 w 246"/>
                <a:gd name="T37" fmla="*/ 244475 h 218"/>
                <a:gd name="T38" fmla="*/ 6350 w 246"/>
                <a:gd name="T39" fmla="*/ 203200 h 218"/>
                <a:gd name="T40" fmla="*/ 34925 w 246"/>
                <a:gd name="T41" fmla="*/ 111125 h 218"/>
                <a:gd name="T42" fmla="*/ 57150 w 246"/>
                <a:gd name="T43" fmla="*/ 73025 h 218"/>
                <a:gd name="T44" fmla="*/ 76200 w 246"/>
                <a:gd name="T45" fmla="*/ 53975 h 218"/>
                <a:gd name="T46" fmla="*/ 114300 w 246"/>
                <a:gd name="T47" fmla="*/ 25400 h 218"/>
                <a:gd name="T48" fmla="*/ 158750 w 246"/>
                <a:gd name="T49" fmla="*/ 9525 h 218"/>
                <a:gd name="T50" fmla="*/ 206375 w 246"/>
                <a:gd name="T51" fmla="*/ 3175 h 218"/>
                <a:gd name="T52" fmla="*/ 228600 w 246"/>
                <a:gd name="T53" fmla="*/ 0 h 218"/>
                <a:gd name="T54" fmla="*/ 295275 w 246"/>
                <a:gd name="T55" fmla="*/ 6350 h 218"/>
                <a:gd name="T56" fmla="*/ 346075 w 246"/>
                <a:gd name="T57" fmla="*/ 22225 h 218"/>
                <a:gd name="T58" fmla="*/ 377825 w 246"/>
                <a:gd name="T59" fmla="*/ 53975 h 218"/>
                <a:gd name="T60" fmla="*/ 390525 w 246"/>
                <a:gd name="T61" fmla="*/ 104775 h 218"/>
                <a:gd name="T62" fmla="*/ 384175 w 246"/>
                <a:gd name="T63" fmla="*/ 146050 h 218"/>
                <a:gd name="T64" fmla="*/ 371475 w 246"/>
                <a:gd name="T65" fmla="*/ 193675 h 218"/>
                <a:gd name="T66" fmla="*/ 215900 w 246"/>
                <a:gd name="T67" fmla="*/ 82550 h 218"/>
                <a:gd name="T68" fmla="*/ 190500 w 246"/>
                <a:gd name="T69" fmla="*/ 95250 h 218"/>
                <a:gd name="T70" fmla="*/ 174625 w 246"/>
                <a:gd name="T71" fmla="*/ 130175 h 218"/>
                <a:gd name="T72" fmla="*/ 238125 w 246"/>
                <a:gd name="T73" fmla="*/ 130175 h 218"/>
                <a:gd name="T74" fmla="*/ 244475 w 246"/>
                <a:gd name="T75" fmla="*/ 107950 h 218"/>
                <a:gd name="T76" fmla="*/ 234950 w 246"/>
                <a:gd name="T77" fmla="*/ 88900 h 218"/>
                <a:gd name="T78" fmla="*/ 215900 w 246"/>
                <a:gd name="T79" fmla="*/ 82550 h 21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6" h="218">
                  <a:moveTo>
                    <a:pt x="234" y="122"/>
                  </a:moveTo>
                  <a:lnTo>
                    <a:pt x="98" y="122"/>
                  </a:lnTo>
                  <a:lnTo>
                    <a:pt x="96" y="138"/>
                  </a:lnTo>
                  <a:lnTo>
                    <a:pt x="94" y="150"/>
                  </a:lnTo>
                  <a:lnTo>
                    <a:pt x="94" y="154"/>
                  </a:lnTo>
                  <a:lnTo>
                    <a:pt x="96" y="160"/>
                  </a:lnTo>
                  <a:lnTo>
                    <a:pt x="100" y="164"/>
                  </a:lnTo>
                  <a:lnTo>
                    <a:pt x="108" y="166"/>
                  </a:lnTo>
                  <a:lnTo>
                    <a:pt x="116" y="164"/>
                  </a:lnTo>
                  <a:lnTo>
                    <a:pt x="124" y="160"/>
                  </a:lnTo>
                  <a:lnTo>
                    <a:pt x="130" y="152"/>
                  </a:lnTo>
                  <a:lnTo>
                    <a:pt x="134"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84" y="218"/>
                  </a:lnTo>
                  <a:lnTo>
                    <a:pt x="64" y="216"/>
                  </a:lnTo>
                  <a:lnTo>
                    <a:pt x="46" y="214"/>
                  </a:lnTo>
                  <a:lnTo>
                    <a:pt x="30" y="208"/>
                  </a:lnTo>
                  <a:lnTo>
                    <a:pt x="18" y="200"/>
                  </a:lnTo>
                  <a:lnTo>
                    <a:pt x="8" y="188"/>
                  </a:lnTo>
                  <a:lnTo>
                    <a:pt x="6" y="182"/>
                  </a:lnTo>
                  <a:lnTo>
                    <a:pt x="2" y="174"/>
                  </a:lnTo>
                  <a:lnTo>
                    <a:pt x="0" y="154"/>
                  </a:lnTo>
                  <a:lnTo>
                    <a:pt x="2" y="142"/>
                  </a:lnTo>
                  <a:lnTo>
                    <a:pt x="4" y="128"/>
                  </a:lnTo>
                  <a:lnTo>
                    <a:pt x="12" y="98"/>
                  </a:lnTo>
                  <a:lnTo>
                    <a:pt x="22" y="70"/>
                  </a:lnTo>
                  <a:lnTo>
                    <a:pt x="30" y="56"/>
                  </a:lnTo>
                  <a:lnTo>
                    <a:pt x="36" y="46"/>
                  </a:lnTo>
                  <a:lnTo>
                    <a:pt x="48" y="34"/>
                  </a:lnTo>
                  <a:lnTo>
                    <a:pt x="58" y="24"/>
                  </a:lnTo>
                  <a:lnTo>
                    <a:pt x="72" y="16"/>
                  </a:lnTo>
                  <a:lnTo>
                    <a:pt x="86" y="10"/>
                  </a:lnTo>
                  <a:lnTo>
                    <a:pt x="100" y="6"/>
                  </a:lnTo>
                  <a:lnTo>
                    <a:pt x="114" y="2"/>
                  </a:lnTo>
                  <a:lnTo>
                    <a:pt x="130" y="2"/>
                  </a:lnTo>
                  <a:lnTo>
                    <a:pt x="144" y="0"/>
                  </a:lnTo>
                  <a:lnTo>
                    <a:pt x="166" y="2"/>
                  </a:lnTo>
                  <a:lnTo>
                    <a:pt x="186" y="4"/>
                  </a:lnTo>
                  <a:lnTo>
                    <a:pt x="204" y="8"/>
                  </a:lnTo>
                  <a:lnTo>
                    <a:pt x="218" y="14"/>
                  </a:lnTo>
                  <a:lnTo>
                    <a:pt x="230" y="22"/>
                  </a:lnTo>
                  <a:lnTo>
                    <a:pt x="238" y="34"/>
                  </a:lnTo>
                  <a:lnTo>
                    <a:pt x="244" y="48"/>
                  </a:lnTo>
                  <a:lnTo>
                    <a:pt x="246" y="66"/>
                  </a:lnTo>
                  <a:lnTo>
                    <a:pt x="242" y="92"/>
                  </a:lnTo>
                  <a:lnTo>
                    <a:pt x="234" y="122"/>
                  </a:lnTo>
                  <a:close/>
                  <a:moveTo>
                    <a:pt x="136" y="52"/>
                  </a:moveTo>
                  <a:lnTo>
                    <a:pt x="136" y="52"/>
                  </a:lnTo>
                  <a:lnTo>
                    <a:pt x="128" y="54"/>
                  </a:lnTo>
                  <a:lnTo>
                    <a:pt x="120" y="60"/>
                  </a:lnTo>
                  <a:lnTo>
                    <a:pt x="114" y="68"/>
                  </a:lnTo>
                  <a:lnTo>
                    <a:pt x="110" y="82"/>
                  </a:lnTo>
                  <a:lnTo>
                    <a:pt x="150" y="82"/>
                  </a:lnTo>
                  <a:lnTo>
                    <a:pt x="154" y="68"/>
                  </a:lnTo>
                  <a:lnTo>
                    <a:pt x="152" y="60"/>
                  </a:lnTo>
                  <a:lnTo>
                    <a:pt x="148" y="56"/>
                  </a:lnTo>
                  <a:lnTo>
                    <a:pt x="144" y="54"/>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14" name="Freeform 14"/>
            <p:cNvSpPr>
              <a:spLocks/>
            </p:cNvSpPr>
            <p:nvPr/>
          </p:nvSpPr>
          <p:spPr bwMode="auto">
            <a:xfrm>
              <a:off x="6373813" y="3279775"/>
              <a:ext cx="282575" cy="454025"/>
            </a:xfrm>
            <a:custGeom>
              <a:avLst/>
              <a:gdLst>
                <a:gd name="T0" fmla="*/ 155575 w 178"/>
                <a:gd name="T1" fmla="*/ 454025 h 286"/>
                <a:gd name="T2" fmla="*/ 0 w 178"/>
                <a:gd name="T3" fmla="*/ 454025 h 286"/>
                <a:gd name="T4" fmla="*/ 127000 w 178"/>
                <a:gd name="T5" fmla="*/ 0 h 286"/>
                <a:gd name="T6" fmla="*/ 282575 w 178"/>
                <a:gd name="T7" fmla="*/ 0 h 286"/>
                <a:gd name="T8" fmla="*/ 155575 w 178"/>
                <a:gd name="T9" fmla="*/ 454025 h 28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15" name="Freeform 15"/>
            <p:cNvSpPr>
              <a:spLocks noEditPoints="1"/>
            </p:cNvSpPr>
            <p:nvPr/>
          </p:nvSpPr>
          <p:spPr bwMode="auto">
            <a:xfrm>
              <a:off x="6580188" y="3279775"/>
              <a:ext cx="282575" cy="454025"/>
            </a:xfrm>
            <a:custGeom>
              <a:avLst/>
              <a:gdLst>
                <a:gd name="T0" fmla="*/ 155575 w 178"/>
                <a:gd name="T1" fmla="*/ 454025 h 286"/>
                <a:gd name="T2" fmla="*/ 0 w 178"/>
                <a:gd name="T3" fmla="*/ 454025 h 286"/>
                <a:gd name="T4" fmla="*/ 92075 w 178"/>
                <a:gd name="T5" fmla="*/ 123825 h 286"/>
                <a:gd name="T6" fmla="*/ 247650 w 178"/>
                <a:gd name="T7" fmla="*/ 123825 h 286"/>
                <a:gd name="T8" fmla="*/ 155575 w 178"/>
                <a:gd name="T9" fmla="*/ 454025 h 286"/>
                <a:gd name="T10" fmla="*/ 257175 w 178"/>
                <a:gd name="T11" fmla="*/ 92075 h 286"/>
                <a:gd name="T12" fmla="*/ 101600 w 178"/>
                <a:gd name="T13" fmla="*/ 92075 h 286"/>
                <a:gd name="T14" fmla="*/ 127000 w 178"/>
                <a:gd name="T15" fmla="*/ 0 h 286"/>
                <a:gd name="T16" fmla="*/ 282575 w 178"/>
                <a:gd name="T17" fmla="*/ 0 h 286"/>
                <a:gd name="T18" fmla="*/ 257175 w 178"/>
                <a:gd name="T19" fmla="*/ 92075 h 2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16" name="Freeform 16"/>
            <p:cNvSpPr>
              <a:spLocks/>
            </p:cNvSpPr>
            <p:nvPr/>
          </p:nvSpPr>
          <p:spPr bwMode="auto">
            <a:xfrm>
              <a:off x="6805613" y="3330575"/>
              <a:ext cx="327025" cy="403225"/>
            </a:xfrm>
            <a:custGeom>
              <a:avLst/>
              <a:gdLst>
                <a:gd name="T0" fmla="*/ 311150 w 206"/>
                <a:gd name="T1" fmla="*/ 73025 h 254"/>
                <a:gd name="T2" fmla="*/ 327025 w 206"/>
                <a:gd name="T3" fmla="*/ 146050 h 254"/>
                <a:gd name="T4" fmla="*/ 206375 w 206"/>
                <a:gd name="T5" fmla="*/ 146050 h 254"/>
                <a:gd name="T6" fmla="*/ 171450 w 206"/>
                <a:gd name="T7" fmla="*/ 273050 h 254"/>
                <a:gd name="T8" fmla="*/ 171450 w 206"/>
                <a:gd name="T9" fmla="*/ 273050 h 254"/>
                <a:gd name="T10" fmla="*/ 168275 w 206"/>
                <a:gd name="T11" fmla="*/ 288925 h 254"/>
                <a:gd name="T12" fmla="*/ 165100 w 206"/>
                <a:gd name="T13" fmla="*/ 301625 h 254"/>
                <a:gd name="T14" fmla="*/ 165100 w 206"/>
                <a:gd name="T15" fmla="*/ 301625 h 254"/>
                <a:gd name="T16" fmla="*/ 168275 w 206"/>
                <a:gd name="T17" fmla="*/ 311150 h 254"/>
                <a:gd name="T18" fmla="*/ 171450 w 206"/>
                <a:gd name="T19" fmla="*/ 317500 h 254"/>
                <a:gd name="T20" fmla="*/ 180975 w 206"/>
                <a:gd name="T21" fmla="*/ 320675 h 254"/>
                <a:gd name="T22" fmla="*/ 193675 w 206"/>
                <a:gd name="T23" fmla="*/ 320675 h 254"/>
                <a:gd name="T24" fmla="*/ 225425 w 206"/>
                <a:gd name="T25" fmla="*/ 320675 h 254"/>
                <a:gd name="T26" fmla="*/ 203200 w 206"/>
                <a:gd name="T27" fmla="*/ 403225 h 254"/>
                <a:gd name="T28" fmla="*/ 63500 w 206"/>
                <a:gd name="T29" fmla="*/ 403225 h 254"/>
                <a:gd name="T30" fmla="*/ 63500 w 206"/>
                <a:gd name="T31" fmla="*/ 403225 h 254"/>
                <a:gd name="T32" fmla="*/ 47625 w 206"/>
                <a:gd name="T33" fmla="*/ 400050 h 254"/>
                <a:gd name="T34" fmla="*/ 34925 w 206"/>
                <a:gd name="T35" fmla="*/ 400050 h 254"/>
                <a:gd name="T36" fmla="*/ 22225 w 206"/>
                <a:gd name="T37" fmla="*/ 393700 h 254"/>
                <a:gd name="T38" fmla="*/ 15875 w 206"/>
                <a:gd name="T39" fmla="*/ 387350 h 254"/>
                <a:gd name="T40" fmla="*/ 9525 w 206"/>
                <a:gd name="T41" fmla="*/ 377825 h 254"/>
                <a:gd name="T42" fmla="*/ 3175 w 206"/>
                <a:gd name="T43" fmla="*/ 368300 h 254"/>
                <a:gd name="T44" fmla="*/ 0 w 206"/>
                <a:gd name="T45" fmla="*/ 358775 h 254"/>
                <a:gd name="T46" fmla="*/ 0 w 206"/>
                <a:gd name="T47" fmla="*/ 346075 h 254"/>
                <a:gd name="T48" fmla="*/ 0 w 206"/>
                <a:gd name="T49" fmla="*/ 346075 h 254"/>
                <a:gd name="T50" fmla="*/ 3175 w 206"/>
                <a:gd name="T51" fmla="*/ 323850 h 254"/>
                <a:gd name="T52" fmla="*/ 6350 w 206"/>
                <a:gd name="T53" fmla="*/ 301625 h 254"/>
                <a:gd name="T54" fmla="*/ 92075 w 206"/>
                <a:gd name="T55" fmla="*/ 0 h 254"/>
                <a:gd name="T56" fmla="*/ 247650 w 206"/>
                <a:gd name="T57" fmla="*/ 0 h 254"/>
                <a:gd name="T58" fmla="*/ 228600 w 206"/>
                <a:gd name="T59" fmla="*/ 73025 h 254"/>
                <a:gd name="T60" fmla="*/ 311150 w 206"/>
                <a:gd name="T61" fmla="*/ 73025 h 25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06" h="254">
                  <a:moveTo>
                    <a:pt x="196" y="46"/>
                  </a:moveTo>
                  <a:lnTo>
                    <a:pt x="206" y="92"/>
                  </a:lnTo>
                  <a:lnTo>
                    <a:pt x="130" y="92"/>
                  </a:lnTo>
                  <a:lnTo>
                    <a:pt x="108" y="172"/>
                  </a:lnTo>
                  <a:lnTo>
                    <a:pt x="106" y="182"/>
                  </a:lnTo>
                  <a:lnTo>
                    <a:pt x="104" y="190"/>
                  </a:lnTo>
                  <a:lnTo>
                    <a:pt x="106" y="196"/>
                  </a:lnTo>
                  <a:lnTo>
                    <a:pt x="108" y="200"/>
                  </a:lnTo>
                  <a:lnTo>
                    <a:pt x="114" y="202"/>
                  </a:lnTo>
                  <a:lnTo>
                    <a:pt x="122" y="202"/>
                  </a:lnTo>
                  <a:lnTo>
                    <a:pt x="142" y="202"/>
                  </a:lnTo>
                  <a:lnTo>
                    <a:pt x="128" y="254"/>
                  </a:lnTo>
                  <a:lnTo>
                    <a:pt x="40" y="254"/>
                  </a:lnTo>
                  <a:lnTo>
                    <a:pt x="30" y="252"/>
                  </a:lnTo>
                  <a:lnTo>
                    <a:pt x="22" y="252"/>
                  </a:lnTo>
                  <a:lnTo>
                    <a:pt x="14" y="248"/>
                  </a:lnTo>
                  <a:lnTo>
                    <a:pt x="10" y="244"/>
                  </a:lnTo>
                  <a:lnTo>
                    <a:pt x="6" y="238"/>
                  </a:lnTo>
                  <a:lnTo>
                    <a:pt x="2" y="232"/>
                  </a:lnTo>
                  <a:lnTo>
                    <a:pt x="0" y="226"/>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17" name="Freeform 17"/>
            <p:cNvSpPr>
              <a:spLocks/>
            </p:cNvSpPr>
            <p:nvPr/>
          </p:nvSpPr>
          <p:spPr bwMode="auto">
            <a:xfrm>
              <a:off x="4973638" y="3784600"/>
              <a:ext cx="63500" cy="79375"/>
            </a:xfrm>
            <a:custGeom>
              <a:avLst/>
              <a:gdLst>
                <a:gd name="T0" fmla="*/ 22225 w 40"/>
                <a:gd name="T1" fmla="*/ 0 h 50"/>
                <a:gd name="T2" fmla="*/ 63500 w 40"/>
                <a:gd name="T3" fmla="*/ 0 h 50"/>
                <a:gd name="T4" fmla="*/ 38100 w 40"/>
                <a:gd name="T5" fmla="*/ 79375 h 50"/>
                <a:gd name="T6" fmla="*/ 0 w 40"/>
                <a:gd name="T7" fmla="*/ 79375 h 50"/>
                <a:gd name="T8" fmla="*/ 22225 w 40"/>
                <a:gd name="T9" fmla="*/ 0 h 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18" name="Freeform 18"/>
            <p:cNvSpPr>
              <a:spLocks/>
            </p:cNvSpPr>
            <p:nvPr/>
          </p:nvSpPr>
          <p:spPr bwMode="auto">
            <a:xfrm>
              <a:off x="5110163" y="3784600"/>
              <a:ext cx="146050" cy="79375"/>
            </a:xfrm>
            <a:custGeom>
              <a:avLst/>
              <a:gdLst>
                <a:gd name="T0" fmla="*/ 22225 w 92"/>
                <a:gd name="T1" fmla="*/ 0 h 50"/>
                <a:gd name="T2" fmla="*/ 79375 w 92"/>
                <a:gd name="T3" fmla="*/ 0 h 50"/>
                <a:gd name="T4" fmla="*/ 95250 w 92"/>
                <a:gd name="T5" fmla="*/ 53975 h 50"/>
                <a:gd name="T6" fmla="*/ 95250 w 92"/>
                <a:gd name="T7" fmla="*/ 53975 h 50"/>
                <a:gd name="T8" fmla="*/ 111125 w 92"/>
                <a:gd name="T9" fmla="*/ 0 h 50"/>
                <a:gd name="T10" fmla="*/ 146050 w 92"/>
                <a:gd name="T11" fmla="*/ 0 h 50"/>
                <a:gd name="T12" fmla="*/ 120650 w 92"/>
                <a:gd name="T13" fmla="*/ 79375 h 50"/>
                <a:gd name="T14" fmla="*/ 66675 w 92"/>
                <a:gd name="T15" fmla="*/ 79375 h 50"/>
                <a:gd name="T16" fmla="*/ 50800 w 92"/>
                <a:gd name="T17" fmla="*/ 22225 h 50"/>
                <a:gd name="T18" fmla="*/ 50800 w 92"/>
                <a:gd name="T19" fmla="*/ 22225 h 50"/>
                <a:gd name="T20" fmla="*/ 31750 w 92"/>
                <a:gd name="T21" fmla="*/ 79375 h 50"/>
                <a:gd name="T22" fmla="*/ 0 w 92"/>
                <a:gd name="T23" fmla="*/ 79375 h 50"/>
                <a:gd name="T24" fmla="*/ 22225 w 92"/>
                <a:gd name="T25" fmla="*/ 0 h 5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2" h="50">
                  <a:moveTo>
                    <a:pt x="14" y="0"/>
                  </a:moveTo>
                  <a:lnTo>
                    <a:pt x="50" y="0"/>
                  </a:lnTo>
                  <a:lnTo>
                    <a:pt x="60" y="34"/>
                  </a:lnTo>
                  <a:lnTo>
                    <a:pt x="70" y="0"/>
                  </a:lnTo>
                  <a:lnTo>
                    <a:pt x="92" y="0"/>
                  </a:lnTo>
                  <a:lnTo>
                    <a:pt x="76" y="50"/>
                  </a:lnTo>
                  <a:lnTo>
                    <a:pt x="42" y="50"/>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19" name="Freeform 19"/>
            <p:cNvSpPr>
              <a:spLocks/>
            </p:cNvSpPr>
            <p:nvPr/>
          </p:nvSpPr>
          <p:spPr bwMode="auto">
            <a:xfrm>
              <a:off x="5329238" y="3784600"/>
              <a:ext cx="130175" cy="79375"/>
            </a:xfrm>
            <a:custGeom>
              <a:avLst/>
              <a:gdLst>
                <a:gd name="T0" fmla="*/ 0 w 82"/>
                <a:gd name="T1" fmla="*/ 0 h 50"/>
                <a:gd name="T2" fmla="*/ 44450 w 82"/>
                <a:gd name="T3" fmla="*/ 0 h 50"/>
                <a:gd name="T4" fmla="*/ 50800 w 82"/>
                <a:gd name="T5" fmla="*/ 50800 h 50"/>
                <a:gd name="T6" fmla="*/ 88900 w 82"/>
                <a:gd name="T7" fmla="*/ 0 h 50"/>
                <a:gd name="T8" fmla="*/ 130175 w 82"/>
                <a:gd name="T9" fmla="*/ 0 h 50"/>
                <a:gd name="T10" fmla="*/ 63500 w 82"/>
                <a:gd name="T11" fmla="*/ 79375 h 50"/>
                <a:gd name="T12" fmla="*/ 15875 w 82"/>
                <a:gd name="T13" fmla="*/ 79375 h 50"/>
                <a:gd name="T14" fmla="*/ 0 w 82"/>
                <a:gd name="T15" fmla="*/ 0 h 5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20" name="Freeform 20"/>
            <p:cNvSpPr>
              <a:spLocks/>
            </p:cNvSpPr>
            <p:nvPr/>
          </p:nvSpPr>
          <p:spPr bwMode="auto">
            <a:xfrm>
              <a:off x="5510213" y="3784600"/>
              <a:ext cx="111125" cy="79375"/>
            </a:xfrm>
            <a:custGeom>
              <a:avLst/>
              <a:gdLst>
                <a:gd name="T0" fmla="*/ 22225 w 70"/>
                <a:gd name="T1" fmla="*/ 0 h 50"/>
                <a:gd name="T2" fmla="*/ 111125 w 70"/>
                <a:gd name="T3" fmla="*/ 0 h 50"/>
                <a:gd name="T4" fmla="*/ 107950 w 70"/>
                <a:gd name="T5" fmla="*/ 15875 h 50"/>
                <a:gd name="T6" fmla="*/ 57150 w 70"/>
                <a:gd name="T7" fmla="*/ 15875 h 50"/>
                <a:gd name="T8" fmla="*/ 50800 w 70"/>
                <a:gd name="T9" fmla="*/ 31750 h 50"/>
                <a:gd name="T10" fmla="*/ 98425 w 70"/>
                <a:gd name="T11" fmla="*/ 31750 h 50"/>
                <a:gd name="T12" fmla="*/ 95250 w 70"/>
                <a:gd name="T13" fmla="*/ 47625 h 50"/>
                <a:gd name="T14" fmla="*/ 47625 w 70"/>
                <a:gd name="T15" fmla="*/ 47625 h 50"/>
                <a:gd name="T16" fmla="*/ 41275 w 70"/>
                <a:gd name="T17" fmla="*/ 63500 h 50"/>
                <a:gd name="T18" fmla="*/ 92075 w 70"/>
                <a:gd name="T19" fmla="*/ 63500 h 50"/>
                <a:gd name="T20" fmla="*/ 88900 w 70"/>
                <a:gd name="T21" fmla="*/ 79375 h 50"/>
                <a:gd name="T22" fmla="*/ 0 w 70"/>
                <a:gd name="T23" fmla="*/ 79375 h 50"/>
                <a:gd name="T24" fmla="*/ 22225 w 70"/>
                <a:gd name="T25" fmla="*/ 0 h 5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21" name="Freeform 21"/>
            <p:cNvSpPr>
              <a:spLocks/>
            </p:cNvSpPr>
            <p:nvPr/>
          </p:nvSpPr>
          <p:spPr bwMode="auto">
            <a:xfrm>
              <a:off x="5884863" y="3784600"/>
              <a:ext cx="104775" cy="79375"/>
            </a:xfrm>
            <a:custGeom>
              <a:avLst/>
              <a:gdLst>
                <a:gd name="T0" fmla="*/ 28575 w 66"/>
                <a:gd name="T1" fmla="*/ 19050 h 50"/>
                <a:gd name="T2" fmla="*/ 0 w 66"/>
                <a:gd name="T3" fmla="*/ 19050 h 50"/>
                <a:gd name="T4" fmla="*/ 6350 w 66"/>
                <a:gd name="T5" fmla="*/ 0 h 50"/>
                <a:gd name="T6" fmla="*/ 104775 w 66"/>
                <a:gd name="T7" fmla="*/ 0 h 50"/>
                <a:gd name="T8" fmla="*/ 98425 w 66"/>
                <a:gd name="T9" fmla="*/ 19050 h 50"/>
                <a:gd name="T10" fmla="*/ 69850 w 66"/>
                <a:gd name="T11" fmla="*/ 19050 h 50"/>
                <a:gd name="T12" fmla="*/ 50800 w 66"/>
                <a:gd name="T13" fmla="*/ 79375 h 50"/>
                <a:gd name="T14" fmla="*/ 9525 w 66"/>
                <a:gd name="T15" fmla="*/ 79375 h 50"/>
                <a:gd name="T16" fmla="*/ 28575 w 66"/>
                <a:gd name="T17" fmla="*/ 1905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22" name="Freeform 22"/>
            <p:cNvSpPr>
              <a:spLocks/>
            </p:cNvSpPr>
            <p:nvPr/>
          </p:nvSpPr>
          <p:spPr bwMode="auto">
            <a:xfrm>
              <a:off x="6046788" y="3784600"/>
              <a:ext cx="180975" cy="79375"/>
            </a:xfrm>
            <a:custGeom>
              <a:avLst/>
              <a:gdLst>
                <a:gd name="T0" fmla="*/ 22225 w 114"/>
                <a:gd name="T1" fmla="*/ 0 h 50"/>
                <a:gd name="T2" fmla="*/ 82550 w 114"/>
                <a:gd name="T3" fmla="*/ 0 h 50"/>
                <a:gd name="T4" fmla="*/ 85725 w 114"/>
                <a:gd name="T5" fmla="*/ 53975 h 50"/>
                <a:gd name="T6" fmla="*/ 85725 w 114"/>
                <a:gd name="T7" fmla="*/ 53975 h 50"/>
                <a:gd name="T8" fmla="*/ 120650 w 114"/>
                <a:gd name="T9" fmla="*/ 0 h 50"/>
                <a:gd name="T10" fmla="*/ 180975 w 114"/>
                <a:gd name="T11" fmla="*/ 0 h 50"/>
                <a:gd name="T12" fmla="*/ 155575 w 114"/>
                <a:gd name="T13" fmla="*/ 79375 h 50"/>
                <a:gd name="T14" fmla="*/ 120650 w 114"/>
                <a:gd name="T15" fmla="*/ 79375 h 50"/>
                <a:gd name="T16" fmla="*/ 136525 w 114"/>
                <a:gd name="T17" fmla="*/ 19050 h 50"/>
                <a:gd name="T18" fmla="*/ 136525 w 114"/>
                <a:gd name="T19" fmla="*/ 19050 h 50"/>
                <a:gd name="T20" fmla="*/ 95250 w 114"/>
                <a:gd name="T21" fmla="*/ 79375 h 50"/>
                <a:gd name="T22" fmla="*/ 57150 w 114"/>
                <a:gd name="T23" fmla="*/ 79375 h 50"/>
                <a:gd name="T24" fmla="*/ 50800 w 114"/>
                <a:gd name="T25" fmla="*/ 19050 h 50"/>
                <a:gd name="T26" fmla="*/ 50800 w 114"/>
                <a:gd name="T27" fmla="*/ 19050 h 50"/>
                <a:gd name="T28" fmla="*/ 31750 w 114"/>
                <a:gd name="T29" fmla="*/ 79375 h 50"/>
                <a:gd name="T30" fmla="*/ 0 w 114"/>
                <a:gd name="T31" fmla="*/ 79375 h 50"/>
                <a:gd name="T32" fmla="*/ 22225 w 114"/>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4" h="50">
                  <a:moveTo>
                    <a:pt x="14" y="0"/>
                  </a:moveTo>
                  <a:lnTo>
                    <a:pt x="52" y="0"/>
                  </a:lnTo>
                  <a:lnTo>
                    <a:pt x="54" y="34"/>
                  </a:lnTo>
                  <a:lnTo>
                    <a:pt x="76" y="0"/>
                  </a:lnTo>
                  <a:lnTo>
                    <a:pt x="114" y="0"/>
                  </a:lnTo>
                  <a:lnTo>
                    <a:pt x="98" y="50"/>
                  </a:lnTo>
                  <a:lnTo>
                    <a:pt x="76" y="50"/>
                  </a:lnTo>
                  <a:lnTo>
                    <a:pt x="86" y="12"/>
                  </a:lnTo>
                  <a:lnTo>
                    <a:pt x="60" y="50"/>
                  </a:lnTo>
                  <a:lnTo>
                    <a:pt x="36" y="50"/>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23" name="Freeform 23"/>
            <p:cNvSpPr>
              <a:spLocks/>
            </p:cNvSpPr>
            <p:nvPr/>
          </p:nvSpPr>
          <p:spPr bwMode="auto">
            <a:xfrm>
              <a:off x="6450013" y="3784600"/>
              <a:ext cx="146050" cy="79375"/>
            </a:xfrm>
            <a:custGeom>
              <a:avLst/>
              <a:gdLst>
                <a:gd name="T0" fmla="*/ 25400 w 92"/>
                <a:gd name="T1" fmla="*/ 0 h 50"/>
                <a:gd name="T2" fmla="*/ 82550 w 92"/>
                <a:gd name="T3" fmla="*/ 0 h 50"/>
                <a:gd name="T4" fmla="*/ 98425 w 92"/>
                <a:gd name="T5" fmla="*/ 53975 h 50"/>
                <a:gd name="T6" fmla="*/ 98425 w 92"/>
                <a:gd name="T7" fmla="*/ 53975 h 50"/>
                <a:gd name="T8" fmla="*/ 114300 w 92"/>
                <a:gd name="T9" fmla="*/ 0 h 50"/>
                <a:gd name="T10" fmla="*/ 146050 w 92"/>
                <a:gd name="T11" fmla="*/ 0 h 50"/>
                <a:gd name="T12" fmla="*/ 123825 w 92"/>
                <a:gd name="T13" fmla="*/ 79375 h 50"/>
                <a:gd name="T14" fmla="*/ 66675 w 92"/>
                <a:gd name="T15" fmla="*/ 79375 h 50"/>
                <a:gd name="T16" fmla="*/ 50800 w 92"/>
                <a:gd name="T17" fmla="*/ 22225 h 50"/>
                <a:gd name="T18" fmla="*/ 50800 w 92"/>
                <a:gd name="T19" fmla="*/ 22225 h 50"/>
                <a:gd name="T20" fmla="*/ 34925 w 92"/>
                <a:gd name="T21" fmla="*/ 79375 h 50"/>
                <a:gd name="T22" fmla="*/ 0 w 92"/>
                <a:gd name="T23" fmla="*/ 79375 h 50"/>
                <a:gd name="T24" fmla="*/ 25400 w 92"/>
                <a:gd name="T25" fmla="*/ 0 h 5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2" h="50">
                  <a:moveTo>
                    <a:pt x="16" y="0"/>
                  </a:moveTo>
                  <a:lnTo>
                    <a:pt x="52" y="0"/>
                  </a:lnTo>
                  <a:lnTo>
                    <a:pt x="62" y="34"/>
                  </a:lnTo>
                  <a:lnTo>
                    <a:pt x="72" y="0"/>
                  </a:lnTo>
                  <a:lnTo>
                    <a:pt x="92" y="0"/>
                  </a:lnTo>
                  <a:lnTo>
                    <a:pt x="78" y="50"/>
                  </a:lnTo>
                  <a:lnTo>
                    <a:pt x="42" y="50"/>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24" name="Freeform 24"/>
            <p:cNvSpPr>
              <a:spLocks/>
            </p:cNvSpPr>
            <p:nvPr/>
          </p:nvSpPr>
          <p:spPr bwMode="auto">
            <a:xfrm>
              <a:off x="6659563" y="3784600"/>
              <a:ext cx="107950" cy="79375"/>
            </a:xfrm>
            <a:custGeom>
              <a:avLst/>
              <a:gdLst>
                <a:gd name="T0" fmla="*/ 31750 w 68"/>
                <a:gd name="T1" fmla="*/ 19050 h 50"/>
                <a:gd name="T2" fmla="*/ 0 w 68"/>
                <a:gd name="T3" fmla="*/ 19050 h 50"/>
                <a:gd name="T4" fmla="*/ 6350 w 68"/>
                <a:gd name="T5" fmla="*/ 0 h 50"/>
                <a:gd name="T6" fmla="*/ 107950 w 68"/>
                <a:gd name="T7" fmla="*/ 0 h 50"/>
                <a:gd name="T8" fmla="*/ 101600 w 68"/>
                <a:gd name="T9" fmla="*/ 19050 h 50"/>
                <a:gd name="T10" fmla="*/ 69850 w 68"/>
                <a:gd name="T11" fmla="*/ 19050 h 50"/>
                <a:gd name="T12" fmla="*/ 50800 w 68"/>
                <a:gd name="T13" fmla="*/ 79375 h 50"/>
                <a:gd name="T14" fmla="*/ 12700 w 68"/>
                <a:gd name="T15" fmla="*/ 79375 h 50"/>
                <a:gd name="T16" fmla="*/ 31750 w 68"/>
                <a:gd name="T17" fmla="*/ 1905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25" name="Freeform 25"/>
            <p:cNvSpPr>
              <a:spLocks noEditPoints="1"/>
            </p:cNvSpPr>
            <p:nvPr/>
          </p:nvSpPr>
          <p:spPr bwMode="auto">
            <a:xfrm>
              <a:off x="7326313" y="3667125"/>
              <a:ext cx="85725" cy="85725"/>
            </a:xfrm>
            <a:custGeom>
              <a:avLst/>
              <a:gdLst>
                <a:gd name="T0" fmla="*/ 41275 w 54"/>
                <a:gd name="T1" fmla="*/ 0 h 54"/>
                <a:gd name="T2" fmla="*/ 41275 w 54"/>
                <a:gd name="T3" fmla="*/ 0 h 54"/>
                <a:gd name="T4" fmla="*/ 25400 w 54"/>
                <a:gd name="T5" fmla="*/ 3175 h 54"/>
                <a:gd name="T6" fmla="*/ 12700 w 54"/>
                <a:gd name="T7" fmla="*/ 12700 h 54"/>
                <a:gd name="T8" fmla="*/ 3175 w 54"/>
                <a:gd name="T9" fmla="*/ 25400 h 54"/>
                <a:gd name="T10" fmla="*/ 0 w 54"/>
                <a:gd name="T11" fmla="*/ 41275 h 54"/>
                <a:gd name="T12" fmla="*/ 0 w 54"/>
                <a:gd name="T13" fmla="*/ 41275 h 54"/>
                <a:gd name="T14" fmla="*/ 3175 w 54"/>
                <a:gd name="T15" fmla="*/ 57150 h 54"/>
                <a:gd name="T16" fmla="*/ 12700 w 54"/>
                <a:gd name="T17" fmla="*/ 73025 h 54"/>
                <a:gd name="T18" fmla="*/ 25400 w 54"/>
                <a:gd name="T19" fmla="*/ 82550 h 54"/>
                <a:gd name="T20" fmla="*/ 41275 w 54"/>
                <a:gd name="T21" fmla="*/ 85725 h 54"/>
                <a:gd name="T22" fmla="*/ 41275 w 54"/>
                <a:gd name="T23" fmla="*/ 85725 h 54"/>
                <a:gd name="T24" fmla="*/ 57150 w 54"/>
                <a:gd name="T25" fmla="*/ 82550 h 54"/>
                <a:gd name="T26" fmla="*/ 73025 w 54"/>
                <a:gd name="T27" fmla="*/ 73025 h 54"/>
                <a:gd name="T28" fmla="*/ 82550 w 54"/>
                <a:gd name="T29" fmla="*/ 57150 h 54"/>
                <a:gd name="T30" fmla="*/ 85725 w 54"/>
                <a:gd name="T31" fmla="*/ 41275 h 54"/>
                <a:gd name="T32" fmla="*/ 85725 w 54"/>
                <a:gd name="T33" fmla="*/ 41275 h 54"/>
                <a:gd name="T34" fmla="*/ 82550 w 54"/>
                <a:gd name="T35" fmla="*/ 25400 h 54"/>
                <a:gd name="T36" fmla="*/ 73025 w 54"/>
                <a:gd name="T37" fmla="*/ 12700 h 54"/>
                <a:gd name="T38" fmla="*/ 57150 w 54"/>
                <a:gd name="T39" fmla="*/ 3175 h 54"/>
                <a:gd name="T40" fmla="*/ 41275 w 54"/>
                <a:gd name="T41" fmla="*/ 0 h 54"/>
                <a:gd name="T42" fmla="*/ 41275 w 54"/>
                <a:gd name="T43" fmla="*/ 0 h 54"/>
                <a:gd name="T44" fmla="*/ 41275 w 54"/>
                <a:gd name="T45" fmla="*/ 76200 h 54"/>
                <a:gd name="T46" fmla="*/ 41275 w 54"/>
                <a:gd name="T47" fmla="*/ 76200 h 54"/>
                <a:gd name="T48" fmla="*/ 28575 w 54"/>
                <a:gd name="T49" fmla="*/ 73025 h 54"/>
                <a:gd name="T50" fmla="*/ 15875 w 54"/>
                <a:gd name="T51" fmla="*/ 66675 h 54"/>
                <a:gd name="T52" fmla="*/ 9525 w 54"/>
                <a:gd name="T53" fmla="*/ 57150 h 54"/>
                <a:gd name="T54" fmla="*/ 6350 w 54"/>
                <a:gd name="T55" fmla="*/ 41275 h 54"/>
                <a:gd name="T56" fmla="*/ 6350 w 54"/>
                <a:gd name="T57" fmla="*/ 41275 h 54"/>
                <a:gd name="T58" fmla="*/ 9525 w 54"/>
                <a:gd name="T59" fmla="*/ 28575 h 54"/>
                <a:gd name="T60" fmla="*/ 15875 w 54"/>
                <a:gd name="T61" fmla="*/ 15875 h 54"/>
                <a:gd name="T62" fmla="*/ 28575 w 54"/>
                <a:gd name="T63" fmla="*/ 9525 h 54"/>
                <a:gd name="T64" fmla="*/ 41275 w 54"/>
                <a:gd name="T65" fmla="*/ 6350 h 54"/>
                <a:gd name="T66" fmla="*/ 41275 w 54"/>
                <a:gd name="T67" fmla="*/ 6350 h 54"/>
                <a:gd name="T68" fmla="*/ 57150 w 54"/>
                <a:gd name="T69" fmla="*/ 9525 h 54"/>
                <a:gd name="T70" fmla="*/ 66675 w 54"/>
                <a:gd name="T71" fmla="*/ 15875 h 54"/>
                <a:gd name="T72" fmla="*/ 73025 w 54"/>
                <a:gd name="T73" fmla="*/ 28575 h 54"/>
                <a:gd name="T74" fmla="*/ 76200 w 54"/>
                <a:gd name="T75" fmla="*/ 41275 h 54"/>
                <a:gd name="T76" fmla="*/ 76200 w 54"/>
                <a:gd name="T77" fmla="*/ 41275 h 54"/>
                <a:gd name="T78" fmla="*/ 73025 w 54"/>
                <a:gd name="T79" fmla="*/ 57150 h 54"/>
                <a:gd name="T80" fmla="*/ 66675 w 54"/>
                <a:gd name="T81" fmla="*/ 66675 h 54"/>
                <a:gd name="T82" fmla="*/ 57150 w 54"/>
                <a:gd name="T83" fmla="*/ 73025 h 54"/>
                <a:gd name="T84" fmla="*/ 41275 w 54"/>
                <a:gd name="T85" fmla="*/ 76200 h 54"/>
                <a:gd name="T86" fmla="*/ 41275 w 54"/>
                <a:gd name="T87" fmla="*/ 76200 h 5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4" h="54">
                  <a:moveTo>
                    <a:pt x="26" y="0"/>
                  </a:moveTo>
                  <a:lnTo>
                    <a:pt x="26" y="0"/>
                  </a:lnTo>
                  <a:lnTo>
                    <a:pt x="16" y="2"/>
                  </a:lnTo>
                  <a:lnTo>
                    <a:pt x="8" y="8"/>
                  </a:lnTo>
                  <a:lnTo>
                    <a:pt x="2" y="16"/>
                  </a:lnTo>
                  <a:lnTo>
                    <a:pt x="0" y="26"/>
                  </a:lnTo>
                  <a:lnTo>
                    <a:pt x="2" y="36"/>
                  </a:lnTo>
                  <a:lnTo>
                    <a:pt x="8" y="46"/>
                  </a:lnTo>
                  <a:lnTo>
                    <a:pt x="16" y="52"/>
                  </a:lnTo>
                  <a:lnTo>
                    <a:pt x="26" y="54"/>
                  </a:lnTo>
                  <a:lnTo>
                    <a:pt x="36" y="52"/>
                  </a:lnTo>
                  <a:lnTo>
                    <a:pt x="46" y="46"/>
                  </a:lnTo>
                  <a:lnTo>
                    <a:pt x="52" y="36"/>
                  </a:lnTo>
                  <a:lnTo>
                    <a:pt x="54" y="26"/>
                  </a:lnTo>
                  <a:lnTo>
                    <a:pt x="52" y="16"/>
                  </a:lnTo>
                  <a:lnTo>
                    <a:pt x="46" y="8"/>
                  </a:lnTo>
                  <a:lnTo>
                    <a:pt x="36" y="2"/>
                  </a:lnTo>
                  <a:lnTo>
                    <a:pt x="26" y="0"/>
                  </a:lnTo>
                  <a:close/>
                  <a:moveTo>
                    <a:pt x="26" y="48"/>
                  </a:moveTo>
                  <a:lnTo>
                    <a:pt x="26" y="48"/>
                  </a:lnTo>
                  <a:lnTo>
                    <a:pt x="18" y="46"/>
                  </a:lnTo>
                  <a:lnTo>
                    <a:pt x="10" y="42"/>
                  </a:lnTo>
                  <a:lnTo>
                    <a:pt x="6" y="36"/>
                  </a:lnTo>
                  <a:lnTo>
                    <a:pt x="4" y="26"/>
                  </a:lnTo>
                  <a:lnTo>
                    <a:pt x="6" y="18"/>
                  </a:lnTo>
                  <a:lnTo>
                    <a:pt x="10" y="10"/>
                  </a:lnTo>
                  <a:lnTo>
                    <a:pt x="18" y="6"/>
                  </a:lnTo>
                  <a:lnTo>
                    <a:pt x="26" y="4"/>
                  </a:lnTo>
                  <a:lnTo>
                    <a:pt x="36" y="6"/>
                  </a:lnTo>
                  <a:lnTo>
                    <a:pt x="42" y="10"/>
                  </a:lnTo>
                  <a:lnTo>
                    <a:pt x="46" y="18"/>
                  </a:lnTo>
                  <a:lnTo>
                    <a:pt x="48" y="26"/>
                  </a:lnTo>
                  <a:lnTo>
                    <a:pt x="46" y="36"/>
                  </a:lnTo>
                  <a:lnTo>
                    <a:pt x="42" y="42"/>
                  </a:lnTo>
                  <a:lnTo>
                    <a:pt x="36" y="46"/>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26" name="Freeform 26"/>
            <p:cNvSpPr>
              <a:spLocks noEditPoints="1"/>
            </p:cNvSpPr>
            <p:nvPr/>
          </p:nvSpPr>
          <p:spPr bwMode="auto">
            <a:xfrm>
              <a:off x="7354888" y="3686175"/>
              <a:ext cx="31750" cy="44450"/>
            </a:xfrm>
            <a:custGeom>
              <a:avLst/>
              <a:gdLst>
                <a:gd name="T0" fmla="*/ 31750 w 20"/>
                <a:gd name="T1" fmla="*/ 15875 h 28"/>
                <a:gd name="T2" fmla="*/ 31750 w 20"/>
                <a:gd name="T3" fmla="*/ 15875 h 28"/>
                <a:gd name="T4" fmla="*/ 28575 w 20"/>
                <a:gd name="T5" fmla="*/ 9525 h 28"/>
                <a:gd name="T6" fmla="*/ 25400 w 20"/>
                <a:gd name="T7" fmla="*/ 3175 h 28"/>
                <a:gd name="T8" fmla="*/ 22225 w 20"/>
                <a:gd name="T9" fmla="*/ 3175 h 28"/>
                <a:gd name="T10" fmla="*/ 15875 w 20"/>
                <a:gd name="T11" fmla="*/ 0 h 28"/>
                <a:gd name="T12" fmla="*/ 0 w 20"/>
                <a:gd name="T13" fmla="*/ 0 h 28"/>
                <a:gd name="T14" fmla="*/ 0 w 20"/>
                <a:gd name="T15" fmla="*/ 44450 h 28"/>
                <a:gd name="T16" fmla="*/ 6350 w 20"/>
                <a:gd name="T17" fmla="*/ 44450 h 28"/>
                <a:gd name="T18" fmla="*/ 6350 w 20"/>
                <a:gd name="T19" fmla="*/ 28575 h 28"/>
                <a:gd name="T20" fmla="*/ 12700 w 20"/>
                <a:gd name="T21" fmla="*/ 28575 h 28"/>
                <a:gd name="T22" fmla="*/ 22225 w 20"/>
                <a:gd name="T23" fmla="*/ 44450 h 28"/>
                <a:gd name="T24" fmla="*/ 31750 w 20"/>
                <a:gd name="T25" fmla="*/ 44450 h 28"/>
                <a:gd name="T26" fmla="*/ 19050 w 20"/>
                <a:gd name="T27" fmla="*/ 25400 h 28"/>
                <a:gd name="T28" fmla="*/ 19050 w 20"/>
                <a:gd name="T29" fmla="*/ 25400 h 28"/>
                <a:gd name="T30" fmla="*/ 28575 w 20"/>
                <a:gd name="T31" fmla="*/ 22225 h 28"/>
                <a:gd name="T32" fmla="*/ 31750 w 20"/>
                <a:gd name="T33" fmla="*/ 15875 h 28"/>
                <a:gd name="T34" fmla="*/ 31750 w 20"/>
                <a:gd name="T35" fmla="*/ 15875 h 28"/>
                <a:gd name="T36" fmla="*/ 6350 w 20"/>
                <a:gd name="T37" fmla="*/ 19050 h 28"/>
                <a:gd name="T38" fmla="*/ 6350 w 20"/>
                <a:gd name="T39" fmla="*/ 6350 h 28"/>
                <a:gd name="T40" fmla="*/ 12700 w 20"/>
                <a:gd name="T41" fmla="*/ 6350 h 28"/>
                <a:gd name="T42" fmla="*/ 12700 w 20"/>
                <a:gd name="T43" fmla="*/ 6350 h 28"/>
                <a:gd name="T44" fmla="*/ 19050 w 20"/>
                <a:gd name="T45" fmla="*/ 9525 h 28"/>
                <a:gd name="T46" fmla="*/ 22225 w 20"/>
                <a:gd name="T47" fmla="*/ 9525 h 28"/>
                <a:gd name="T48" fmla="*/ 22225 w 20"/>
                <a:gd name="T49" fmla="*/ 12700 h 28"/>
                <a:gd name="T50" fmla="*/ 22225 w 20"/>
                <a:gd name="T51" fmla="*/ 12700 h 28"/>
                <a:gd name="T52" fmla="*/ 22225 w 20"/>
                <a:gd name="T53" fmla="*/ 19050 h 28"/>
                <a:gd name="T54" fmla="*/ 19050 w 20"/>
                <a:gd name="T55" fmla="*/ 19050 h 28"/>
                <a:gd name="T56" fmla="*/ 12700 w 20"/>
                <a:gd name="T57" fmla="*/ 19050 h 28"/>
                <a:gd name="T58" fmla="*/ 6350 w 20"/>
                <a:gd name="T59" fmla="*/ 19050 h 2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8" y="14"/>
                  </a:lnTo>
                  <a:lnTo>
                    <a:pt x="20" y="10"/>
                  </a:lnTo>
                  <a:close/>
                  <a:moveTo>
                    <a:pt x="4" y="12"/>
                  </a:moveTo>
                  <a:lnTo>
                    <a:pt x="4" y="4"/>
                  </a:lnTo>
                  <a:lnTo>
                    <a:pt x="8" y="4"/>
                  </a:lnTo>
                  <a:lnTo>
                    <a:pt x="12" y="6"/>
                  </a:lnTo>
                  <a:lnTo>
                    <a:pt x="14" y="6"/>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27" name="Freeform 27"/>
            <p:cNvSpPr>
              <a:spLocks/>
            </p:cNvSpPr>
            <p:nvPr/>
          </p:nvSpPr>
          <p:spPr bwMode="auto">
            <a:xfrm>
              <a:off x="5688013" y="3784600"/>
              <a:ext cx="120650" cy="82550"/>
            </a:xfrm>
            <a:custGeom>
              <a:avLst/>
              <a:gdLst>
                <a:gd name="T0" fmla="*/ 53975 w 76"/>
                <a:gd name="T1" fmla="*/ 25400 h 52"/>
                <a:gd name="T2" fmla="*/ 53975 w 76"/>
                <a:gd name="T3" fmla="*/ 19050 h 52"/>
                <a:gd name="T4" fmla="*/ 66675 w 76"/>
                <a:gd name="T5" fmla="*/ 12700 h 52"/>
                <a:gd name="T6" fmla="*/ 76200 w 76"/>
                <a:gd name="T7" fmla="*/ 12700 h 52"/>
                <a:gd name="T8" fmla="*/ 82550 w 76"/>
                <a:gd name="T9" fmla="*/ 15875 h 52"/>
                <a:gd name="T10" fmla="*/ 85725 w 76"/>
                <a:gd name="T11" fmla="*/ 22225 h 52"/>
                <a:gd name="T12" fmla="*/ 117475 w 76"/>
                <a:gd name="T13" fmla="*/ 22225 h 52"/>
                <a:gd name="T14" fmla="*/ 114300 w 76"/>
                <a:gd name="T15" fmla="*/ 6350 h 52"/>
                <a:gd name="T16" fmla="*/ 76200 w 76"/>
                <a:gd name="T17" fmla="*/ 0 h 52"/>
                <a:gd name="T18" fmla="*/ 50800 w 76"/>
                <a:gd name="T19" fmla="*/ 0 h 52"/>
                <a:gd name="T20" fmla="*/ 19050 w 76"/>
                <a:gd name="T21" fmla="*/ 12700 h 52"/>
                <a:gd name="T22" fmla="*/ 12700 w 76"/>
                <a:gd name="T23" fmla="*/ 25400 h 52"/>
                <a:gd name="T24" fmla="*/ 12700 w 76"/>
                <a:gd name="T25" fmla="*/ 38100 h 52"/>
                <a:gd name="T26" fmla="*/ 25400 w 76"/>
                <a:gd name="T27" fmla="*/ 44450 h 52"/>
                <a:gd name="T28" fmla="*/ 60325 w 76"/>
                <a:gd name="T29" fmla="*/ 53975 h 52"/>
                <a:gd name="T30" fmla="*/ 69850 w 76"/>
                <a:gd name="T31" fmla="*/ 57150 h 52"/>
                <a:gd name="T32" fmla="*/ 69850 w 76"/>
                <a:gd name="T33" fmla="*/ 60325 h 52"/>
                <a:gd name="T34" fmla="*/ 63500 w 76"/>
                <a:gd name="T35" fmla="*/ 66675 h 52"/>
                <a:gd name="T36" fmla="*/ 50800 w 76"/>
                <a:gd name="T37" fmla="*/ 69850 h 52"/>
                <a:gd name="T38" fmla="*/ 38100 w 76"/>
                <a:gd name="T39" fmla="*/ 66675 h 52"/>
                <a:gd name="T40" fmla="*/ 34925 w 76"/>
                <a:gd name="T41" fmla="*/ 60325 h 52"/>
                <a:gd name="T42" fmla="*/ 0 w 76"/>
                <a:gd name="T43" fmla="*/ 57150 h 52"/>
                <a:gd name="T44" fmla="*/ 0 w 76"/>
                <a:gd name="T45" fmla="*/ 66675 h 52"/>
                <a:gd name="T46" fmla="*/ 3175 w 76"/>
                <a:gd name="T47" fmla="*/ 76200 h 52"/>
                <a:gd name="T48" fmla="*/ 15875 w 76"/>
                <a:gd name="T49" fmla="*/ 82550 h 52"/>
                <a:gd name="T50" fmla="*/ 44450 w 76"/>
                <a:gd name="T51" fmla="*/ 82550 h 52"/>
                <a:gd name="T52" fmla="*/ 92075 w 76"/>
                <a:gd name="T53" fmla="*/ 76200 h 52"/>
                <a:gd name="T54" fmla="*/ 111125 w 76"/>
                <a:gd name="T55" fmla="*/ 57150 h 52"/>
                <a:gd name="T56" fmla="*/ 111125 w 76"/>
                <a:gd name="T57" fmla="*/ 47625 h 52"/>
                <a:gd name="T58" fmla="*/ 107950 w 76"/>
                <a:gd name="T59" fmla="*/ 41275 h 52"/>
                <a:gd name="T60" fmla="*/ 79375 w 76"/>
                <a:gd name="T61" fmla="*/ 31750 h 52"/>
                <a:gd name="T62" fmla="*/ 53975 w 76"/>
                <a:gd name="T63" fmla="*/ 25400 h 5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6" h="52">
                  <a:moveTo>
                    <a:pt x="34" y="16"/>
                  </a:moveTo>
                  <a:lnTo>
                    <a:pt x="34" y="16"/>
                  </a:lnTo>
                  <a:lnTo>
                    <a:pt x="34" y="12"/>
                  </a:lnTo>
                  <a:lnTo>
                    <a:pt x="36" y="10"/>
                  </a:lnTo>
                  <a:lnTo>
                    <a:pt x="42" y="8"/>
                  </a:lnTo>
                  <a:lnTo>
                    <a:pt x="48" y="8"/>
                  </a:lnTo>
                  <a:lnTo>
                    <a:pt x="52" y="10"/>
                  </a:lnTo>
                  <a:lnTo>
                    <a:pt x="54" y="12"/>
                  </a:lnTo>
                  <a:lnTo>
                    <a:pt x="54" y="14"/>
                  </a:lnTo>
                  <a:lnTo>
                    <a:pt x="74" y="14"/>
                  </a:lnTo>
                  <a:lnTo>
                    <a:pt x="76" y="8"/>
                  </a:lnTo>
                  <a:lnTo>
                    <a:pt x="72" y="4"/>
                  </a:lnTo>
                  <a:lnTo>
                    <a:pt x="62" y="0"/>
                  </a:lnTo>
                  <a:lnTo>
                    <a:pt x="48" y="0"/>
                  </a:lnTo>
                  <a:lnTo>
                    <a:pt x="32" y="0"/>
                  </a:lnTo>
                  <a:lnTo>
                    <a:pt x="20" y="4"/>
                  </a:lnTo>
                  <a:lnTo>
                    <a:pt x="12" y="8"/>
                  </a:lnTo>
                  <a:lnTo>
                    <a:pt x="8" y="16"/>
                  </a:lnTo>
                  <a:lnTo>
                    <a:pt x="6" y="20"/>
                  </a:lnTo>
                  <a:lnTo>
                    <a:pt x="8" y="24"/>
                  </a:lnTo>
                  <a:lnTo>
                    <a:pt x="16" y="28"/>
                  </a:lnTo>
                  <a:lnTo>
                    <a:pt x="28" y="32"/>
                  </a:lnTo>
                  <a:lnTo>
                    <a:pt x="38" y="34"/>
                  </a:lnTo>
                  <a:lnTo>
                    <a:pt x="44" y="36"/>
                  </a:lnTo>
                  <a:lnTo>
                    <a:pt x="44" y="38"/>
                  </a:lnTo>
                  <a:lnTo>
                    <a:pt x="42" y="40"/>
                  </a:lnTo>
                  <a:lnTo>
                    <a:pt x="40" y="42"/>
                  </a:lnTo>
                  <a:lnTo>
                    <a:pt x="32" y="44"/>
                  </a:lnTo>
                  <a:lnTo>
                    <a:pt x="28" y="42"/>
                  </a:lnTo>
                  <a:lnTo>
                    <a:pt x="24" y="42"/>
                  </a:lnTo>
                  <a:lnTo>
                    <a:pt x="22" y="38"/>
                  </a:lnTo>
                  <a:lnTo>
                    <a:pt x="24" y="36"/>
                  </a:lnTo>
                  <a:lnTo>
                    <a:pt x="0" y="36"/>
                  </a:lnTo>
                  <a:lnTo>
                    <a:pt x="0" y="42"/>
                  </a:lnTo>
                  <a:lnTo>
                    <a:pt x="0" y="46"/>
                  </a:lnTo>
                  <a:lnTo>
                    <a:pt x="2" y="48"/>
                  </a:lnTo>
                  <a:lnTo>
                    <a:pt x="6" y="50"/>
                  </a:lnTo>
                  <a:lnTo>
                    <a:pt x="10" y="52"/>
                  </a:lnTo>
                  <a:lnTo>
                    <a:pt x="28" y="52"/>
                  </a:lnTo>
                  <a:lnTo>
                    <a:pt x="46" y="52"/>
                  </a:lnTo>
                  <a:lnTo>
                    <a:pt x="58" y="48"/>
                  </a:lnTo>
                  <a:lnTo>
                    <a:pt x="66" y="42"/>
                  </a:lnTo>
                  <a:lnTo>
                    <a:pt x="70" y="36"/>
                  </a:lnTo>
                  <a:lnTo>
                    <a:pt x="70" y="30"/>
                  </a:lnTo>
                  <a:lnTo>
                    <a:pt x="68" y="26"/>
                  </a:lnTo>
                  <a:lnTo>
                    <a:pt x="62" y="22"/>
                  </a:lnTo>
                  <a:lnTo>
                    <a:pt x="50" y="20"/>
                  </a:lnTo>
                  <a:lnTo>
                    <a:pt x="40" y="18"/>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28" name="Freeform 28"/>
            <p:cNvSpPr>
              <a:spLocks/>
            </p:cNvSpPr>
            <p:nvPr/>
          </p:nvSpPr>
          <p:spPr bwMode="auto">
            <a:xfrm>
              <a:off x="6281738" y="3784600"/>
              <a:ext cx="114300" cy="79375"/>
            </a:xfrm>
            <a:custGeom>
              <a:avLst/>
              <a:gdLst>
                <a:gd name="T0" fmla="*/ 25400 w 72"/>
                <a:gd name="T1" fmla="*/ 0 h 50"/>
                <a:gd name="T2" fmla="*/ 114300 w 72"/>
                <a:gd name="T3" fmla="*/ 0 h 50"/>
                <a:gd name="T4" fmla="*/ 107950 w 72"/>
                <a:gd name="T5" fmla="*/ 15875 h 50"/>
                <a:gd name="T6" fmla="*/ 57150 w 72"/>
                <a:gd name="T7" fmla="*/ 15875 h 50"/>
                <a:gd name="T8" fmla="*/ 53975 w 72"/>
                <a:gd name="T9" fmla="*/ 31750 h 50"/>
                <a:gd name="T10" fmla="*/ 101600 w 72"/>
                <a:gd name="T11" fmla="*/ 31750 h 50"/>
                <a:gd name="T12" fmla="*/ 95250 w 72"/>
                <a:gd name="T13" fmla="*/ 47625 h 50"/>
                <a:gd name="T14" fmla="*/ 47625 w 72"/>
                <a:gd name="T15" fmla="*/ 47625 h 50"/>
                <a:gd name="T16" fmla="*/ 41275 w 72"/>
                <a:gd name="T17" fmla="*/ 63500 h 50"/>
                <a:gd name="T18" fmla="*/ 95250 w 72"/>
                <a:gd name="T19" fmla="*/ 63500 h 50"/>
                <a:gd name="T20" fmla="*/ 88900 w 72"/>
                <a:gd name="T21" fmla="*/ 79375 h 50"/>
                <a:gd name="T22" fmla="*/ 0 w 72"/>
                <a:gd name="T23" fmla="*/ 79375 h 50"/>
                <a:gd name="T24" fmla="*/ 25400 w 72"/>
                <a:gd name="T25" fmla="*/ 0 h 5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29" name="Freeform 29"/>
            <p:cNvSpPr>
              <a:spLocks/>
            </p:cNvSpPr>
            <p:nvPr/>
          </p:nvSpPr>
          <p:spPr bwMode="auto">
            <a:xfrm>
              <a:off x="7015163" y="3403600"/>
              <a:ext cx="473075" cy="460375"/>
            </a:xfrm>
            <a:custGeom>
              <a:avLst/>
              <a:gdLst>
                <a:gd name="T0" fmla="*/ 314325 w 298"/>
                <a:gd name="T1" fmla="*/ 0 h 290"/>
                <a:gd name="T2" fmla="*/ 228600 w 298"/>
                <a:gd name="T3" fmla="*/ 180975 h 290"/>
                <a:gd name="T4" fmla="*/ 231775 w 298"/>
                <a:gd name="T5" fmla="*/ 0 h 290"/>
                <a:gd name="T6" fmla="*/ 73025 w 298"/>
                <a:gd name="T7" fmla="*/ 0 h 290"/>
                <a:gd name="T8" fmla="*/ 104775 w 298"/>
                <a:gd name="T9" fmla="*/ 330200 h 290"/>
                <a:gd name="T10" fmla="*/ 104775 w 298"/>
                <a:gd name="T11" fmla="*/ 330200 h 290"/>
                <a:gd name="T12" fmla="*/ 101600 w 298"/>
                <a:gd name="T13" fmla="*/ 342900 h 290"/>
                <a:gd name="T14" fmla="*/ 95250 w 298"/>
                <a:gd name="T15" fmla="*/ 352425 h 290"/>
                <a:gd name="T16" fmla="*/ 88900 w 298"/>
                <a:gd name="T17" fmla="*/ 358775 h 290"/>
                <a:gd name="T18" fmla="*/ 82550 w 298"/>
                <a:gd name="T19" fmla="*/ 365125 h 290"/>
                <a:gd name="T20" fmla="*/ 82550 w 298"/>
                <a:gd name="T21" fmla="*/ 365125 h 290"/>
                <a:gd name="T22" fmla="*/ 69850 w 298"/>
                <a:gd name="T23" fmla="*/ 368300 h 290"/>
                <a:gd name="T24" fmla="*/ 53975 w 298"/>
                <a:gd name="T25" fmla="*/ 368300 h 290"/>
                <a:gd name="T26" fmla="*/ 28575 w 298"/>
                <a:gd name="T27" fmla="*/ 368300 h 290"/>
                <a:gd name="T28" fmla="*/ 25400 w 298"/>
                <a:gd name="T29" fmla="*/ 368300 h 290"/>
                <a:gd name="T30" fmla="*/ 0 w 298"/>
                <a:gd name="T31" fmla="*/ 460375 h 290"/>
                <a:gd name="T32" fmla="*/ 107950 w 298"/>
                <a:gd name="T33" fmla="*/ 460375 h 290"/>
                <a:gd name="T34" fmla="*/ 107950 w 298"/>
                <a:gd name="T35" fmla="*/ 460375 h 290"/>
                <a:gd name="T36" fmla="*/ 130175 w 298"/>
                <a:gd name="T37" fmla="*/ 457200 h 290"/>
                <a:gd name="T38" fmla="*/ 149225 w 298"/>
                <a:gd name="T39" fmla="*/ 454025 h 290"/>
                <a:gd name="T40" fmla="*/ 168275 w 298"/>
                <a:gd name="T41" fmla="*/ 444500 h 290"/>
                <a:gd name="T42" fmla="*/ 184150 w 298"/>
                <a:gd name="T43" fmla="*/ 434975 h 290"/>
                <a:gd name="T44" fmla="*/ 200025 w 298"/>
                <a:gd name="T45" fmla="*/ 422275 h 290"/>
                <a:gd name="T46" fmla="*/ 215900 w 298"/>
                <a:gd name="T47" fmla="*/ 403225 h 290"/>
                <a:gd name="T48" fmla="*/ 247650 w 298"/>
                <a:gd name="T49" fmla="*/ 358775 h 290"/>
                <a:gd name="T50" fmla="*/ 473075 w 298"/>
                <a:gd name="T51" fmla="*/ 0 h 290"/>
                <a:gd name="T52" fmla="*/ 314325 w 298"/>
                <a:gd name="T53" fmla="*/ 0 h 2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98" h="290">
                  <a:moveTo>
                    <a:pt x="198" y="0"/>
                  </a:moveTo>
                  <a:lnTo>
                    <a:pt x="144" y="114"/>
                  </a:lnTo>
                  <a:lnTo>
                    <a:pt x="146" y="0"/>
                  </a:lnTo>
                  <a:lnTo>
                    <a:pt x="46" y="0"/>
                  </a:lnTo>
                  <a:lnTo>
                    <a:pt x="66" y="208"/>
                  </a:lnTo>
                  <a:lnTo>
                    <a:pt x="64" y="216"/>
                  </a:lnTo>
                  <a:lnTo>
                    <a:pt x="60" y="222"/>
                  </a:lnTo>
                  <a:lnTo>
                    <a:pt x="56" y="226"/>
                  </a:lnTo>
                  <a:lnTo>
                    <a:pt x="52" y="230"/>
                  </a:lnTo>
                  <a:lnTo>
                    <a:pt x="44" y="232"/>
                  </a:lnTo>
                  <a:lnTo>
                    <a:pt x="34" y="232"/>
                  </a:lnTo>
                  <a:lnTo>
                    <a:pt x="18" y="232"/>
                  </a:lnTo>
                  <a:lnTo>
                    <a:pt x="16" y="232"/>
                  </a:lnTo>
                  <a:lnTo>
                    <a:pt x="0"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30" name="Freeform 30"/>
            <p:cNvSpPr>
              <a:spLocks/>
            </p:cNvSpPr>
            <p:nvPr/>
          </p:nvSpPr>
          <p:spPr bwMode="auto">
            <a:xfrm>
              <a:off x="6811963" y="3781425"/>
              <a:ext cx="120650" cy="85725"/>
            </a:xfrm>
            <a:custGeom>
              <a:avLst/>
              <a:gdLst>
                <a:gd name="T0" fmla="*/ 53975 w 76"/>
                <a:gd name="T1" fmla="*/ 28575 h 54"/>
                <a:gd name="T2" fmla="*/ 53975 w 76"/>
                <a:gd name="T3" fmla="*/ 22225 h 54"/>
                <a:gd name="T4" fmla="*/ 69850 w 76"/>
                <a:gd name="T5" fmla="*/ 15875 h 54"/>
                <a:gd name="T6" fmla="*/ 79375 w 76"/>
                <a:gd name="T7" fmla="*/ 15875 h 54"/>
                <a:gd name="T8" fmla="*/ 82550 w 76"/>
                <a:gd name="T9" fmla="*/ 19050 h 54"/>
                <a:gd name="T10" fmla="*/ 85725 w 76"/>
                <a:gd name="T11" fmla="*/ 25400 h 54"/>
                <a:gd name="T12" fmla="*/ 120650 w 76"/>
                <a:gd name="T13" fmla="*/ 25400 h 54"/>
                <a:gd name="T14" fmla="*/ 114300 w 76"/>
                <a:gd name="T15" fmla="*/ 9525 h 54"/>
                <a:gd name="T16" fmla="*/ 76200 w 76"/>
                <a:gd name="T17" fmla="*/ 0 h 54"/>
                <a:gd name="T18" fmla="*/ 50800 w 76"/>
                <a:gd name="T19" fmla="*/ 3175 h 54"/>
                <a:gd name="T20" fmla="*/ 19050 w 76"/>
                <a:gd name="T21" fmla="*/ 15875 h 54"/>
                <a:gd name="T22" fmla="*/ 12700 w 76"/>
                <a:gd name="T23" fmla="*/ 28575 h 54"/>
                <a:gd name="T24" fmla="*/ 15875 w 76"/>
                <a:gd name="T25" fmla="*/ 41275 h 54"/>
                <a:gd name="T26" fmla="*/ 28575 w 76"/>
                <a:gd name="T27" fmla="*/ 47625 h 54"/>
                <a:gd name="T28" fmla="*/ 63500 w 76"/>
                <a:gd name="T29" fmla="*/ 57150 h 54"/>
                <a:gd name="T30" fmla="*/ 73025 w 76"/>
                <a:gd name="T31" fmla="*/ 60325 h 54"/>
                <a:gd name="T32" fmla="*/ 73025 w 76"/>
                <a:gd name="T33" fmla="*/ 63500 h 54"/>
                <a:gd name="T34" fmla="*/ 63500 w 76"/>
                <a:gd name="T35" fmla="*/ 69850 h 54"/>
                <a:gd name="T36" fmla="*/ 53975 w 76"/>
                <a:gd name="T37" fmla="*/ 73025 h 54"/>
                <a:gd name="T38" fmla="*/ 38100 w 76"/>
                <a:gd name="T39" fmla="*/ 69850 h 54"/>
                <a:gd name="T40" fmla="*/ 38100 w 76"/>
                <a:gd name="T41" fmla="*/ 63500 h 54"/>
                <a:gd name="T42" fmla="*/ 3175 w 76"/>
                <a:gd name="T43" fmla="*/ 60325 h 54"/>
                <a:gd name="T44" fmla="*/ 0 w 76"/>
                <a:gd name="T45" fmla="*/ 69850 h 54"/>
                <a:gd name="T46" fmla="*/ 6350 w 76"/>
                <a:gd name="T47" fmla="*/ 79375 h 54"/>
                <a:gd name="T48" fmla="*/ 19050 w 76"/>
                <a:gd name="T49" fmla="*/ 85725 h 54"/>
                <a:gd name="T50" fmla="*/ 47625 w 76"/>
                <a:gd name="T51" fmla="*/ 85725 h 54"/>
                <a:gd name="T52" fmla="*/ 95250 w 76"/>
                <a:gd name="T53" fmla="*/ 79375 h 54"/>
                <a:gd name="T54" fmla="*/ 114300 w 76"/>
                <a:gd name="T55" fmla="*/ 60325 h 54"/>
                <a:gd name="T56" fmla="*/ 114300 w 76"/>
                <a:gd name="T57" fmla="*/ 50800 h 54"/>
                <a:gd name="T58" fmla="*/ 111125 w 76"/>
                <a:gd name="T59" fmla="*/ 44450 h 54"/>
                <a:gd name="T60" fmla="*/ 82550 w 76"/>
                <a:gd name="T61" fmla="*/ 34925 h 54"/>
                <a:gd name="T62" fmla="*/ 53975 w 76"/>
                <a:gd name="T63" fmla="*/ 28575 h 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6" h="54">
                  <a:moveTo>
                    <a:pt x="34" y="18"/>
                  </a:moveTo>
                  <a:lnTo>
                    <a:pt x="34" y="18"/>
                  </a:lnTo>
                  <a:lnTo>
                    <a:pt x="34" y="14"/>
                  </a:lnTo>
                  <a:lnTo>
                    <a:pt x="38" y="12"/>
                  </a:lnTo>
                  <a:lnTo>
                    <a:pt x="44" y="10"/>
                  </a:lnTo>
                  <a:lnTo>
                    <a:pt x="50" y="10"/>
                  </a:lnTo>
                  <a:lnTo>
                    <a:pt x="52" y="12"/>
                  </a:lnTo>
                  <a:lnTo>
                    <a:pt x="54" y="14"/>
                  </a:lnTo>
                  <a:lnTo>
                    <a:pt x="54" y="16"/>
                  </a:lnTo>
                  <a:lnTo>
                    <a:pt x="76" y="16"/>
                  </a:lnTo>
                  <a:lnTo>
                    <a:pt x="76" y="10"/>
                  </a:lnTo>
                  <a:lnTo>
                    <a:pt x="72" y="6"/>
                  </a:lnTo>
                  <a:lnTo>
                    <a:pt x="64" y="2"/>
                  </a:lnTo>
                  <a:lnTo>
                    <a:pt x="48" y="0"/>
                  </a:lnTo>
                  <a:lnTo>
                    <a:pt x="32" y="2"/>
                  </a:lnTo>
                  <a:lnTo>
                    <a:pt x="20" y="4"/>
                  </a:lnTo>
                  <a:lnTo>
                    <a:pt x="12" y="10"/>
                  </a:lnTo>
                  <a:lnTo>
                    <a:pt x="8" y="18"/>
                  </a:lnTo>
                  <a:lnTo>
                    <a:pt x="8" y="22"/>
                  </a:lnTo>
                  <a:lnTo>
                    <a:pt x="10" y="26"/>
                  </a:lnTo>
                  <a:lnTo>
                    <a:pt x="18" y="30"/>
                  </a:lnTo>
                  <a:lnTo>
                    <a:pt x="28" y="32"/>
                  </a:lnTo>
                  <a:lnTo>
                    <a:pt x="40" y="36"/>
                  </a:lnTo>
                  <a:lnTo>
                    <a:pt x="46" y="38"/>
                  </a:lnTo>
                  <a:lnTo>
                    <a:pt x="46" y="40"/>
                  </a:lnTo>
                  <a:lnTo>
                    <a:pt x="44" y="42"/>
                  </a:lnTo>
                  <a:lnTo>
                    <a:pt x="40" y="44"/>
                  </a:lnTo>
                  <a:lnTo>
                    <a:pt x="34" y="46"/>
                  </a:lnTo>
                  <a:lnTo>
                    <a:pt x="28" y="44"/>
                  </a:lnTo>
                  <a:lnTo>
                    <a:pt x="24" y="44"/>
                  </a:lnTo>
                  <a:lnTo>
                    <a:pt x="24" y="40"/>
                  </a:lnTo>
                  <a:lnTo>
                    <a:pt x="24" y="38"/>
                  </a:lnTo>
                  <a:lnTo>
                    <a:pt x="2" y="38"/>
                  </a:lnTo>
                  <a:lnTo>
                    <a:pt x="0" y="44"/>
                  </a:lnTo>
                  <a:lnTo>
                    <a:pt x="2" y="48"/>
                  </a:lnTo>
                  <a:lnTo>
                    <a:pt x="4" y="50"/>
                  </a:lnTo>
                  <a:lnTo>
                    <a:pt x="6" y="52"/>
                  </a:lnTo>
                  <a:lnTo>
                    <a:pt x="12" y="54"/>
                  </a:lnTo>
                  <a:lnTo>
                    <a:pt x="30" y="54"/>
                  </a:lnTo>
                  <a:lnTo>
                    <a:pt x="48" y="54"/>
                  </a:lnTo>
                  <a:lnTo>
                    <a:pt x="60" y="50"/>
                  </a:lnTo>
                  <a:lnTo>
                    <a:pt x="68" y="44"/>
                  </a:lnTo>
                  <a:lnTo>
                    <a:pt x="72" y="38"/>
                  </a:lnTo>
                  <a:lnTo>
                    <a:pt x="72" y="32"/>
                  </a:lnTo>
                  <a:lnTo>
                    <a:pt x="70" y="28"/>
                  </a:lnTo>
                  <a:lnTo>
                    <a:pt x="62" y="24"/>
                  </a:lnTo>
                  <a:lnTo>
                    <a:pt x="52" y="22"/>
                  </a:lnTo>
                  <a:lnTo>
                    <a:pt x="40" y="20"/>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grpSp>
      <p:sp>
        <p:nvSpPr>
          <p:cNvPr id="2" name="Title 1"/>
          <p:cNvSpPr>
            <a:spLocks noGrp="1"/>
          </p:cNvSpPr>
          <p:nvPr>
            <p:ph type="title"/>
          </p:nvPr>
        </p:nvSpPr>
        <p:spPr>
          <a:xfrm>
            <a:off x="317116" y="228600"/>
            <a:ext cx="8188710" cy="838200"/>
          </a:xfrm>
        </p:spPr>
        <p:txBody>
          <a:bodyPr/>
          <a:lstStyle/>
          <a:p>
            <a:r>
              <a:rPr lang="en-US" dirty="0"/>
              <a:t>Click to edit Master title style</a:t>
            </a:r>
          </a:p>
        </p:txBody>
      </p:sp>
      <p:sp>
        <p:nvSpPr>
          <p:cNvPr id="7" name="Content Placeholder 2"/>
          <p:cNvSpPr>
            <a:spLocks noGrp="1"/>
          </p:cNvSpPr>
          <p:nvPr>
            <p:ph idx="13"/>
          </p:nvPr>
        </p:nvSpPr>
        <p:spPr>
          <a:xfrm>
            <a:off x="317116" y="1339850"/>
            <a:ext cx="8188710" cy="4878388"/>
          </a:xfrm>
        </p:spPr>
        <p:txBody>
          <a:bodyPr/>
          <a:lstStyle>
            <a:lvl1pPr marL="0" indent="0" algn="l" rtl="0" fontAlgn="base">
              <a:spcBef>
                <a:spcPts val="480"/>
              </a:spcBef>
              <a:spcAft>
                <a:spcPct val="0"/>
              </a:spcAft>
              <a:buSzPct val="40000"/>
              <a:defRPr lang="en-US" sz="1600" b="1" dirty="0" smtClean="0">
                <a:solidFill>
                  <a:schemeClr val="accent3"/>
                </a:solidFill>
                <a:latin typeface="+mn-lt"/>
                <a:ea typeface="+mn-ea"/>
                <a:cs typeface="+mn-cs"/>
              </a:defRPr>
            </a:lvl1pPr>
            <a:lvl2pPr>
              <a:spcBef>
                <a:spcPts val="1999"/>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lvl="0"/>
            <a:r>
              <a:rPr lang="en-US" dirty="0"/>
              <a:t>Click to edit Master text styles</a:t>
            </a:r>
          </a:p>
        </p:txBody>
      </p:sp>
      <p:sp>
        <p:nvSpPr>
          <p:cNvPr id="31" name="Slide Number Placeholder 3"/>
          <p:cNvSpPr>
            <a:spLocks noGrp="1"/>
          </p:cNvSpPr>
          <p:nvPr>
            <p:ph type="sldNum" sz="quarter" idx="14"/>
          </p:nvPr>
        </p:nvSpPr>
        <p:spPr>
          <a:xfrm>
            <a:off x="1" y="6384925"/>
            <a:ext cx="328613" cy="268288"/>
          </a:xfrm>
        </p:spPr>
        <p:txBody>
          <a:bodyPr/>
          <a:lstStyle>
            <a:lvl1pPr>
              <a:defRPr smtClean="0">
                <a:solidFill>
                  <a:srgbClr val="000000"/>
                </a:solidFill>
              </a:defRPr>
            </a:lvl1pPr>
          </a:lstStyle>
          <a:p>
            <a:pPr>
              <a:defRPr/>
            </a:pPr>
            <a:fld id="{D61BB4A6-003F-49C2-BE48-E7D8BCBF86DF}" type="slidenum">
              <a:rPr lang="en-US"/>
              <a:pPr>
                <a:defRPr/>
              </a:pPr>
              <a:t>‹#›</a:t>
            </a:fld>
            <a:endParaRPr lang="en-US" dirty="0"/>
          </a:p>
        </p:txBody>
      </p:sp>
      <p:sp>
        <p:nvSpPr>
          <p:cNvPr id="32" name="Footer Placeholder 4"/>
          <p:cNvSpPr>
            <a:spLocks noGrp="1"/>
          </p:cNvSpPr>
          <p:nvPr>
            <p:ph type="ftr" sz="quarter" idx="15"/>
          </p:nvPr>
        </p:nvSpPr>
        <p:spPr>
          <a:xfrm>
            <a:off x="320676" y="6483350"/>
            <a:ext cx="3933825" cy="173038"/>
          </a:xfrm>
        </p:spPr>
        <p:txBody>
          <a:bodyPr/>
          <a:lstStyle>
            <a:lvl1pPr algn="l">
              <a:defRPr smtClean="0">
                <a:solidFill>
                  <a:srgbClr val="000000"/>
                </a:solidFill>
              </a:defRPr>
            </a:lvl1pPr>
          </a:lstStyle>
          <a:p>
            <a:pPr>
              <a:defRPr/>
            </a:pPr>
            <a:r>
              <a:rPr lang="en-US" dirty="0"/>
              <a:t>For institutional use only.</a:t>
            </a:r>
          </a:p>
        </p:txBody>
      </p:sp>
      <p:sp>
        <p:nvSpPr>
          <p:cNvPr id="33" name="Rectangle 155"/>
          <p:cNvSpPr>
            <a:spLocks noGrp="1" noChangeArrowheads="1"/>
          </p:cNvSpPr>
          <p:nvPr>
            <p:ph type="dt" sz="half" idx="16"/>
          </p:nvPr>
        </p:nvSpPr>
        <p:spPr>
          <a:xfrm>
            <a:off x="320675" y="6656388"/>
            <a:ext cx="1982788" cy="120650"/>
          </a:xfrm>
        </p:spPr>
        <p:txBody>
          <a:bodyPr/>
          <a:lstStyle>
            <a:lvl1pPr algn="l">
              <a:defRPr sz="700" smtClean="0">
                <a:solidFill>
                  <a:srgbClr val="000000"/>
                </a:solidFill>
              </a:defRPr>
            </a:lvl1pPr>
          </a:lstStyle>
          <a:p>
            <a:pPr>
              <a:defRPr/>
            </a:pPr>
            <a:endParaRPr lang="en-US" dirty="0"/>
          </a:p>
        </p:txBody>
      </p:sp>
    </p:spTree>
    <p:extLst>
      <p:ext uri="{BB962C8B-B14F-4D97-AF65-F5344CB8AC3E}">
        <p14:creationId xmlns:p14="http://schemas.microsoft.com/office/powerpoint/2010/main" val="95200660"/>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46363" y="470647"/>
            <a:ext cx="5957455" cy="470647"/>
          </a:xfrm>
        </p:spPr>
        <p:txBody>
          <a:bodyPr>
            <a:normAutofit/>
          </a:bodyPr>
          <a:lstStyle>
            <a:lvl1pPr algn="l">
              <a:defRPr sz="1600">
                <a:solidFill>
                  <a:schemeClr val="tx2"/>
                </a:solidFill>
                <a:latin typeface="PT Serif Caption" pitchFamily="18" charset="0"/>
              </a:defRPr>
            </a:lvl1pPr>
          </a:lstStyle>
          <a:p>
            <a:r>
              <a:rPr lang="en-US" dirty="0"/>
              <a:t>Click to edit Master Title Style</a:t>
            </a:r>
          </a:p>
        </p:txBody>
      </p:sp>
      <p:sp>
        <p:nvSpPr>
          <p:cNvPr id="3" name="Content Placeholder 2"/>
          <p:cNvSpPr>
            <a:spLocks noGrp="1"/>
          </p:cNvSpPr>
          <p:nvPr>
            <p:ph idx="1"/>
          </p:nvPr>
        </p:nvSpPr>
        <p:spPr>
          <a:xfrm>
            <a:off x="554182" y="2420471"/>
            <a:ext cx="8132618" cy="3638457"/>
          </a:xfrm>
        </p:spPr>
        <p:txBody>
          <a:bodyPr/>
          <a:lstStyle>
            <a:lvl1pPr marL="152435" indent="-152435">
              <a:lnSpc>
                <a:spcPts val="1077"/>
              </a:lnSpc>
              <a:spcBef>
                <a:spcPts val="1615"/>
              </a:spcBef>
              <a:spcAft>
                <a:spcPts val="538"/>
              </a:spcAft>
              <a:buClr>
                <a:schemeClr val="accent3"/>
              </a:buClr>
              <a:buSzPct val="111000"/>
              <a:buFont typeface="Arial" pitchFamily="34" charset="0"/>
              <a:buChar char="•"/>
              <a:defRPr sz="1300">
                <a:solidFill>
                  <a:schemeClr val="tx2"/>
                </a:solidFill>
                <a:latin typeface="PT Serif" pitchFamily="18" charset="0"/>
              </a:defRPr>
            </a:lvl1pPr>
            <a:lvl2pPr marL="354731" indent="-146737">
              <a:buClr>
                <a:schemeClr val="accent3"/>
              </a:buClr>
              <a:buSzPct val="111000"/>
              <a:buFont typeface="Arial" pitchFamily="34" charset="0"/>
              <a:buChar char="•"/>
              <a:defRPr sz="1100">
                <a:solidFill>
                  <a:schemeClr val="tx1"/>
                </a:solidFill>
                <a:latin typeface="PT Serif" pitchFamily="18" charset="0"/>
              </a:defRPr>
            </a:lvl2pPr>
            <a:lvl3pPr marL="514289" indent="-159558">
              <a:buClr>
                <a:schemeClr val="accent5"/>
              </a:buClr>
              <a:buFont typeface="Franklin Gothic Book" pitchFamily="34" charset="0"/>
              <a:buChar char="―"/>
              <a:defRPr sz="1100">
                <a:solidFill>
                  <a:schemeClr val="tx1"/>
                </a:solidFill>
                <a:latin typeface="PT Serif" pitchFamily="18" charset="0"/>
              </a:defRPr>
            </a:lvl3pPr>
          </a:lstStyle>
          <a:p>
            <a:pPr lvl="0"/>
            <a:r>
              <a:rPr lang="en-US" dirty="0"/>
              <a:t>Click to edit Master text styles</a:t>
            </a:r>
          </a:p>
          <a:p>
            <a:pPr lvl="1"/>
            <a:r>
              <a:rPr lang="en-US" dirty="0"/>
              <a:t>Second level</a:t>
            </a:r>
          </a:p>
          <a:p>
            <a:pPr lvl="2"/>
            <a:r>
              <a:rPr lang="en-US" dirty="0"/>
              <a:t>Third level</a:t>
            </a:r>
          </a:p>
        </p:txBody>
      </p:sp>
      <p:cxnSp>
        <p:nvCxnSpPr>
          <p:cNvPr id="8" name="Straight Connector 7"/>
          <p:cNvCxnSpPr/>
          <p:nvPr userDrawn="1"/>
        </p:nvCxnSpPr>
        <p:spPr>
          <a:xfrm>
            <a:off x="415636" y="941294"/>
            <a:ext cx="6442364"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277091" y="6454588"/>
            <a:ext cx="8589818" cy="20170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82058" tIns="41029" rIns="82058" bIns="41029" rtlCol="0" anchor="ctr"/>
          <a:lstStyle/>
          <a:p>
            <a:pPr algn="ctr" fontAlgn="base">
              <a:spcBef>
                <a:spcPct val="0"/>
              </a:spcBef>
              <a:spcAft>
                <a:spcPct val="0"/>
              </a:spcAft>
            </a:pPr>
            <a:endParaRPr lang="en-US" sz="1200" dirty="0">
              <a:solidFill>
                <a:srgbClr val="FFFFFF"/>
              </a:solidFill>
            </a:endParaRPr>
          </a:p>
        </p:txBody>
      </p:sp>
      <p:sp>
        <p:nvSpPr>
          <p:cNvPr id="9" name="TextBox 8"/>
          <p:cNvSpPr txBox="1"/>
          <p:nvPr userDrawn="1"/>
        </p:nvSpPr>
        <p:spPr>
          <a:xfrm>
            <a:off x="277091" y="6454589"/>
            <a:ext cx="1941601" cy="241465"/>
          </a:xfrm>
          <a:prstGeom prst="rect">
            <a:avLst/>
          </a:prstGeom>
          <a:noFill/>
        </p:spPr>
        <p:txBody>
          <a:bodyPr wrap="square" lIns="86730" tIns="43365" rIns="86730" bIns="43365" rtlCol="0">
            <a:spAutoFit/>
          </a:bodyPr>
          <a:lstStyle/>
          <a:p>
            <a:pPr fontAlgn="base">
              <a:spcBef>
                <a:spcPct val="0"/>
              </a:spcBef>
              <a:spcAft>
                <a:spcPct val="0"/>
              </a:spcAft>
            </a:pPr>
            <a:r>
              <a:rPr lang="en-US" sz="1000" b="1" dirty="0">
                <a:solidFill>
                  <a:srgbClr val="FFFFFF"/>
                </a:solidFill>
                <a:latin typeface="Calibri"/>
                <a:ea typeface="ＭＳ Ｐゴシック"/>
              </a:rPr>
              <a:t>FOR INSTITUTIONAL USE ONLY</a:t>
            </a:r>
          </a:p>
        </p:txBody>
      </p:sp>
      <p:pic>
        <p:nvPicPr>
          <p:cNvPr id="13" name="Picture 12" descr="Logo - new colors goldies.jpg"/>
          <p:cNvPicPr>
            <a:picLocks noChangeAspect="1"/>
          </p:cNvPicPr>
          <p:nvPr userDrawn="1"/>
        </p:nvPicPr>
        <p:blipFill>
          <a:blip r:embed="rId2" cstate="print"/>
          <a:stretch>
            <a:fillRect/>
          </a:stretch>
        </p:blipFill>
        <p:spPr>
          <a:xfrm>
            <a:off x="6957687" y="662636"/>
            <a:ext cx="1978495" cy="547599"/>
          </a:xfrm>
          <a:prstGeom prst="rect">
            <a:avLst/>
          </a:prstGeom>
        </p:spPr>
      </p:pic>
      <p:sp>
        <p:nvSpPr>
          <p:cNvPr id="12" name="Slide Number Placeholder 5"/>
          <p:cNvSpPr>
            <a:spLocks noGrp="1"/>
          </p:cNvSpPr>
          <p:nvPr>
            <p:ph type="sldNum" sz="quarter" idx="4"/>
          </p:nvPr>
        </p:nvSpPr>
        <p:spPr>
          <a:xfrm>
            <a:off x="6650182" y="6089463"/>
            <a:ext cx="2133600" cy="365125"/>
          </a:xfrm>
          <a:prstGeom prst="rect">
            <a:avLst/>
          </a:prstGeom>
        </p:spPr>
        <p:txBody>
          <a:bodyPr vert="horz" lIns="91429" tIns="45714" rIns="91429" bIns="45714" rtlCol="0" anchor="ctr"/>
          <a:lstStyle>
            <a:lvl1pPr algn="r">
              <a:defRPr sz="1000" i="1">
                <a:solidFill>
                  <a:schemeClr val="tx2"/>
                </a:solidFill>
                <a:latin typeface="PT Serif" pitchFamily="18" charset="0"/>
              </a:defRPr>
            </a:lvl1pPr>
          </a:lstStyle>
          <a:p>
            <a:fld id="{08D9734A-995F-4986-BDFF-65B05E3CF6BB}" type="slidenum">
              <a:rPr lang="en-US" smtClean="0">
                <a:solidFill>
                  <a:srgbClr val="212425"/>
                </a:solidFill>
              </a:rPr>
              <a:pPr/>
              <a:t>‹#›</a:t>
            </a:fld>
            <a:endParaRPr lang="en-US" dirty="0">
              <a:solidFill>
                <a:srgbClr val="212425"/>
              </a:solidFill>
            </a:endParaRPr>
          </a:p>
        </p:txBody>
      </p:sp>
      <p:sp>
        <p:nvSpPr>
          <p:cNvPr id="27" name="Text Placeholder 26"/>
          <p:cNvSpPr>
            <a:spLocks noGrp="1"/>
          </p:cNvSpPr>
          <p:nvPr>
            <p:ph type="body" sz="quarter" idx="10" hasCustomPrompt="1"/>
          </p:nvPr>
        </p:nvSpPr>
        <p:spPr>
          <a:xfrm>
            <a:off x="346363" y="1075765"/>
            <a:ext cx="6442364" cy="605118"/>
          </a:xfrm>
        </p:spPr>
        <p:txBody>
          <a:bodyPr/>
          <a:lstStyle>
            <a:lvl1pPr>
              <a:buFontTx/>
              <a:buNone/>
              <a:defRPr sz="1400">
                <a:solidFill>
                  <a:schemeClr val="tx2"/>
                </a:solidFill>
                <a:latin typeface="Open Sans Condensed Light" pitchFamily="34" charset="0"/>
                <a:ea typeface="Open Sans Condensed Light" pitchFamily="34" charset="0"/>
                <a:cs typeface="Open Sans Condensed Light" pitchFamily="34" charset="0"/>
              </a:defRPr>
            </a:lvl1pPr>
            <a:lvl2pPr>
              <a:buFontTx/>
              <a:buNone/>
              <a:defRPr/>
            </a:lvl2pPr>
            <a:lvl3pPr>
              <a:buFontTx/>
              <a:buNone/>
              <a:defRPr/>
            </a:lvl3pPr>
            <a:lvl4pPr>
              <a:buFontTx/>
              <a:buNone/>
              <a:defRPr/>
            </a:lvl4pPr>
            <a:lvl5pPr>
              <a:buFontTx/>
              <a:buNone/>
              <a:defRPr/>
            </a:lvl5pPr>
          </a:lstStyle>
          <a:p>
            <a:pPr lvl="0"/>
            <a:r>
              <a:rPr lang="en-US" dirty="0"/>
              <a:t>Click to add Master Sub Title</a:t>
            </a:r>
          </a:p>
          <a:p>
            <a:pPr lvl="0"/>
            <a:endParaRPr lang="en-US" dirty="0"/>
          </a:p>
        </p:txBody>
      </p:sp>
      <p:sp>
        <p:nvSpPr>
          <p:cNvPr id="4" name="TextBox 3"/>
          <p:cNvSpPr txBox="1"/>
          <p:nvPr userDrawn="1"/>
        </p:nvSpPr>
        <p:spPr>
          <a:xfrm>
            <a:off x="7946934" y="6493353"/>
            <a:ext cx="919975" cy="162941"/>
          </a:xfrm>
          <a:prstGeom prst="rect">
            <a:avLst/>
          </a:prstGeom>
          <a:noFill/>
        </p:spPr>
        <p:txBody>
          <a:bodyPr wrap="square" lIns="82058" tIns="41029" rIns="82058" bIns="41029" rtlCol="0">
            <a:spAutoFit/>
          </a:bodyPr>
          <a:lstStyle/>
          <a:p>
            <a:pPr algn="r" fontAlgn="base">
              <a:spcBef>
                <a:spcPct val="0"/>
              </a:spcBef>
              <a:spcAft>
                <a:spcPct val="0"/>
              </a:spcAft>
            </a:pPr>
            <a:r>
              <a:rPr lang="en-US" sz="500" dirty="0">
                <a:solidFill>
                  <a:srgbClr val="FFFFFF"/>
                </a:solidFill>
                <a:latin typeface="Open Sans" panose="020B0606030504020204" pitchFamily="34" charset="0"/>
                <a:ea typeface="Open Sans" panose="020B0606030504020204" pitchFamily="34" charset="0"/>
                <a:cs typeface="Open Sans" panose="020B0606030504020204" pitchFamily="34" charset="0"/>
              </a:rPr>
              <a:t>GCM Exp. 06.30.15</a:t>
            </a:r>
          </a:p>
        </p:txBody>
      </p:sp>
    </p:spTree>
    <p:extLst>
      <p:ext uri="{BB962C8B-B14F-4D97-AF65-F5344CB8AC3E}">
        <p14:creationId xmlns:p14="http://schemas.microsoft.com/office/powerpoint/2010/main" val="2503323759"/>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userDrawn="1">
  <p:cSld name="5_Title Onl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9"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201803-23594</a:t>
            </a:r>
            <a:endParaRPr lang="en-US" dirty="0"/>
          </a:p>
        </p:txBody>
      </p:sp>
      <p:grpSp>
        <p:nvGrpSpPr>
          <p:cNvPr id="10" name="Group 9"/>
          <p:cNvGrpSpPr/>
          <p:nvPr userDrawn="1"/>
        </p:nvGrpSpPr>
        <p:grpSpPr>
          <a:xfrm>
            <a:off x="7364320" y="6412511"/>
            <a:ext cx="1371600" cy="283464"/>
            <a:chOff x="4291013" y="3178175"/>
            <a:chExt cx="3197225" cy="688975"/>
          </a:xfrm>
        </p:grpSpPr>
        <p:sp>
          <p:nvSpPr>
            <p:cNvPr id="11"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12"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13"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14"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15"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16"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17"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18"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19"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20"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21"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22"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23"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24"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25"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26"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27"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28"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29"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30"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31"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32"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33"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34"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35"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grpSp>
      <p:sp>
        <p:nvSpPr>
          <p:cNvPr id="36"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85985438"/>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userDrawn="1">
  <p:cSld name="7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7" name="Content Placeholder 2"/>
          <p:cNvSpPr>
            <a:spLocks noGrp="1"/>
          </p:cNvSpPr>
          <p:nvPr>
            <p:ph idx="13"/>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chemeClr val="accent3"/>
                </a:solidFill>
                <a:latin typeface="+mn-lt"/>
                <a:ea typeface="+mn-ea"/>
                <a:cs typeface="+mn-cs"/>
              </a:defRPr>
            </a:lvl1pPr>
            <a:lvl2pPr>
              <a:spcBef>
                <a:spcPts val="2000"/>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lvl="0"/>
            <a:r>
              <a:rPr lang="en-US"/>
              <a:t>Click to edit Master text styles</a:t>
            </a:r>
          </a:p>
        </p:txBody>
      </p:sp>
      <p:sp>
        <p:nvSpPr>
          <p:cNvPr id="10"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1"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201801-23085</a:t>
            </a:r>
            <a:endParaRPr lang="en-US" dirty="0"/>
          </a:p>
        </p:txBody>
      </p:sp>
      <p:grpSp>
        <p:nvGrpSpPr>
          <p:cNvPr id="12" name="Group 11"/>
          <p:cNvGrpSpPr/>
          <p:nvPr userDrawn="1"/>
        </p:nvGrpSpPr>
        <p:grpSpPr>
          <a:xfrm>
            <a:off x="7364320" y="6412511"/>
            <a:ext cx="1371600" cy="283464"/>
            <a:chOff x="4291013" y="3178175"/>
            <a:chExt cx="3197225" cy="688975"/>
          </a:xfrm>
        </p:grpSpPr>
        <p:sp>
          <p:nvSpPr>
            <p:cNvPr id="13"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6"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6"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38"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386703974"/>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showMasterSp="0" preserve="1" userDrawn="1">
  <p:cSld name="1_FIAM_External_Print_Cover_IA">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2"/>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a:stretch/>
        </p:blipFill>
        <p:spPr bwMode="auto">
          <a:xfrm>
            <a:off x="0" y="3481392"/>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3"/>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4" y="3842385"/>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47" name="Rectangle 176"/>
          <p:cNvSpPr>
            <a:spLocks noGrp="1" noChangeArrowheads="1"/>
          </p:cNvSpPr>
          <p:nvPr>
            <p:ph type="ftr" sz="quarter" idx="13"/>
          </p:nvPr>
        </p:nvSpPr>
        <p:spPr>
          <a:xfrm>
            <a:off x="272779" y="5877561"/>
            <a:ext cx="6014623" cy="260350"/>
          </a:xfrm>
        </p:spPr>
        <p:txBody>
          <a:bodyPr anchor="b" anchorCtr="0"/>
          <a:lstStyle>
            <a:lvl1pPr algn="l">
              <a:defRPr sz="800" b="0" smtClean="0">
                <a:solidFill>
                  <a:srgbClr val="000000"/>
                </a:solidFill>
              </a:defRPr>
            </a:lvl1pPr>
          </a:lstStyle>
          <a:p>
            <a:pPr>
              <a:defRPr/>
            </a:pPr>
            <a:r>
              <a:rPr lang="en-US" b="1" dirty="0"/>
              <a:t>For institutional use only.</a:t>
            </a:r>
          </a:p>
        </p:txBody>
      </p:sp>
      <p:sp>
        <p:nvSpPr>
          <p:cNvPr id="72" name="Rectangle 6"/>
          <p:cNvSpPr>
            <a:spLocks noGrp="1" noChangeArrowheads="1"/>
          </p:cNvSpPr>
          <p:nvPr>
            <p:ph type="subTitle" idx="1"/>
          </p:nvPr>
        </p:nvSpPr>
        <p:spPr>
          <a:xfrm>
            <a:off x="685251" y="2091766"/>
            <a:ext cx="7805762" cy="563076"/>
          </a:xfrm>
        </p:spPr>
        <p:txBody>
          <a:bodyPr lIns="100538" rIns="100538"/>
          <a:lstStyle>
            <a:lvl1pPr marL="0" indent="0">
              <a:spcBef>
                <a:spcPts val="0"/>
              </a:spcBef>
              <a:defRPr sz="20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38" rIns="100538"/>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3" y="1581076"/>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397" tIns="0" rIns="91397"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sp>
        <p:nvSpPr>
          <p:cNvPr id="50" name="Picture Placeholder 47"/>
          <p:cNvSpPr>
            <a:spLocks noGrp="1"/>
          </p:cNvSpPr>
          <p:nvPr>
            <p:ph type="pic" sz="quarter" idx="11" hasCustomPrompt="1"/>
          </p:nvPr>
        </p:nvSpPr>
        <p:spPr>
          <a:xfrm>
            <a:off x="804672" y="4105656"/>
            <a:ext cx="2424112" cy="609600"/>
          </a:xfrm>
          <a:noFill/>
        </p:spPr>
        <p:txBody>
          <a:bodyPr anchor="ctr"/>
          <a:lstStyle>
            <a:lvl1pPr>
              <a:defRPr sz="1000" b="0"/>
            </a:lvl1pPr>
          </a:lstStyle>
          <a:p>
            <a:pPr lvl="0"/>
            <a:r>
              <a:rPr lang="en-US" noProof="0" dirty="0"/>
              <a:t>Click icon to add logo</a:t>
            </a:r>
          </a:p>
        </p:txBody>
      </p:sp>
      <p:grpSp>
        <p:nvGrpSpPr>
          <p:cNvPr id="49" name="Group 48"/>
          <p:cNvGrpSpPr/>
          <p:nvPr userDrawn="1"/>
        </p:nvGrpSpPr>
        <p:grpSpPr>
          <a:xfrm>
            <a:off x="371883" y="6327117"/>
            <a:ext cx="4006611" cy="174407"/>
            <a:chOff x="371883" y="6327145"/>
            <a:chExt cx="4006611" cy="174407"/>
          </a:xfrm>
        </p:grpSpPr>
        <p:grpSp>
          <p:nvGrpSpPr>
            <p:cNvPr id="51" name="Group 50"/>
            <p:cNvGrpSpPr/>
            <p:nvPr userDrawn="1"/>
          </p:nvGrpSpPr>
          <p:grpSpPr>
            <a:xfrm>
              <a:off x="371883" y="6359447"/>
              <a:ext cx="3947551" cy="100654"/>
              <a:chOff x="362358" y="6368972"/>
              <a:chExt cx="3947551" cy="100654"/>
            </a:xfrm>
          </p:grpSpPr>
          <p:pic>
            <p:nvPicPr>
              <p:cNvPr id="54" name="Picture 5"/>
              <p:cNvPicPr>
                <a:picLocks noChangeAspect="1" noChangeArrowheads="1"/>
              </p:cNvPicPr>
              <p:nvPr userDrawn="1"/>
            </p:nvPicPr>
            <p:blipFill rotWithShape="1">
              <a:blip r:embed="rId4" cstate="print">
                <a:extLst>
                  <a:ext uri="{28A0092B-C50C-407E-A947-70E740481C1C}">
                    <a14:useLocalDpi xmlns:a14="http://schemas.microsoft.com/office/drawing/2010/main" val="0"/>
                  </a:ext>
                </a:extLst>
              </a:blip>
              <a:srcRect r="1439" b="-2834"/>
              <a:stretch/>
            </p:blipFill>
            <p:spPr bwMode="auto">
              <a:xfrm>
                <a:off x="362358" y="6368972"/>
                <a:ext cx="3848307" cy="100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5" name="AutoShape 4"/>
              <p:cNvSpPr>
                <a:spLocks noChangeAspect="1" noChangeArrowheads="1" noTextEdit="1"/>
              </p:cNvSpPr>
              <p:nvPr userDrawn="1"/>
            </p:nvSpPr>
            <p:spPr bwMode="auto">
              <a:xfrm>
                <a:off x="4213072" y="6374683"/>
                <a:ext cx="96837"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52" name="TextBox 51"/>
            <p:cNvSpPr txBox="1"/>
            <p:nvPr userDrawn="1"/>
          </p:nvSpPr>
          <p:spPr>
            <a:xfrm>
              <a:off x="4144134" y="6327145"/>
              <a:ext cx="234360" cy="174407"/>
            </a:xfrm>
            <a:prstGeom prst="rect">
              <a:avLst/>
            </a:prstGeom>
            <a:noFill/>
          </p:spPr>
          <p:txBody>
            <a:bodyPr wrap="none" rtlCol="0">
              <a:spAutoFit/>
            </a:bodyPr>
            <a:lstStyle/>
            <a:p>
              <a:pPr fontAlgn="base">
                <a:spcBef>
                  <a:spcPct val="0"/>
                </a:spcBef>
                <a:spcAft>
                  <a:spcPct val="0"/>
                </a:spcAft>
              </a:pPr>
              <a:r>
                <a:rPr lang="en-US" sz="800" b="1" baseline="30000" dirty="0">
                  <a:solidFill>
                    <a:srgbClr val="000000"/>
                  </a:solidFill>
                  <a:ea typeface="ＭＳ Ｐゴシック"/>
                </a:rPr>
                <a:t>®</a:t>
              </a:r>
            </a:p>
          </p:txBody>
        </p:sp>
      </p:grpSp>
    </p:spTree>
    <p:extLst>
      <p:ext uri="{BB962C8B-B14F-4D97-AF65-F5344CB8AC3E}">
        <p14:creationId xmlns:p14="http://schemas.microsoft.com/office/powerpoint/2010/main" val="2212427524"/>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showMasterSp="0" preserve="1" userDrawn="1">
  <p:cSld name="1_FIAM_External_Print_Cover_BD">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2"/>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a:stretch/>
        </p:blipFill>
        <p:spPr bwMode="auto">
          <a:xfrm>
            <a:off x="0" y="3481392"/>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3"/>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4" y="3842385"/>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47" name="Rectangle 176"/>
          <p:cNvSpPr>
            <a:spLocks noGrp="1" noChangeArrowheads="1"/>
          </p:cNvSpPr>
          <p:nvPr>
            <p:ph type="ftr" sz="quarter" idx="13"/>
          </p:nvPr>
        </p:nvSpPr>
        <p:spPr>
          <a:xfrm>
            <a:off x="281405" y="5877561"/>
            <a:ext cx="6014623" cy="260350"/>
          </a:xfrm>
        </p:spPr>
        <p:txBody>
          <a:bodyPr anchor="b" anchorCtr="0"/>
          <a:lstStyle>
            <a:lvl1pPr algn="l">
              <a:defRPr sz="800" b="0" smtClean="0">
                <a:solidFill>
                  <a:srgbClr val="000000"/>
                </a:solidFill>
              </a:defRPr>
            </a:lvl1pPr>
          </a:lstStyle>
          <a:p>
            <a:pPr>
              <a:defRPr/>
            </a:pPr>
            <a:r>
              <a:rPr lang="en-US" b="1" dirty="0"/>
              <a:t>For institutional use only.</a:t>
            </a:r>
          </a:p>
        </p:txBody>
      </p:sp>
      <p:sp>
        <p:nvSpPr>
          <p:cNvPr id="72" name="Rectangle 6"/>
          <p:cNvSpPr>
            <a:spLocks noGrp="1" noChangeArrowheads="1"/>
          </p:cNvSpPr>
          <p:nvPr>
            <p:ph type="subTitle" idx="1"/>
          </p:nvPr>
        </p:nvSpPr>
        <p:spPr>
          <a:xfrm>
            <a:off x="685251" y="2091766"/>
            <a:ext cx="7805762" cy="563076"/>
          </a:xfrm>
        </p:spPr>
        <p:txBody>
          <a:bodyPr lIns="100538" rIns="100538"/>
          <a:lstStyle>
            <a:lvl1pPr marL="0" indent="0">
              <a:spcBef>
                <a:spcPts val="0"/>
              </a:spcBef>
              <a:defRPr sz="20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38" rIns="100538"/>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3" y="1581076"/>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397" tIns="0" rIns="91397"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sp>
        <p:nvSpPr>
          <p:cNvPr id="49" name="Text Box 15"/>
          <p:cNvSpPr txBox="1">
            <a:spLocks noChangeArrowheads="1"/>
          </p:cNvSpPr>
          <p:nvPr userDrawn="1"/>
        </p:nvSpPr>
        <p:spPr bwMode="ltGray">
          <a:xfrm>
            <a:off x="383501" y="5535110"/>
            <a:ext cx="2868671" cy="184616"/>
          </a:xfrm>
          <a:prstGeom prst="rect">
            <a:avLst/>
          </a:prstGeom>
          <a:noFill/>
          <a:ln w="9525">
            <a:solidFill>
              <a:srgbClr val="000000"/>
            </a:solidFill>
            <a:miter lim="800000"/>
            <a:headEnd/>
            <a:tailEnd/>
          </a:ln>
        </p:spPr>
        <p:txBody>
          <a:bodyPr wrap="none" lIns="45689" tIns="45689" rIns="45689" bIns="27414" anchor="ctr">
            <a:spAutoFit/>
          </a:bodyPr>
          <a:lstStyle>
            <a:lvl1pPr eaLnBrk="0" hangingPunct="0">
              <a:defRPr sz="1600">
                <a:solidFill>
                  <a:schemeClr val="tx1"/>
                </a:solidFill>
                <a:latin typeface="Arial" pitchFamily="34" charset="0"/>
                <a:ea typeface="ＭＳ Ｐゴシック" pitchFamily="34" charset="-128"/>
              </a:defRPr>
            </a:lvl1pPr>
            <a:lvl2pPr marL="742950" indent="-285750" eaLnBrk="0" hangingPunct="0">
              <a:defRPr sz="1600">
                <a:solidFill>
                  <a:schemeClr val="tx1"/>
                </a:solidFill>
                <a:latin typeface="Arial" pitchFamily="34" charset="0"/>
                <a:ea typeface="ＭＳ Ｐゴシック" pitchFamily="34" charset="-128"/>
              </a:defRPr>
            </a:lvl2pPr>
            <a:lvl3pPr marL="1143000" indent="-228600" eaLnBrk="0" hangingPunct="0">
              <a:defRPr sz="1600">
                <a:solidFill>
                  <a:schemeClr val="tx1"/>
                </a:solidFill>
                <a:latin typeface="Arial" pitchFamily="34" charset="0"/>
                <a:ea typeface="ＭＳ Ｐゴシック" pitchFamily="34" charset="-128"/>
              </a:defRPr>
            </a:lvl3pPr>
            <a:lvl4pPr marL="1600200" indent="-228600" eaLnBrk="0" hangingPunct="0">
              <a:defRPr sz="1600">
                <a:solidFill>
                  <a:schemeClr val="tx1"/>
                </a:solidFill>
                <a:latin typeface="Arial" pitchFamily="34" charset="0"/>
                <a:ea typeface="ＭＳ Ｐゴシック" pitchFamily="34" charset="-128"/>
              </a:defRPr>
            </a:lvl4pPr>
            <a:lvl5pPr marL="2057400" indent="-228600" eaLnBrk="0" hangingPunct="0">
              <a:defRPr sz="16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9pPr>
          </a:lstStyle>
          <a:p>
            <a:pPr defTabSz="913972">
              <a:lnSpc>
                <a:spcPct val="90000"/>
              </a:lnSpc>
              <a:defRPr/>
            </a:pPr>
            <a:r>
              <a:rPr lang="en-US" sz="800" b="1" kern="0" dirty="0">
                <a:solidFill>
                  <a:srgbClr val="000000"/>
                </a:solidFill>
                <a:latin typeface="Arial"/>
              </a:rPr>
              <a:t>Not FDIC Insured </a:t>
            </a:r>
            <a:r>
              <a:rPr lang="en-US" sz="800" b="1" kern="0" dirty="0">
                <a:solidFill>
                  <a:srgbClr val="000000"/>
                </a:solidFill>
                <a:latin typeface="Arial"/>
                <a:sym typeface="Wingdings" pitchFamily="2" charset="2"/>
              </a:rPr>
              <a:t> May Lose Value  No Bank Guarantee</a:t>
            </a:r>
          </a:p>
        </p:txBody>
      </p:sp>
      <p:sp>
        <p:nvSpPr>
          <p:cNvPr id="50" name="Picture Placeholder 47"/>
          <p:cNvSpPr>
            <a:spLocks noGrp="1"/>
          </p:cNvSpPr>
          <p:nvPr>
            <p:ph type="pic" sz="quarter" idx="11" hasCustomPrompt="1"/>
          </p:nvPr>
        </p:nvSpPr>
        <p:spPr>
          <a:xfrm>
            <a:off x="804672" y="4105656"/>
            <a:ext cx="2424112" cy="609600"/>
          </a:xfrm>
          <a:noFill/>
        </p:spPr>
        <p:txBody>
          <a:bodyPr anchor="ctr"/>
          <a:lstStyle>
            <a:lvl1pPr>
              <a:defRPr sz="1000" b="0"/>
            </a:lvl1pPr>
          </a:lstStyle>
          <a:p>
            <a:pPr lvl="0"/>
            <a:r>
              <a:rPr lang="en-US" noProof="0" dirty="0"/>
              <a:t>Click icon to add logo</a:t>
            </a:r>
          </a:p>
        </p:txBody>
      </p:sp>
      <p:grpSp>
        <p:nvGrpSpPr>
          <p:cNvPr id="51" name="Group 50"/>
          <p:cNvGrpSpPr/>
          <p:nvPr userDrawn="1"/>
        </p:nvGrpSpPr>
        <p:grpSpPr>
          <a:xfrm>
            <a:off x="371883" y="6327117"/>
            <a:ext cx="4006611" cy="174407"/>
            <a:chOff x="371883" y="6327145"/>
            <a:chExt cx="4006611" cy="174407"/>
          </a:xfrm>
        </p:grpSpPr>
        <p:grpSp>
          <p:nvGrpSpPr>
            <p:cNvPr id="52" name="Group 51"/>
            <p:cNvGrpSpPr/>
            <p:nvPr userDrawn="1"/>
          </p:nvGrpSpPr>
          <p:grpSpPr>
            <a:xfrm>
              <a:off x="371883" y="6359447"/>
              <a:ext cx="3947551" cy="100654"/>
              <a:chOff x="362358" y="6368972"/>
              <a:chExt cx="3947551" cy="100654"/>
            </a:xfrm>
          </p:grpSpPr>
          <p:pic>
            <p:nvPicPr>
              <p:cNvPr id="55" name="Picture 5"/>
              <p:cNvPicPr>
                <a:picLocks noChangeAspect="1" noChangeArrowheads="1"/>
              </p:cNvPicPr>
              <p:nvPr userDrawn="1"/>
            </p:nvPicPr>
            <p:blipFill rotWithShape="1">
              <a:blip r:embed="rId4" cstate="print">
                <a:extLst>
                  <a:ext uri="{28A0092B-C50C-407E-A947-70E740481C1C}">
                    <a14:useLocalDpi xmlns:a14="http://schemas.microsoft.com/office/drawing/2010/main" val="0"/>
                  </a:ext>
                </a:extLst>
              </a:blip>
              <a:srcRect r="1439" b="-2834"/>
              <a:stretch/>
            </p:blipFill>
            <p:spPr bwMode="auto">
              <a:xfrm>
                <a:off x="362358" y="6368972"/>
                <a:ext cx="3848307" cy="100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0" name="AutoShape 4"/>
              <p:cNvSpPr>
                <a:spLocks noChangeAspect="1" noChangeArrowheads="1" noTextEdit="1"/>
              </p:cNvSpPr>
              <p:nvPr userDrawn="1"/>
            </p:nvSpPr>
            <p:spPr bwMode="auto">
              <a:xfrm>
                <a:off x="4213072" y="6374683"/>
                <a:ext cx="96837"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54" name="TextBox 53"/>
            <p:cNvSpPr txBox="1"/>
            <p:nvPr userDrawn="1"/>
          </p:nvSpPr>
          <p:spPr>
            <a:xfrm>
              <a:off x="4144134" y="6327145"/>
              <a:ext cx="234360" cy="174407"/>
            </a:xfrm>
            <a:prstGeom prst="rect">
              <a:avLst/>
            </a:prstGeom>
            <a:noFill/>
          </p:spPr>
          <p:txBody>
            <a:bodyPr wrap="none" rtlCol="0">
              <a:spAutoFit/>
            </a:bodyPr>
            <a:lstStyle/>
            <a:p>
              <a:pPr fontAlgn="base">
                <a:spcBef>
                  <a:spcPct val="0"/>
                </a:spcBef>
                <a:spcAft>
                  <a:spcPct val="0"/>
                </a:spcAft>
              </a:pPr>
              <a:r>
                <a:rPr lang="en-US" sz="800" b="1" baseline="30000" dirty="0">
                  <a:solidFill>
                    <a:srgbClr val="000000"/>
                  </a:solidFill>
                  <a:ea typeface="ＭＳ Ｐゴシック"/>
                </a:rPr>
                <a:t>®</a:t>
              </a:r>
            </a:p>
          </p:txBody>
        </p:sp>
      </p:grpSp>
    </p:spTree>
    <p:extLst>
      <p:ext uri="{BB962C8B-B14F-4D97-AF65-F5344CB8AC3E}">
        <p14:creationId xmlns:p14="http://schemas.microsoft.com/office/powerpoint/2010/main" val="769101175"/>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showMasterSp="0" preserve="1" userDrawn="1">
  <p:cSld name="1_GIS Cover">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2"/>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l="1379" r="1716"/>
          <a:stretch/>
        </p:blipFill>
        <p:spPr bwMode="auto">
          <a:xfrm>
            <a:off x="0" y="3481392"/>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3"/>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44" name="Text Placeholder 43"/>
          <p:cNvSpPr>
            <a:spLocks noGrp="1"/>
          </p:cNvSpPr>
          <p:nvPr>
            <p:ph type="body" sz="quarter" idx="10" hasCustomPrompt="1"/>
          </p:nvPr>
        </p:nvSpPr>
        <p:spPr>
          <a:xfrm>
            <a:off x="715495" y="3833787"/>
            <a:ext cx="2455544" cy="332365"/>
          </a:xfrm>
        </p:spPr>
        <p:txBody>
          <a:bodyPr/>
          <a:lstStyle>
            <a:lvl1pPr marL="0" indent="0">
              <a:defRPr lang="en-US" sz="1000" b="1" kern="1200" smtClean="0">
                <a:solidFill>
                  <a:srgbClr val="000000"/>
                </a:solidFill>
                <a:latin typeface="Arial"/>
                <a:ea typeface="ＭＳ Ｐゴシック"/>
                <a:cs typeface="ＭＳ Ｐゴシック"/>
              </a:defRPr>
            </a:lvl1pPr>
          </a:lstStyle>
          <a:p>
            <a:pPr marL="0" indent="0"/>
            <a:r>
              <a:rPr lang="en-US" sz="1200" dirty="0"/>
              <a:t>Global Institutional Solutions</a:t>
            </a:r>
            <a:br>
              <a:rPr lang="en-US" sz="1200" dirty="0"/>
            </a:br>
            <a:endParaRPr lang="en-US" sz="1200" dirty="0"/>
          </a:p>
        </p:txBody>
      </p:sp>
      <p:sp>
        <p:nvSpPr>
          <p:cNvPr id="53" name="Content Placeholder 52"/>
          <p:cNvSpPr>
            <a:spLocks noGrp="1"/>
          </p:cNvSpPr>
          <p:nvPr>
            <p:ph sz="quarter" idx="12"/>
          </p:nvPr>
        </p:nvSpPr>
        <p:spPr>
          <a:xfrm>
            <a:off x="6280154" y="3842385"/>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72" name="Rectangle 6"/>
          <p:cNvSpPr>
            <a:spLocks noGrp="1" noChangeArrowheads="1"/>
          </p:cNvSpPr>
          <p:nvPr>
            <p:ph type="subTitle" idx="1"/>
          </p:nvPr>
        </p:nvSpPr>
        <p:spPr>
          <a:xfrm>
            <a:off x="685251" y="2091766"/>
            <a:ext cx="7805762" cy="563076"/>
          </a:xfrm>
        </p:spPr>
        <p:txBody>
          <a:bodyPr lIns="100538" rIns="100538"/>
          <a:lstStyle>
            <a:lvl1pPr marL="0" indent="0">
              <a:spcBef>
                <a:spcPts val="0"/>
              </a:spcBef>
              <a:defRPr sz="26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38" rIns="100538"/>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50" name="Rectangle 176"/>
          <p:cNvSpPr>
            <a:spLocks noGrp="1" noChangeArrowheads="1"/>
          </p:cNvSpPr>
          <p:nvPr>
            <p:ph type="ftr" sz="quarter" idx="13"/>
          </p:nvPr>
        </p:nvSpPr>
        <p:spPr>
          <a:xfrm>
            <a:off x="272779" y="5877561"/>
            <a:ext cx="6014623" cy="260350"/>
          </a:xfrm>
        </p:spPr>
        <p:txBody>
          <a:bodyPr anchor="b" anchorCtr="0"/>
          <a:lstStyle>
            <a:lvl1pPr algn="l">
              <a:defRPr sz="800" b="0" smtClean="0">
                <a:solidFill>
                  <a:srgbClr val="000000"/>
                </a:solidFill>
              </a:defRPr>
            </a:lvl1pPr>
          </a:lstStyle>
          <a:p>
            <a:pPr>
              <a:defRPr/>
            </a:pPr>
            <a:r>
              <a:rPr lang="en-US" b="1" dirty="0"/>
              <a:t>For institutional use only.</a:t>
            </a:r>
          </a:p>
        </p:txBody>
      </p:sp>
      <p:sp>
        <p:nvSpPr>
          <p:cNvPr id="3" name="Rectangle 2"/>
          <p:cNvSpPr/>
          <p:nvPr userDrawn="1"/>
        </p:nvSpPr>
        <p:spPr>
          <a:xfrm>
            <a:off x="709199" y="1901645"/>
            <a:ext cx="1356462" cy="276999"/>
          </a:xfrm>
          <a:prstGeom prst="rect">
            <a:avLst/>
          </a:prstGeom>
        </p:spPr>
        <p:txBody>
          <a:bodyPr wrap="none" lIns="91397" tIns="45698" rIns="91397" bIns="45698">
            <a:spAutoFit/>
          </a:bodyPr>
          <a:lstStyle/>
          <a:p>
            <a:pPr fontAlgn="base">
              <a:spcBef>
                <a:spcPct val="0"/>
              </a:spcBef>
              <a:spcAft>
                <a:spcPct val="0"/>
              </a:spcAft>
            </a:pPr>
            <a:r>
              <a:rPr lang="en-US" sz="1200" b="1" dirty="0">
                <a:solidFill>
                  <a:srgbClr val="333F48"/>
                </a:solidFill>
                <a:ea typeface="ＭＳ Ｐゴシック"/>
              </a:rPr>
              <a:t>Presentation to:</a:t>
            </a:r>
            <a:endParaRPr lang="en-US" sz="1200" dirty="0">
              <a:solidFill>
                <a:srgbClr val="000000"/>
              </a:solidFill>
              <a:ea typeface="ＭＳ Ｐゴシック"/>
            </a:endParaRPr>
          </a:p>
        </p:txBody>
      </p:sp>
      <p:grpSp>
        <p:nvGrpSpPr>
          <p:cNvPr id="43" name="Group 42"/>
          <p:cNvGrpSpPr/>
          <p:nvPr userDrawn="1"/>
        </p:nvGrpSpPr>
        <p:grpSpPr>
          <a:xfrm>
            <a:off x="371883" y="6327117"/>
            <a:ext cx="4006611" cy="174407"/>
            <a:chOff x="371883" y="6327145"/>
            <a:chExt cx="4006611" cy="174407"/>
          </a:xfrm>
        </p:grpSpPr>
        <p:grpSp>
          <p:nvGrpSpPr>
            <p:cNvPr id="47" name="Group 46"/>
            <p:cNvGrpSpPr/>
            <p:nvPr userDrawn="1"/>
          </p:nvGrpSpPr>
          <p:grpSpPr>
            <a:xfrm>
              <a:off x="371883" y="6359447"/>
              <a:ext cx="3947551" cy="100654"/>
              <a:chOff x="362358" y="6368972"/>
              <a:chExt cx="3947551" cy="100654"/>
            </a:xfrm>
          </p:grpSpPr>
          <p:pic>
            <p:nvPicPr>
              <p:cNvPr id="51" name="Picture 5"/>
              <p:cNvPicPr>
                <a:picLocks noChangeAspect="1" noChangeArrowheads="1"/>
              </p:cNvPicPr>
              <p:nvPr userDrawn="1"/>
            </p:nvPicPr>
            <p:blipFill rotWithShape="1">
              <a:blip r:embed="rId4" cstate="print">
                <a:extLst>
                  <a:ext uri="{28A0092B-C50C-407E-A947-70E740481C1C}">
                    <a14:useLocalDpi xmlns:a14="http://schemas.microsoft.com/office/drawing/2010/main" val="0"/>
                  </a:ext>
                </a:extLst>
              </a:blip>
              <a:srcRect r="1439" b="-2834"/>
              <a:stretch/>
            </p:blipFill>
            <p:spPr bwMode="auto">
              <a:xfrm>
                <a:off x="362358" y="6368972"/>
                <a:ext cx="3848307" cy="100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AutoShape 4"/>
              <p:cNvSpPr>
                <a:spLocks noChangeAspect="1" noChangeArrowheads="1" noTextEdit="1"/>
              </p:cNvSpPr>
              <p:nvPr userDrawn="1"/>
            </p:nvSpPr>
            <p:spPr bwMode="auto">
              <a:xfrm>
                <a:off x="4213072" y="6374683"/>
                <a:ext cx="96837"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49" name="TextBox 48"/>
            <p:cNvSpPr txBox="1"/>
            <p:nvPr userDrawn="1"/>
          </p:nvSpPr>
          <p:spPr>
            <a:xfrm>
              <a:off x="4144134" y="6327145"/>
              <a:ext cx="234360" cy="174407"/>
            </a:xfrm>
            <a:prstGeom prst="rect">
              <a:avLst/>
            </a:prstGeom>
            <a:noFill/>
          </p:spPr>
          <p:txBody>
            <a:bodyPr wrap="none" rtlCol="0">
              <a:spAutoFit/>
            </a:bodyPr>
            <a:lstStyle/>
            <a:p>
              <a:pPr fontAlgn="base">
                <a:spcBef>
                  <a:spcPct val="0"/>
                </a:spcBef>
                <a:spcAft>
                  <a:spcPct val="0"/>
                </a:spcAft>
              </a:pPr>
              <a:r>
                <a:rPr lang="en-US" sz="800" b="1" baseline="30000" dirty="0">
                  <a:solidFill>
                    <a:srgbClr val="000000"/>
                  </a:solidFill>
                  <a:ea typeface="ＭＳ Ｐゴシック"/>
                </a:rPr>
                <a:t>®</a:t>
              </a:r>
            </a:p>
          </p:txBody>
        </p:sp>
      </p:grpSp>
    </p:spTree>
    <p:extLst>
      <p:ext uri="{BB962C8B-B14F-4D97-AF65-F5344CB8AC3E}">
        <p14:creationId xmlns:p14="http://schemas.microsoft.com/office/powerpoint/2010/main" val="2287004437"/>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4_TOC/Agenda">
    <p:spTree>
      <p:nvGrpSpPr>
        <p:cNvPr id="1" name=""/>
        <p:cNvGrpSpPr/>
        <p:nvPr/>
      </p:nvGrpSpPr>
      <p:grpSpPr>
        <a:xfrm>
          <a:off x="0" y="0"/>
          <a:ext cx="0" cy="0"/>
          <a:chOff x="0" y="0"/>
          <a:chExt cx="0" cy="0"/>
        </a:xfrm>
      </p:grpSpPr>
      <p:sp>
        <p:nvSpPr>
          <p:cNvPr id="2" name="Title 1"/>
          <p:cNvSpPr>
            <a:spLocks noGrp="1"/>
          </p:cNvSpPr>
          <p:nvPr>
            <p:ph type="title"/>
          </p:nvPr>
        </p:nvSpPr>
        <p:spPr>
          <a:xfrm>
            <a:off x="317119" y="228600"/>
            <a:ext cx="8188710" cy="838200"/>
          </a:xfrm>
          <a:noFill/>
          <a:ln w="9525">
            <a:noFill/>
            <a:miter lim="800000"/>
            <a:headEnd/>
            <a:tailEnd/>
          </a:ln>
          <a:effectLst/>
        </p:spPr>
        <p:txBody>
          <a:bodyPr tIns="45698"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9" y="1339850"/>
            <a:ext cx="8188710" cy="3879131"/>
          </a:xfrm>
        </p:spPr>
        <p:txBody>
          <a:bodyPr/>
          <a:lstStyle>
            <a:lvl1pPr marL="226908" indent="-226908">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747" indent="-217384">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For institutional use only.</a:t>
            </a:r>
          </a:p>
        </p:txBody>
      </p:sp>
      <p:sp>
        <p:nvSpPr>
          <p:cNvPr id="7"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dirty="0"/>
              <a:t>Production code #</a:t>
            </a:r>
          </a:p>
        </p:txBody>
      </p:sp>
      <p:grpSp>
        <p:nvGrpSpPr>
          <p:cNvPr id="8" name="Group 7"/>
          <p:cNvGrpSpPr/>
          <p:nvPr userDrawn="1"/>
        </p:nvGrpSpPr>
        <p:grpSpPr>
          <a:xfrm>
            <a:off x="7364320" y="6412514"/>
            <a:ext cx="1371600" cy="283464"/>
            <a:chOff x="4291013" y="3178175"/>
            <a:chExt cx="3197225" cy="688975"/>
          </a:xfrm>
        </p:grpSpPr>
        <p:sp>
          <p:nvSpPr>
            <p:cNvPr id="9"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1"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2"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3"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4"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5"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6"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7"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35" name="Text Box 5"/>
          <p:cNvSpPr txBox="1">
            <a:spLocks noChangeArrowheads="1"/>
          </p:cNvSpPr>
          <p:nvPr userDrawn="1"/>
        </p:nvSpPr>
        <p:spPr bwMode="auto">
          <a:xfrm>
            <a:off x="320041" y="6336796"/>
            <a:ext cx="6933168" cy="219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lIns="91397" tIns="45698" rIns="91397" bIns="45698" anchor="b"/>
          <a:lstStyle>
            <a:lvl1pPr eaLnBrk="0" hangingPunct="0">
              <a:spcBef>
                <a:spcPct val="20000"/>
              </a:spcBef>
              <a:buSzPct val="40000"/>
              <a:defRPr sz="1600" b="1">
                <a:solidFill>
                  <a:schemeClr val="accent1"/>
                </a:solidFill>
                <a:latin typeface="Arial" charset="0"/>
              </a:defRPr>
            </a:lvl1pPr>
            <a:lvl2pPr marL="742950" indent="-285750" eaLnBrk="0" hangingPunct="0">
              <a:spcBef>
                <a:spcPct val="20000"/>
              </a:spcBef>
              <a:buClr>
                <a:srgbClr val="978981"/>
              </a:buClr>
              <a:buChar char="•"/>
              <a:defRPr sz="1400">
                <a:solidFill>
                  <a:schemeClr val="tx1"/>
                </a:solidFill>
                <a:latin typeface="Arial" charset="0"/>
              </a:defRPr>
            </a:lvl2pPr>
            <a:lvl3pPr marL="1143000" indent="-228600" eaLnBrk="0" hangingPunct="0">
              <a:spcBef>
                <a:spcPct val="20000"/>
              </a:spcBef>
              <a:buClr>
                <a:schemeClr val="accent1"/>
              </a:buClr>
              <a:buFont typeface="Arial" charset="0"/>
              <a:buChar char="–"/>
              <a:defRPr sz="1200">
                <a:solidFill>
                  <a:schemeClr val="accent1"/>
                </a:solidFill>
                <a:latin typeface="Arial" charset="0"/>
              </a:defRPr>
            </a:lvl3pPr>
            <a:lvl4pPr marL="1600200" indent="-228600" eaLnBrk="0" hangingPunct="0">
              <a:spcBef>
                <a:spcPct val="20000"/>
              </a:spcBef>
              <a:buFont typeface="Arial" charset="0"/>
              <a:buChar char="•"/>
              <a:defRPr sz="1200">
                <a:solidFill>
                  <a:srgbClr val="4C5F6C"/>
                </a:solidFill>
                <a:latin typeface="Arial" charset="0"/>
              </a:defRPr>
            </a:lvl4pPr>
            <a:lvl5pPr marL="2057400" indent="-228600" eaLnBrk="0" hangingPunct="0">
              <a:lnSpc>
                <a:spcPts val="2400"/>
              </a:lnSpc>
              <a:defRPr sz="1400">
                <a:solidFill>
                  <a:schemeClr val="tx1"/>
                </a:solidFill>
                <a:latin typeface="Arial" charset="0"/>
              </a:defRPr>
            </a:lvl5pPr>
            <a:lvl6pPr marL="2514600" indent="-228600" eaLnBrk="0" fontAlgn="base" hangingPunct="0">
              <a:lnSpc>
                <a:spcPts val="2400"/>
              </a:lnSpc>
              <a:spcBef>
                <a:spcPct val="0"/>
              </a:spcBef>
              <a:spcAft>
                <a:spcPct val="0"/>
              </a:spcAft>
              <a:defRPr sz="1400">
                <a:solidFill>
                  <a:schemeClr val="tx1"/>
                </a:solidFill>
                <a:latin typeface="Arial" charset="0"/>
              </a:defRPr>
            </a:lvl6pPr>
            <a:lvl7pPr marL="2971800" indent="-228600" eaLnBrk="0" fontAlgn="base" hangingPunct="0">
              <a:lnSpc>
                <a:spcPts val="2400"/>
              </a:lnSpc>
              <a:spcBef>
                <a:spcPct val="0"/>
              </a:spcBef>
              <a:spcAft>
                <a:spcPct val="0"/>
              </a:spcAft>
              <a:defRPr sz="1400">
                <a:solidFill>
                  <a:schemeClr val="tx1"/>
                </a:solidFill>
                <a:latin typeface="Arial" charset="0"/>
              </a:defRPr>
            </a:lvl7pPr>
            <a:lvl8pPr marL="3429000" indent="-228600" eaLnBrk="0" fontAlgn="base" hangingPunct="0">
              <a:lnSpc>
                <a:spcPts val="2400"/>
              </a:lnSpc>
              <a:spcBef>
                <a:spcPct val="0"/>
              </a:spcBef>
              <a:spcAft>
                <a:spcPct val="0"/>
              </a:spcAft>
              <a:defRPr sz="1400">
                <a:solidFill>
                  <a:schemeClr val="tx1"/>
                </a:solidFill>
                <a:latin typeface="Arial" charset="0"/>
              </a:defRPr>
            </a:lvl8pPr>
            <a:lvl9pPr marL="3886200" indent="-228600" eaLnBrk="0" fontAlgn="base" hangingPunct="0">
              <a:lnSpc>
                <a:spcPts val="2400"/>
              </a:lnSpc>
              <a:spcBef>
                <a:spcPct val="0"/>
              </a:spcBef>
              <a:spcAft>
                <a:spcPct val="0"/>
              </a:spcAft>
              <a:defRPr sz="1400">
                <a:solidFill>
                  <a:schemeClr val="tx1"/>
                </a:solidFill>
                <a:latin typeface="Arial" charset="0"/>
              </a:defRPr>
            </a:lvl9pPr>
          </a:lstStyle>
          <a:p>
            <a:pPr fontAlgn="base">
              <a:spcBef>
                <a:spcPts val="300"/>
              </a:spcBef>
              <a:spcAft>
                <a:spcPct val="0"/>
              </a:spcAft>
            </a:pPr>
            <a:r>
              <a:rPr lang="en-US" sz="800" i="1" dirty="0">
                <a:solidFill>
                  <a:srgbClr val="000000"/>
                </a:solidFill>
                <a:ea typeface="ＭＳ Ｐゴシック"/>
              </a:rPr>
              <a:t>This document does not make an offer or solicitation to buy or sell any securities or services, and is not investment advice. FIAM does not provide legal or tax advice and we encourage you to consult your own lawyer, accountant or other advisor before making an investment.</a:t>
            </a:r>
          </a:p>
          <a:p>
            <a:pPr fontAlgn="base">
              <a:spcBef>
                <a:spcPts val="0"/>
              </a:spcBef>
              <a:spcAft>
                <a:spcPct val="0"/>
              </a:spcAft>
            </a:pPr>
            <a:r>
              <a:rPr lang="en-US" sz="800" b="0" i="1" dirty="0">
                <a:solidFill>
                  <a:srgbClr val="000000"/>
                </a:solidFill>
                <a:ea typeface="ＭＳ Ｐゴシック"/>
              </a:rPr>
              <a:t>Information provided in this document is for informational and educational purposes only. To the extent any investment information in this material is deemed to be a recommendation, it is not meant to be impartial investment advice or advice in a fiduciary capacity and is not intended to be used as a primary basis for you or your client’s investment decisions. Fidelity and its representatives may have a conflict of interest in the products or services mentioned in this material because they have a financial interest in them, and receive compensation, directly or indirectly, in connection with the management, distribution, and/or servicing of these products or services, including Fidelity funds, certain third-party funds and products, and certain investment services.</a:t>
            </a:r>
          </a:p>
          <a:p>
            <a:pPr fontAlgn="base">
              <a:lnSpc>
                <a:spcPts val="1000"/>
              </a:lnSpc>
              <a:spcBef>
                <a:spcPct val="0"/>
              </a:spcBef>
              <a:spcAft>
                <a:spcPts val="300"/>
              </a:spcAft>
              <a:buSzTx/>
            </a:pPr>
            <a:r>
              <a:rPr lang="en-US" altLang="en-US" sz="800" b="0" dirty="0">
                <a:solidFill>
                  <a:srgbClr val="000000"/>
                </a:solidFill>
                <a:latin typeface="Arial"/>
                <a:ea typeface="ＭＳ Ｐゴシック"/>
              </a:rPr>
              <a:t>See “Important Information” for a discussion of performance data, some of the principal risks related to any of the investment strategies referred to in this presentation and other information related to this presentation.</a:t>
            </a:r>
          </a:p>
        </p:txBody>
      </p:sp>
    </p:spTree>
    <p:extLst>
      <p:ext uri="{BB962C8B-B14F-4D97-AF65-F5344CB8AC3E}">
        <p14:creationId xmlns:p14="http://schemas.microsoft.com/office/powerpoint/2010/main" val="351969984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2_FIAM_External_Print_Cover_BD">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0"/>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a:stretch/>
        </p:blipFill>
        <p:spPr bwMode="auto">
          <a:xfrm>
            <a:off x="0" y="3481388"/>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1"/>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47" name="Rectangle 176"/>
          <p:cNvSpPr>
            <a:spLocks noGrp="1" noChangeArrowheads="1"/>
          </p:cNvSpPr>
          <p:nvPr>
            <p:ph type="ftr" sz="quarter" idx="13"/>
          </p:nvPr>
        </p:nvSpPr>
        <p:spPr>
          <a:xfrm>
            <a:off x="281401" y="5877558"/>
            <a:ext cx="6014623" cy="260350"/>
          </a:xfrm>
        </p:spPr>
        <p:txBody>
          <a:bodyPr anchor="b" anchorCtr="0"/>
          <a:lstStyle>
            <a:lvl1pPr algn="l">
              <a:defRPr sz="800" b="0" smtClean="0">
                <a:solidFill>
                  <a:srgbClr val="000000"/>
                </a:solidFill>
              </a:defRPr>
            </a:lvl1pPr>
          </a:lstStyle>
          <a:p>
            <a:pPr>
              <a:defRPr/>
            </a:pPr>
            <a:r>
              <a:rPr lang="en-US" b="1"/>
              <a:t>For institutional use only</a:t>
            </a:r>
            <a:endParaRPr lang="en-US" b="1" dirty="0"/>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grpSp>
        <p:nvGrpSpPr>
          <p:cNvPr id="46" name="Group 45"/>
          <p:cNvGrpSpPr/>
          <p:nvPr userDrawn="1"/>
        </p:nvGrpSpPr>
        <p:grpSpPr>
          <a:xfrm>
            <a:off x="371883" y="6359447"/>
            <a:ext cx="3947551" cy="100654"/>
            <a:chOff x="362358" y="6368972"/>
            <a:chExt cx="3947551" cy="100654"/>
          </a:xfrm>
        </p:grpSpPr>
        <p:pic>
          <p:nvPicPr>
            <p:cNvPr id="48" name="Picture 5"/>
            <p:cNvPicPr>
              <a:picLocks noChangeAspect="1" noChangeArrowheads="1"/>
            </p:cNvPicPr>
            <p:nvPr userDrawn="1"/>
          </p:nvPicPr>
          <p:blipFill rotWithShape="1">
            <a:blip r:embed="rId4" cstate="print">
              <a:extLst>
                <a:ext uri="{28A0092B-C50C-407E-A947-70E740481C1C}">
                  <a14:useLocalDpi xmlns:a14="http://schemas.microsoft.com/office/drawing/2010/main" val="0"/>
                </a:ext>
              </a:extLst>
            </a:blip>
            <a:srcRect r="1439" b="-2834"/>
            <a:stretch/>
          </p:blipFill>
          <p:spPr bwMode="auto">
            <a:xfrm>
              <a:off x="362358" y="6368972"/>
              <a:ext cx="3848307" cy="100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56" name="Group 55"/>
            <p:cNvGrpSpPr/>
            <p:nvPr userDrawn="1"/>
          </p:nvGrpSpPr>
          <p:grpSpPr>
            <a:xfrm>
              <a:off x="4213072" y="6373095"/>
              <a:ext cx="96837" cy="53976"/>
              <a:chOff x="4217988" y="6370637"/>
              <a:chExt cx="96837" cy="53976"/>
            </a:xfrm>
          </p:grpSpPr>
          <p:sp>
            <p:nvSpPr>
              <p:cNvPr id="57" name="AutoShape 4"/>
              <p:cNvSpPr>
                <a:spLocks noChangeAspect="1" noChangeArrowheads="1" noTextEdit="1"/>
              </p:cNvSpPr>
              <p:nvPr userDrawn="1"/>
            </p:nvSpPr>
            <p:spPr bwMode="auto">
              <a:xfrm>
                <a:off x="4217988" y="6372225"/>
                <a:ext cx="96837"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6"/>
              <p:cNvSpPr>
                <a:spLocks/>
              </p:cNvSpPr>
              <p:nvPr userDrawn="1"/>
            </p:nvSpPr>
            <p:spPr bwMode="auto">
              <a:xfrm>
                <a:off x="4217988" y="6370637"/>
                <a:ext cx="30162" cy="52388"/>
              </a:xfrm>
              <a:custGeom>
                <a:avLst/>
                <a:gdLst>
                  <a:gd name="T0" fmla="*/ 14 w 14"/>
                  <a:gd name="T1" fmla="*/ 5 h 24"/>
                  <a:gd name="T2" fmla="*/ 7 w 14"/>
                  <a:gd name="T3" fmla="*/ 2 h 24"/>
                  <a:gd name="T4" fmla="*/ 3 w 14"/>
                  <a:gd name="T5" fmla="*/ 7 h 24"/>
                  <a:gd name="T6" fmla="*/ 8 w 14"/>
                  <a:gd name="T7" fmla="*/ 11 h 24"/>
                  <a:gd name="T8" fmla="*/ 14 w 14"/>
                  <a:gd name="T9" fmla="*/ 17 h 24"/>
                  <a:gd name="T10" fmla="*/ 7 w 14"/>
                  <a:gd name="T11" fmla="*/ 24 h 24"/>
                  <a:gd name="T12" fmla="*/ 0 w 14"/>
                  <a:gd name="T13" fmla="*/ 22 h 24"/>
                  <a:gd name="T14" fmla="*/ 0 w 14"/>
                  <a:gd name="T15" fmla="*/ 19 h 24"/>
                  <a:gd name="T16" fmla="*/ 7 w 14"/>
                  <a:gd name="T17" fmla="*/ 22 h 24"/>
                  <a:gd name="T18" fmla="*/ 11 w 14"/>
                  <a:gd name="T19" fmla="*/ 18 h 24"/>
                  <a:gd name="T20" fmla="*/ 6 w 14"/>
                  <a:gd name="T21" fmla="*/ 13 h 24"/>
                  <a:gd name="T22" fmla="*/ 0 w 14"/>
                  <a:gd name="T23" fmla="*/ 7 h 24"/>
                  <a:gd name="T24" fmla="*/ 8 w 14"/>
                  <a:gd name="T25" fmla="*/ 0 h 24"/>
                  <a:gd name="T26" fmla="*/ 14 w 14"/>
                  <a:gd name="T27" fmla="*/ 2 h 24"/>
                  <a:gd name="T28" fmla="*/ 14 w 14"/>
                  <a:gd name="T29"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24">
                    <a:moveTo>
                      <a:pt x="14" y="5"/>
                    </a:moveTo>
                    <a:cubicBezTo>
                      <a:pt x="12" y="4"/>
                      <a:pt x="10" y="2"/>
                      <a:pt x="7" y="2"/>
                    </a:cubicBezTo>
                    <a:cubicBezTo>
                      <a:pt x="5" y="2"/>
                      <a:pt x="3" y="4"/>
                      <a:pt x="3" y="7"/>
                    </a:cubicBezTo>
                    <a:cubicBezTo>
                      <a:pt x="3" y="9"/>
                      <a:pt x="5" y="10"/>
                      <a:pt x="8" y="11"/>
                    </a:cubicBezTo>
                    <a:cubicBezTo>
                      <a:pt x="12" y="12"/>
                      <a:pt x="14" y="14"/>
                      <a:pt x="14" y="17"/>
                    </a:cubicBezTo>
                    <a:cubicBezTo>
                      <a:pt x="14" y="22"/>
                      <a:pt x="11" y="24"/>
                      <a:pt x="7" y="24"/>
                    </a:cubicBezTo>
                    <a:cubicBezTo>
                      <a:pt x="4" y="24"/>
                      <a:pt x="2" y="23"/>
                      <a:pt x="0" y="22"/>
                    </a:cubicBezTo>
                    <a:cubicBezTo>
                      <a:pt x="0" y="19"/>
                      <a:pt x="0" y="19"/>
                      <a:pt x="0" y="19"/>
                    </a:cubicBezTo>
                    <a:cubicBezTo>
                      <a:pt x="2" y="21"/>
                      <a:pt x="5" y="22"/>
                      <a:pt x="7" y="22"/>
                    </a:cubicBezTo>
                    <a:cubicBezTo>
                      <a:pt x="10" y="22"/>
                      <a:pt x="11" y="20"/>
                      <a:pt x="11" y="18"/>
                    </a:cubicBezTo>
                    <a:cubicBezTo>
                      <a:pt x="11" y="15"/>
                      <a:pt x="9" y="14"/>
                      <a:pt x="6" y="13"/>
                    </a:cubicBezTo>
                    <a:cubicBezTo>
                      <a:pt x="2" y="12"/>
                      <a:pt x="0" y="10"/>
                      <a:pt x="0" y="7"/>
                    </a:cubicBezTo>
                    <a:cubicBezTo>
                      <a:pt x="0" y="3"/>
                      <a:pt x="3" y="0"/>
                      <a:pt x="8" y="0"/>
                    </a:cubicBezTo>
                    <a:cubicBezTo>
                      <a:pt x="10" y="0"/>
                      <a:pt x="12" y="1"/>
                      <a:pt x="14" y="2"/>
                    </a:cubicBezTo>
                    <a:lnTo>
                      <a:pt x="1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7"/>
              <p:cNvSpPr>
                <a:spLocks/>
              </p:cNvSpPr>
              <p:nvPr userDrawn="1"/>
            </p:nvSpPr>
            <p:spPr bwMode="auto">
              <a:xfrm>
                <a:off x="4262438" y="6372225"/>
                <a:ext cx="52387" cy="47625"/>
              </a:xfrm>
              <a:custGeom>
                <a:avLst/>
                <a:gdLst>
                  <a:gd name="T0" fmla="*/ 5 w 33"/>
                  <a:gd name="T1" fmla="*/ 4 h 30"/>
                  <a:gd name="T2" fmla="*/ 5 w 33"/>
                  <a:gd name="T3" fmla="*/ 30 h 30"/>
                  <a:gd name="T4" fmla="*/ 0 w 33"/>
                  <a:gd name="T5" fmla="*/ 30 h 30"/>
                  <a:gd name="T6" fmla="*/ 0 w 33"/>
                  <a:gd name="T7" fmla="*/ 0 h 30"/>
                  <a:gd name="T8" fmla="*/ 6 w 33"/>
                  <a:gd name="T9" fmla="*/ 0 h 30"/>
                  <a:gd name="T10" fmla="*/ 17 w 33"/>
                  <a:gd name="T11" fmla="*/ 25 h 30"/>
                  <a:gd name="T12" fmla="*/ 17 w 33"/>
                  <a:gd name="T13" fmla="*/ 25 h 30"/>
                  <a:gd name="T14" fmla="*/ 26 w 33"/>
                  <a:gd name="T15" fmla="*/ 0 h 30"/>
                  <a:gd name="T16" fmla="*/ 33 w 33"/>
                  <a:gd name="T17" fmla="*/ 0 h 30"/>
                  <a:gd name="T18" fmla="*/ 33 w 33"/>
                  <a:gd name="T19" fmla="*/ 30 h 30"/>
                  <a:gd name="T20" fmla="*/ 29 w 33"/>
                  <a:gd name="T21" fmla="*/ 30 h 30"/>
                  <a:gd name="T22" fmla="*/ 29 w 33"/>
                  <a:gd name="T23" fmla="*/ 4 h 30"/>
                  <a:gd name="T24" fmla="*/ 29 w 33"/>
                  <a:gd name="T25" fmla="*/ 4 h 30"/>
                  <a:gd name="T26" fmla="*/ 18 w 33"/>
                  <a:gd name="T27" fmla="*/ 30 h 30"/>
                  <a:gd name="T28" fmla="*/ 15 w 33"/>
                  <a:gd name="T29" fmla="*/ 30 h 30"/>
                  <a:gd name="T30" fmla="*/ 5 w 33"/>
                  <a:gd name="T31" fmla="*/ 4 h 30"/>
                  <a:gd name="T32" fmla="*/ 5 w 33"/>
                  <a:gd name="T33" fmla="*/ 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30">
                    <a:moveTo>
                      <a:pt x="5" y="4"/>
                    </a:moveTo>
                    <a:lnTo>
                      <a:pt x="5" y="30"/>
                    </a:lnTo>
                    <a:lnTo>
                      <a:pt x="0" y="30"/>
                    </a:lnTo>
                    <a:lnTo>
                      <a:pt x="0" y="0"/>
                    </a:lnTo>
                    <a:lnTo>
                      <a:pt x="6" y="0"/>
                    </a:lnTo>
                    <a:lnTo>
                      <a:pt x="17" y="25"/>
                    </a:lnTo>
                    <a:lnTo>
                      <a:pt x="17" y="25"/>
                    </a:lnTo>
                    <a:lnTo>
                      <a:pt x="26" y="0"/>
                    </a:lnTo>
                    <a:lnTo>
                      <a:pt x="33" y="0"/>
                    </a:lnTo>
                    <a:lnTo>
                      <a:pt x="33" y="30"/>
                    </a:lnTo>
                    <a:lnTo>
                      <a:pt x="29" y="30"/>
                    </a:lnTo>
                    <a:lnTo>
                      <a:pt x="29" y="4"/>
                    </a:lnTo>
                    <a:lnTo>
                      <a:pt x="29" y="4"/>
                    </a:lnTo>
                    <a:lnTo>
                      <a:pt x="18" y="30"/>
                    </a:lnTo>
                    <a:lnTo>
                      <a:pt x="15" y="30"/>
                    </a:lnTo>
                    <a:lnTo>
                      <a:pt x="5" y="4"/>
                    </a:lnTo>
                    <a:lnTo>
                      <a:pt x="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sp>
        <p:nvSpPr>
          <p:cNvPr id="49" name="Text Box 15"/>
          <p:cNvSpPr txBox="1">
            <a:spLocks noChangeArrowheads="1"/>
          </p:cNvSpPr>
          <p:nvPr userDrawn="1"/>
        </p:nvSpPr>
        <p:spPr bwMode="ltGray">
          <a:xfrm>
            <a:off x="383501" y="5535090"/>
            <a:ext cx="2868716" cy="184652"/>
          </a:xfrm>
          <a:prstGeom prst="rect">
            <a:avLst/>
          </a:prstGeom>
          <a:noFill/>
          <a:ln w="9525">
            <a:solidFill>
              <a:srgbClr val="000000"/>
            </a:solidFill>
            <a:miter lim="800000"/>
            <a:headEnd/>
            <a:tailEnd/>
          </a:ln>
        </p:spPr>
        <p:txBody>
          <a:bodyPr wrap="none" lIns="45711" tIns="45711" rIns="45711" bIns="27427" anchor="ctr">
            <a:spAutoFit/>
          </a:bodyPr>
          <a:lstStyle>
            <a:lvl1pPr eaLnBrk="0" hangingPunct="0">
              <a:defRPr sz="1600">
                <a:solidFill>
                  <a:schemeClr val="tx1"/>
                </a:solidFill>
                <a:latin typeface="Arial" pitchFamily="34" charset="0"/>
                <a:ea typeface="ＭＳ Ｐゴシック" pitchFamily="34" charset="-128"/>
              </a:defRPr>
            </a:lvl1pPr>
            <a:lvl2pPr marL="742950" indent="-285750" eaLnBrk="0" hangingPunct="0">
              <a:defRPr sz="1600">
                <a:solidFill>
                  <a:schemeClr val="tx1"/>
                </a:solidFill>
                <a:latin typeface="Arial" pitchFamily="34" charset="0"/>
                <a:ea typeface="ＭＳ Ｐゴシック" pitchFamily="34" charset="-128"/>
              </a:defRPr>
            </a:lvl2pPr>
            <a:lvl3pPr marL="1143000" indent="-228600" eaLnBrk="0" hangingPunct="0">
              <a:defRPr sz="1600">
                <a:solidFill>
                  <a:schemeClr val="tx1"/>
                </a:solidFill>
                <a:latin typeface="Arial" pitchFamily="34" charset="0"/>
                <a:ea typeface="ＭＳ Ｐゴシック" pitchFamily="34" charset="-128"/>
              </a:defRPr>
            </a:lvl3pPr>
            <a:lvl4pPr marL="1600200" indent="-228600" eaLnBrk="0" hangingPunct="0">
              <a:defRPr sz="1600">
                <a:solidFill>
                  <a:schemeClr val="tx1"/>
                </a:solidFill>
                <a:latin typeface="Arial" pitchFamily="34" charset="0"/>
                <a:ea typeface="ＭＳ Ｐゴシック" pitchFamily="34" charset="-128"/>
              </a:defRPr>
            </a:lvl4pPr>
            <a:lvl5pPr marL="2057400" indent="-228600" eaLnBrk="0" hangingPunct="0">
              <a:defRPr sz="16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9pPr>
          </a:lstStyle>
          <a:p>
            <a:pPr fontAlgn="auto">
              <a:lnSpc>
                <a:spcPct val="90000"/>
              </a:lnSpc>
              <a:spcBef>
                <a:spcPts val="0"/>
              </a:spcBef>
              <a:spcAft>
                <a:spcPts val="0"/>
              </a:spcAft>
              <a:defRPr/>
            </a:pPr>
            <a:r>
              <a:rPr lang="en-US" sz="800" b="1" kern="0" dirty="0">
                <a:solidFill>
                  <a:srgbClr val="000000"/>
                </a:solidFill>
                <a:latin typeface="Arial"/>
                <a:cs typeface="+mn-cs"/>
              </a:rPr>
              <a:t>Not FDIC Insured </a:t>
            </a:r>
            <a:r>
              <a:rPr lang="en-US" sz="800" b="1" kern="0" dirty="0">
                <a:solidFill>
                  <a:srgbClr val="000000"/>
                </a:solidFill>
                <a:latin typeface="Arial"/>
                <a:cs typeface="+mn-cs"/>
                <a:sym typeface="Wingdings" pitchFamily="2" charset="2"/>
              </a:rPr>
              <a:t> May Lose Value  No Bank Guarantee</a:t>
            </a:r>
          </a:p>
        </p:txBody>
      </p:sp>
      <p:sp>
        <p:nvSpPr>
          <p:cNvPr id="50" name="Picture Placeholder 47"/>
          <p:cNvSpPr>
            <a:spLocks noGrp="1"/>
          </p:cNvSpPr>
          <p:nvPr>
            <p:ph type="pic" sz="quarter" idx="11" hasCustomPrompt="1"/>
          </p:nvPr>
        </p:nvSpPr>
        <p:spPr>
          <a:xfrm>
            <a:off x="804672" y="4105656"/>
            <a:ext cx="2424112" cy="609600"/>
          </a:xfrm>
          <a:noFill/>
        </p:spPr>
        <p:txBody>
          <a:bodyPr anchor="ctr"/>
          <a:lstStyle>
            <a:lvl1pPr>
              <a:defRPr sz="1000" b="0"/>
            </a:lvl1pPr>
          </a:lstStyle>
          <a:p>
            <a:pPr lvl="0"/>
            <a:r>
              <a:rPr lang="en-US" noProof="0" dirty="0"/>
              <a:t>Click icon to add logo</a:t>
            </a:r>
          </a:p>
        </p:txBody>
      </p:sp>
    </p:spTree>
    <p:extLst>
      <p:ext uri="{BB962C8B-B14F-4D97-AF65-F5344CB8AC3E}">
        <p14:creationId xmlns:p14="http://schemas.microsoft.com/office/powerpoint/2010/main" val="132594545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type="title" preserve="1">
  <p:cSld name="1_Print Divider">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658488" name="Rectangle 56"/>
          <p:cNvSpPr>
            <a:spLocks noGrp="1" noChangeArrowheads="1"/>
          </p:cNvSpPr>
          <p:nvPr>
            <p:ph type="ctrTitle"/>
          </p:nvPr>
        </p:nvSpPr>
        <p:spPr>
          <a:xfrm>
            <a:off x="679879" y="2040360"/>
            <a:ext cx="7825945" cy="608013"/>
          </a:xfrm>
          <a:ln algn="ctr"/>
        </p:spPr>
        <p:txBody>
          <a:bodyPr lIns="91440" tIns="45720" anchor="b"/>
          <a:lstStyle>
            <a:lvl1pPr>
              <a:defRPr sz="2800">
                <a:solidFill>
                  <a:srgbClr val="333F48"/>
                </a:solidFill>
              </a:defRPr>
            </a:lvl1pPr>
          </a:lstStyle>
          <a:p>
            <a:r>
              <a:rPr lang="en-US"/>
              <a:t>Click to edit Master title style</a:t>
            </a:r>
            <a:endParaRPr lang="en-US" dirty="0"/>
          </a:p>
        </p:txBody>
      </p:sp>
      <p:sp>
        <p:nvSpPr>
          <p:cNvPr id="658489" name="Rectangle 57"/>
          <p:cNvSpPr>
            <a:spLocks noGrp="1" noChangeArrowheads="1"/>
          </p:cNvSpPr>
          <p:nvPr>
            <p:ph type="subTitle" idx="1"/>
          </p:nvPr>
        </p:nvSpPr>
        <p:spPr>
          <a:xfrm>
            <a:off x="679880" y="2752344"/>
            <a:ext cx="7825946" cy="283464"/>
          </a:xfrm>
          <a:ln algn="ctr"/>
        </p:spPr>
        <p:txBody>
          <a:bodyPr tIns="0"/>
          <a:lstStyle>
            <a:lvl1pPr marL="0" indent="0" algn="l" rtl="0" fontAlgn="base">
              <a:lnSpc>
                <a:spcPct val="100000"/>
              </a:lnSpc>
              <a:spcBef>
                <a:spcPct val="0"/>
              </a:spcBef>
              <a:spcAft>
                <a:spcPct val="0"/>
              </a:spcAft>
              <a:defRPr lang="en-US" sz="2000" b="0" kern="1200" dirty="0">
                <a:solidFill>
                  <a:srgbClr val="768692"/>
                </a:solidFill>
                <a:latin typeface="Arial"/>
                <a:ea typeface="ＭＳ Ｐゴシック" pitchFamily="34" charset="-128"/>
                <a:cs typeface="+mn-cs"/>
              </a:defRPr>
            </a:lvl1pPr>
          </a:lstStyle>
          <a:p>
            <a:r>
              <a:rPr lang="en-US"/>
              <a:t>Click to edit Master subtitle style</a:t>
            </a:r>
            <a:endParaRPr lang="en-US" dirty="0"/>
          </a:p>
        </p:txBody>
      </p:sp>
      <p:sp>
        <p:nvSpPr>
          <p:cNvPr id="60" name="Rectangle 176"/>
          <p:cNvSpPr>
            <a:spLocks noGrp="1" noChangeArrowheads="1"/>
          </p:cNvSpPr>
          <p:nvPr>
            <p:ph type="ftr" sz="quarter" idx="13"/>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cxnSp>
        <p:nvCxnSpPr>
          <p:cNvPr id="6" name="Straight Connector 5"/>
          <p:cNvCxnSpPr/>
          <p:nvPr userDrawn="1"/>
        </p:nvCxnSpPr>
        <p:spPr bwMode="auto">
          <a:xfrm>
            <a:off x="791746" y="2642460"/>
            <a:ext cx="8352254" cy="0"/>
          </a:xfrm>
          <a:prstGeom prst="line">
            <a:avLst/>
          </a:prstGeom>
          <a:solidFill>
            <a:srgbClr val="009681"/>
          </a:solidFill>
          <a:ln w="9525" cap="flat" cmpd="sng" algn="ctr">
            <a:solidFill>
              <a:srgbClr val="768692"/>
            </a:solidFill>
            <a:prstDash val="solid"/>
            <a:round/>
            <a:headEnd type="none" w="med" len="med"/>
            <a:tailEnd type="none" w="med" len="med"/>
          </a:ln>
          <a:effectLst/>
        </p:spPr>
      </p:cxnSp>
      <p:grpSp>
        <p:nvGrpSpPr>
          <p:cNvPr id="89" name="Group 88">
            <a:extLst>
              <a:ext uri="{FF2B5EF4-FFF2-40B4-BE49-F238E27FC236}">
                <a16:creationId xmlns:a16="http://schemas.microsoft.com/office/drawing/2014/main" id="{991DE967-0F82-408F-B89A-AE232A778E53}"/>
              </a:ext>
            </a:extLst>
          </p:cNvPr>
          <p:cNvGrpSpPr/>
          <p:nvPr userDrawn="1"/>
        </p:nvGrpSpPr>
        <p:grpSpPr>
          <a:xfrm>
            <a:off x="7358173" y="6361974"/>
            <a:ext cx="1382376" cy="297562"/>
            <a:chOff x="6923088" y="4475163"/>
            <a:chExt cx="1873251" cy="403225"/>
          </a:xfrm>
        </p:grpSpPr>
        <p:sp>
          <p:nvSpPr>
            <p:cNvPr id="90" name="AutoShape 4">
              <a:extLst>
                <a:ext uri="{FF2B5EF4-FFF2-40B4-BE49-F238E27FC236}">
                  <a16:creationId xmlns:a16="http://schemas.microsoft.com/office/drawing/2014/main" id="{C79E7ACA-A263-4539-87E6-BB3032A565AA}"/>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1" name="Freeform 6">
              <a:extLst>
                <a:ext uri="{FF2B5EF4-FFF2-40B4-BE49-F238E27FC236}">
                  <a16:creationId xmlns:a16="http://schemas.microsoft.com/office/drawing/2014/main" id="{3CD4FC34-780F-4C6A-9C1E-6E2EEF836D95}"/>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2" name="Freeform 7">
              <a:extLst>
                <a:ext uri="{FF2B5EF4-FFF2-40B4-BE49-F238E27FC236}">
                  <a16:creationId xmlns:a16="http://schemas.microsoft.com/office/drawing/2014/main" id="{AC5BB2A0-5794-42B6-9410-3747DA00DA15}"/>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3" name="Freeform 83">
              <a:extLst>
                <a:ext uri="{FF2B5EF4-FFF2-40B4-BE49-F238E27FC236}">
                  <a16:creationId xmlns:a16="http://schemas.microsoft.com/office/drawing/2014/main" id="{C6E5C4C3-0AB4-4023-8682-F0AD227294CB}"/>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 name="Freeform 84">
              <a:extLst>
                <a:ext uri="{FF2B5EF4-FFF2-40B4-BE49-F238E27FC236}">
                  <a16:creationId xmlns:a16="http://schemas.microsoft.com/office/drawing/2014/main" id="{B97EA17F-E820-4EFF-8C60-95A06BCDF11D}"/>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5" name="Freeform 85">
              <a:extLst>
                <a:ext uri="{FF2B5EF4-FFF2-40B4-BE49-F238E27FC236}">
                  <a16:creationId xmlns:a16="http://schemas.microsoft.com/office/drawing/2014/main" id="{131E540F-55D2-4006-8834-0F1FD1907314}"/>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6" name="Freeform 86">
              <a:extLst>
                <a:ext uri="{FF2B5EF4-FFF2-40B4-BE49-F238E27FC236}">
                  <a16:creationId xmlns:a16="http://schemas.microsoft.com/office/drawing/2014/main" id="{7D987961-3243-40A6-90CA-00D9AD162875}"/>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7" name="Freeform 87">
              <a:extLst>
                <a:ext uri="{FF2B5EF4-FFF2-40B4-BE49-F238E27FC236}">
                  <a16:creationId xmlns:a16="http://schemas.microsoft.com/office/drawing/2014/main" id="{ABD33F16-3509-4F80-988B-665950CB0ABC}"/>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8" name="Freeform 88">
              <a:extLst>
                <a:ext uri="{FF2B5EF4-FFF2-40B4-BE49-F238E27FC236}">
                  <a16:creationId xmlns:a16="http://schemas.microsoft.com/office/drawing/2014/main" id="{DB1ED5A2-3B59-4AF0-AAE6-0501EDDB26AC}"/>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9" name="Freeform 89">
              <a:extLst>
                <a:ext uri="{FF2B5EF4-FFF2-40B4-BE49-F238E27FC236}">
                  <a16:creationId xmlns:a16="http://schemas.microsoft.com/office/drawing/2014/main" id="{2106603A-8F39-42D6-B1DE-070FA0889A24}"/>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0" name="Freeform 90">
              <a:extLst>
                <a:ext uri="{FF2B5EF4-FFF2-40B4-BE49-F238E27FC236}">
                  <a16:creationId xmlns:a16="http://schemas.microsoft.com/office/drawing/2014/main" id="{D72B8D90-A6D2-4469-AD0F-753A37590509}"/>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1" name="Freeform 91">
              <a:extLst>
                <a:ext uri="{FF2B5EF4-FFF2-40B4-BE49-F238E27FC236}">
                  <a16:creationId xmlns:a16="http://schemas.microsoft.com/office/drawing/2014/main" id="{4086A718-DC10-4ABD-9A39-16979BFA7BC5}"/>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2" name="Freeform 92">
              <a:extLst>
                <a:ext uri="{FF2B5EF4-FFF2-40B4-BE49-F238E27FC236}">
                  <a16:creationId xmlns:a16="http://schemas.microsoft.com/office/drawing/2014/main" id="{1812FAEA-94DB-40EC-9B4F-B679C51A0EC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3" name="Freeform 93">
              <a:extLst>
                <a:ext uri="{FF2B5EF4-FFF2-40B4-BE49-F238E27FC236}">
                  <a16:creationId xmlns:a16="http://schemas.microsoft.com/office/drawing/2014/main" id="{BA5E2700-F933-47D2-862C-A932A805ACB4}"/>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4" name="Freeform 94">
              <a:extLst>
                <a:ext uri="{FF2B5EF4-FFF2-40B4-BE49-F238E27FC236}">
                  <a16:creationId xmlns:a16="http://schemas.microsoft.com/office/drawing/2014/main" id="{0847955D-0A8E-45C2-8997-36D1499E7884}"/>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5" name="Freeform 95">
              <a:extLst>
                <a:ext uri="{FF2B5EF4-FFF2-40B4-BE49-F238E27FC236}">
                  <a16:creationId xmlns:a16="http://schemas.microsoft.com/office/drawing/2014/main" id="{17A8DFA0-F304-4C63-84BD-624306BBB1D6}"/>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6" name="Freeform 96">
              <a:extLst>
                <a:ext uri="{FF2B5EF4-FFF2-40B4-BE49-F238E27FC236}">
                  <a16:creationId xmlns:a16="http://schemas.microsoft.com/office/drawing/2014/main" id="{B95E7678-6DD0-4442-98C6-25A0965E8677}"/>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7" name="Freeform 97">
              <a:extLst>
                <a:ext uri="{FF2B5EF4-FFF2-40B4-BE49-F238E27FC236}">
                  <a16:creationId xmlns:a16="http://schemas.microsoft.com/office/drawing/2014/main" id="{2BCDC77B-2728-463D-82CF-73C96D77BFDF}"/>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8" name="Freeform 98">
              <a:extLst>
                <a:ext uri="{FF2B5EF4-FFF2-40B4-BE49-F238E27FC236}">
                  <a16:creationId xmlns:a16="http://schemas.microsoft.com/office/drawing/2014/main" id="{00173041-5C5E-4364-A960-B9F14DF6920E}"/>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9" name="Freeform 99">
              <a:extLst>
                <a:ext uri="{FF2B5EF4-FFF2-40B4-BE49-F238E27FC236}">
                  <a16:creationId xmlns:a16="http://schemas.microsoft.com/office/drawing/2014/main" id="{5B0A6D3D-9806-4EF1-8579-E41C636148B4}"/>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0" name="Freeform 100">
              <a:extLst>
                <a:ext uri="{FF2B5EF4-FFF2-40B4-BE49-F238E27FC236}">
                  <a16:creationId xmlns:a16="http://schemas.microsoft.com/office/drawing/2014/main" id="{8D4ADC7B-2D9B-4B07-A90D-211BD4DCB60F}"/>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1" name="Freeform 101">
              <a:extLst>
                <a:ext uri="{FF2B5EF4-FFF2-40B4-BE49-F238E27FC236}">
                  <a16:creationId xmlns:a16="http://schemas.microsoft.com/office/drawing/2014/main" id="{9965128A-520F-4D47-831E-7C40AC7A83C6}"/>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2" name="Freeform 102">
              <a:extLst>
                <a:ext uri="{FF2B5EF4-FFF2-40B4-BE49-F238E27FC236}">
                  <a16:creationId xmlns:a16="http://schemas.microsoft.com/office/drawing/2014/main" id="{A4DD5B32-4303-4B40-BE62-DD6157C9CE62}"/>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3" name="Freeform 103">
              <a:extLst>
                <a:ext uri="{FF2B5EF4-FFF2-40B4-BE49-F238E27FC236}">
                  <a16:creationId xmlns:a16="http://schemas.microsoft.com/office/drawing/2014/main" id="{40ED94EA-2D3E-4BDC-8C6C-75AD6879FA04}"/>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4" name="Freeform 104">
              <a:extLst>
                <a:ext uri="{FF2B5EF4-FFF2-40B4-BE49-F238E27FC236}">
                  <a16:creationId xmlns:a16="http://schemas.microsoft.com/office/drawing/2014/main" id="{54780562-5C1B-44EA-BDBB-F1B15F1C136B}"/>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5" name="Freeform 105">
              <a:extLst>
                <a:ext uri="{FF2B5EF4-FFF2-40B4-BE49-F238E27FC236}">
                  <a16:creationId xmlns:a16="http://schemas.microsoft.com/office/drawing/2014/main" id="{50AA1CE6-E207-402A-B793-294ED2A09D42}"/>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Tree>
    <p:extLst>
      <p:ext uri="{BB962C8B-B14F-4D97-AF65-F5344CB8AC3E}">
        <p14:creationId xmlns:p14="http://schemas.microsoft.com/office/powerpoint/2010/main" val="3430318943"/>
      </p:ext>
    </p:extLst>
  </p:cSld>
  <p:clrMapOvr>
    <a:masterClrMapping/>
  </p:clrMapOvr>
  <p:extLst>
    <p:ext uri="{DCECCB84-F9BA-43D5-87BE-67443E8EF086}">
      <p15:sldGuideLst xmlns:p15="http://schemas.microsoft.com/office/powerpoint/2012/main">
        <p15:guide id="1" orient="horz" pos="4200" userDrawn="1">
          <p15:clr>
            <a:srgbClr val="FBAE40"/>
          </p15:clr>
        </p15:guide>
        <p15:guide id="4" pos="5496" userDrawn="1">
          <p15:clr>
            <a:srgbClr val="FBAE40"/>
          </p15:clr>
        </p15:guide>
      </p15:sldGuideLst>
    </p:ext>
  </p:extLst>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1_TOC/Agenda_CFA">
    <p:spTree>
      <p:nvGrpSpPr>
        <p:cNvPr id="1" name=""/>
        <p:cNvGrpSpPr/>
        <p:nvPr/>
      </p:nvGrpSpPr>
      <p:grpSpPr>
        <a:xfrm>
          <a:off x="0" y="0"/>
          <a:ext cx="0" cy="0"/>
          <a:chOff x="0" y="0"/>
          <a:chExt cx="0" cy="0"/>
        </a:xfrm>
      </p:grpSpPr>
      <p:sp>
        <p:nvSpPr>
          <p:cNvPr id="2" name="Title 1"/>
          <p:cNvSpPr>
            <a:spLocks noGrp="1"/>
          </p:cNvSpPr>
          <p:nvPr>
            <p:ph type="title"/>
          </p:nvPr>
        </p:nvSpPr>
        <p:spPr>
          <a:xfrm>
            <a:off x="317119" y="228600"/>
            <a:ext cx="8188710" cy="838200"/>
          </a:xfrm>
          <a:noFill/>
          <a:ln w="9525">
            <a:noFill/>
            <a:miter lim="800000"/>
            <a:headEnd/>
            <a:tailEnd/>
          </a:ln>
          <a:effectLst/>
        </p:spPr>
        <p:txBody>
          <a:bodyPr tIns="45698"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9" y="1339850"/>
            <a:ext cx="8188710" cy="3879131"/>
          </a:xfrm>
        </p:spPr>
        <p:txBody>
          <a:bodyPr/>
          <a:lstStyle>
            <a:lvl1pPr marL="226908" indent="-226908">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747" indent="-217384">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For institutional use only.</a:t>
            </a:r>
          </a:p>
        </p:txBody>
      </p:sp>
      <p:sp>
        <p:nvSpPr>
          <p:cNvPr id="7"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dirty="0"/>
              <a:t>Production code #</a:t>
            </a:r>
          </a:p>
        </p:txBody>
      </p:sp>
      <p:grpSp>
        <p:nvGrpSpPr>
          <p:cNvPr id="8" name="Group 7"/>
          <p:cNvGrpSpPr/>
          <p:nvPr userDrawn="1"/>
        </p:nvGrpSpPr>
        <p:grpSpPr>
          <a:xfrm>
            <a:off x="7364320" y="6412514"/>
            <a:ext cx="1371600" cy="283464"/>
            <a:chOff x="4291013" y="3178175"/>
            <a:chExt cx="3197225" cy="688975"/>
          </a:xfrm>
        </p:grpSpPr>
        <p:sp>
          <p:nvSpPr>
            <p:cNvPr id="9"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1"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2"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3"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4"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5"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6"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7"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36" name="Text Box 5"/>
          <p:cNvSpPr txBox="1">
            <a:spLocks noChangeArrowheads="1"/>
          </p:cNvSpPr>
          <p:nvPr userDrawn="1"/>
        </p:nvSpPr>
        <p:spPr bwMode="auto">
          <a:xfrm>
            <a:off x="320039" y="6336796"/>
            <a:ext cx="6770189" cy="219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lIns="91397" tIns="45698" rIns="91397" bIns="45698" anchor="b"/>
          <a:lstStyle>
            <a:lvl1pPr eaLnBrk="0" hangingPunct="0">
              <a:spcBef>
                <a:spcPct val="20000"/>
              </a:spcBef>
              <a:buSzPct val="40000"/>
              <a:defRPr sz="1600" b="1">
                <a:solidFill>
                  <a:schemeClr val="accent1"/>
                </a:solidFill>
                <a:latin typeface="Arial" charset="0"/>
              </a:defRPr>
            </a:lvl1pPr>
            <a:lvl2pPr marL="742950" indent="-285750" eaLnBrk="0" hangingPunct="0">
              <a:spcBef>
                <a:spcPct val="20000"/>
              </a:spcBef>
              <a:buClr>
                <a:srgbClr val="978981"/>
              </a:buClr>
              <a:buChar char="•"/>
              <a:defRPr sz="1400">
                <a:solidFill>
                  <a:schemeClr val="tx1"/>
                </a:solidFill>
                <a:latin typeface="Arial" charset="0"/>
              </a:defRPr>
            </a:lvl2pPr>
            <a:lvl3pPr marL="1143000" indent="-228600" eaLnBrk="0" hangingPunct="0">
              <a:spcBef>
                <a:spcPct val="20000"/>
              </a:spcBef>
              <a:buClr>
                <a:schemeClr val="accent1"/>
              </a:buClr>
              <a:buFont typeface="Arial" charset="0"/>
              <a:buChar char="–"/>
              <a:defRPr sz="1200">
                <a:solidFill>
                  <a:schemeClr val="accent1"/>
                </a:solidFill>
                <a:latin typeface="Arial" charset="0"/>
              </a:defRPr>
            </a:lvl3pPr>
            <a:lvl4pPr marL="1600200" indent="-228600" eaLnBrk="0" hangingPunct="0">
              <a:spcBef>
                <a:spcPct val="20000"/>
              </a:spcBef>
              <a:buFont typeface="Arial" charset="0"/>
              <a:buChar char="•"/>
              <a:defRPr sz="1200">
                <a:solidFill>
                  <a:srgbClr val="4C5F6C"/>
                </a:solidFill>
                <a:latin typeface="Arial" charset="0"/>
              </a:defRPr>
            </a:lvl4pPr>
            <a:lvl5pPr marL="2057400" indent="-228600" eaLnBrk="0" hangingPunct="0">
              <a:lnSpc>
                <a:spcPts val="2400"/>
              </a:lnSpc>
              <a:defRPr sz="1400">
                <a:solidFill>
                  <a:schemeClr val="tx1"/>
                </a:solidFill>
                <a:latin typeface="Arial" charset="0"/>
              </a:defRPr>
            </a:lvl5pPr>
            <a:lvl6pPr marL="2514600" indent="-228600" eaLnBrk="0" fontAlgn="base" hangingPunct="0">
              <a:lnSpc>
                <a:spcPts val="2400"/>
              </a:lnSpc>
              <a:spcBef>
                <a:spcPct val="0"/>
              </a:spcBef>
              <a:spcAft>
                <a:spcPct val="0"/>
              </a:spcAft>
              <a:defRPr sz="1400">
                <a:solidFill>
                  <a:schemeClr val="tx1"/>
                </a:solidFill>
                <a:latin typeface="Arial" charset="0"/>
              </a:defRPr>
            </a:lvl6pPr>
            <a:lvl7pPr marL="2971800" indent="-228600" eaLnBrk="0" fontAlgn="base" hangingPunct="0">
              <a:lnSpc>
                <a:spcPts val="2400"/>
              </a:lnSpc>
              <a:spcBef>
                <a:spcPct val="0"/>
              </a:spcBef>
              <a:spcAft>
                <a:spcPct val="0"/>
              </a:spcAft>
              <a:defRPr sz="1400">
                <a:solidFill>
                  <a:schemeClr val="tx1"/>
                </a:solidFill>
                <a:latin typeface="Arial" charset="0"/>
              </a:defRPr>
            </a:lvl7pPr>
            <a:lvl8pPr marL="3429000" indent="-228600" eaLnBrk="0" fontAlgn="base" hangingPunct="0">
              <a:lnSpc>
                <a:spcPts val="2400"/>
              </a:lnSpc>
              <a:spcBef>
                <a:spcPct val="0"/>
              </a:spcBef>
              <a:spcAft>
                <a:spcPct val="0"/>
              </a:spcAft>
              <a:defRPr sz="1400">
                <a:solidFill>
                  <a:schemeClr val="tx1"/>
                </a:solidFill>
                <a:latin typeface="Arial" charset="0"/>
              </a:defRPr>
            </a:lvl8pPr>
            <a:lvl9pPr marL="3886200" indent="-228600" eaLnBrk="0" fontAlgn="base" hangingPunct="0">
              <a:lnSpc>
                <a:spcPts val="2400"/>
              </a:lnSpc>
              <a:spcBef>
                <a:spcPct val="0"/>
              </a:spcBef>
              <a:spcAft>
                <a:spcPct val="0"/>
              </a:spcAft>
              <a:defRPr sz="1400">
                <a:solidFill>
                  <a:schemeClr val="tx1"/>
                </a:solidFill>
                <a:latin typeface="Arial" charset="0"/>
              </a:defRPr>
            </a:lvl9pPr>
          </a:lstStyle>
          <a:p>
            <a:pPr fontAlgn="base">
              <a:lnSpc>
                <a:spcPts val="1000"/>
              </a:lnSpc>
              <a:spcBef>
                <a:spcPct val="0"/>
              </a:spcBef>
              <a:spcAft>
                <a:spcPts val="300"/>
              </a:spcAft>
              <a:buSzTx/>
            </a:pPr>
            <a:r>
              <a:rPr lang="en-US" altLang="en-US" sz="800" b="0" i="1" dirty="0">
                <a:solidFill>
                  <a:srgbClr val="000000"/>
                </a:solidFill>
                <a:latin typeface="Arial"/>
                <a:ea typeface="ＭＳ Ｐゴシック"/>
              </a:rPr>
              <a:t>Unless otherwise disclosed to you, in providing this information, Fidelity is not undertaking to provide impartial investment advice, or to give advice in a fiduciary capacity, in connection with any investment or transaction described herein. Fiduciaries are solely responsible for exercising independent judgment in evaluating any transaction(s) and are assumed to be capable of evaluating investment risks independently, both in general and with regard to particular transactions and investment strategies. Fidelity has a financial interest in any transaction(s) that fiduciaries, and if applicable, their clients, may enter into involving Fidelity's products or services.</a:t>
            </a:r>
          </a:p>
          <a:p>
            <a:pPr fontAlgn="base">
              <a:lnSpc>
                <a:spcPts val="1000"/>
              </a:lnSpc>
              <a:spcBef>
                <a:spcPct val="0"/>
              </a:spcBef>
              <a:spcAft>
                <a:spcPts val="300"/>
              </a:spcAft>
              <a:buSzTx/>
            </a:pPr>
            <a:r>
              <a:rPr lang="en-US" altLang="en-US" sz="800" b="0" dirty="0">
                <a:solidFill>
                  <a:srgbClr val="000000"/>
                </a:solidFill>
                <a:latin typeface="Arial"/>
                <a:ea typeface="ＭＳ Ｐゴシック"/>
              </a:rPr>
              <a:t>See “Important Information” for a discussion of performance data, some of the principal risks related to any of the investment strategies referred to in this presentation, professional designations and how they are obtained, and other information related to this presentation.</a:t>
            </a:r>
          </a:p>
        </p:txBody>
      </p:sp>
    </p:spTree>
    <p:extLst>
      <p:ext uri="{BB962C8B-B14F-4D97-AF65-F5344CB8AC3E}">
        <p14:creationId xmlns:p14="http://schemas.microsoft.com/office/powerpoint/2010/main" val="2577046853"/>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6_Title Only">
    <p:spTree>
      <p:nvGrpSpPr>
        <p:cNvPr id="1" name=""/>
        <p:cNvGrpSpPr/>
        <p:nvPr/>
      </p:nvGrpSpPr>
      <p:grpSpPr>
        <a:xfrm>
          <a:off x="0" y="0"/>
          <a:ext cx="0" cy="0"/>
          <a:chOff x="0" y="0"/>
          <a:chExt cx="0" cy="0"/>
        </a:xfrm>
      </p:grpSpPr>
      <p:sp>
        <p:nvSpPr>
          <p:cNvPr id="2" name="Title 1"/>
          <p:cNvSpPr>
            <a:spLocks noGrp="1"/>
          </p:cNvSpPr>
          <p:nvPr>
            <p:ph type="title"/>
          </p:nvPr>
        </p:nvSpPr>
        <p:spPr>
          <a:xfrm>
            <a:off x="317119"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For institutional use only.</a:t>
            </a:r>
          </a:p>
        </p:txBody>
      </p:sp>
      <p:sp>
        <p:nvSpPr>
          <p:cNvPr id="9"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dirty="0"/>
              <a:t>Production code #</a:t>
            </a:r>
          </a:p>
        </p:txBody>
      </p:sp>
      <p:grpSp>
        <p:nvGrpSpPr>
          <p:cNvPr id="10" name="Group 9"/>
          <p:cNvGrpSpPr/>
          <p:nvPr userDrawn="1"/>
        </p:nvGrpSpPr>
        <p:grpSpPr>
          <a:xfrm>
            <a:off x="7364320" y="6412514"/>
            <a:ext cx="1371600" cy="283464"/>
            <a:chOff x="4291013" y="3178175"/>
            <a:chExt cx="3197225" cy="688975"/>
          </a:xfrm>
        </p:grpSpPr>
        <p:sp>
          <p:nvSpPr>
            <p:cNvPr id="11"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2"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3"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4"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5"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6"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7"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5"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36"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4099873960"/>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8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9" y="228600"/>
            <a:ext cx="8188710" cy="838200"/>
          </a:xfrm>
        </p:spPr>
        <p:txBody>
          <a:bodyPr/>
          <a:lstStyle/>
          <a:p>
            <a:r>
              <a:rPr lang="en-US"/>
              <a:t>Click to edit Master title style</a:t>
            </a:r>
            <a:endParaRPr lang="en-US" dirty="0"/>
          </a:p>
        </p:txBody>
      </p:sp>
      <p:sp>
        <p:nvSpPr>
          <p:cNvPr id="7" name="Content Placeholder 2"/>
          <p:cNvSpPr>
            <a:spLocks noGrp="1"/>
          </p:cNvSpPr>
          <p:nvPr>
            <p:ph idx="13"/>
          </p:nvPr>
        </p:nvSpPr>
        <p:spPr>
          <a:xfrm>
            <a:off x="317119" y="1339850"/>
            <a:ext cx="8188710" cy="4878388"/>
          </a:xfrm>
        </p:spPr>
        <p:txBody>
          <a:bodyPr lIns="91397"/>
          <a:lstStyle>
            <a:lvl1pPr marL="0" indent="0" algn="l" rtl="0" fontAlgn="base">
              <a:spcBef>
                <a:spcPts val="480"/>
              </a:spcBef>
              <a:spcAft>
                <a:spcPct val="0"/>
              </a:spcAft>
              <a:buSzPct val="40000"/>
              <a:defRPr lang="en-US" sz="1600" b="1" dirty="0" smtClean="0">
                <a:solidFill>
                  <a:schemeClr val="accent3"/>
                </a:solidFill>
                <a:latin typeface="+mn-lt"/>
                <a:ea typeface="+mn-ea"/>
                <a:cs typeface="+mn-cs"/>
              </a:defRPr>
            </a:lvl1pPr>
            <a:lvl2pPr>
              <a:spcBef>
                <a:spcPts val="1999"/>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lvl="0"/>
            <a:r>
              <a:rPr lang="en-US"/>
              <a:t>Click to edit Master text styles</a:t>
            </a:r>
          </a:p>
        </p:txBody>
      </p:sp>
      <p:sp>
        <p:nvSpPr>
          <p:cNvPr id="10"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For institutional use only.</a:t>
            </a:r>
          </a:p>
        </p:txBody>
      </p:sp>
      <p:sp>
        <p:nvSpPr>
          <p:cNvPr id="11"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dirty="0"/>
              <a:t>Production code #</a:t>
            </a:r>
          </a:p>
        </p:txBody>
      </p:sp>
      <p:grpSp>
        <p:nvGrpSpPr>
          <p:cNvPr id="12" name="Group 11"/>
          <p:cNvGrpSpPr/>
          <p:nvPr userDrawn="1"/>
        </p:nvGrpSpPr>
        <p:grpSpPr>
          <a:xfrm>
            <a:off x="7364320" y="6412514"/>
            <a:ext cx="1371600" cy="283464"/>
            <a:chOff x="4291013" y="3178175"/>
            <a:chExt cx="3197225" cy="688975"/>
          </a:xfrm>
        </p:grpSpPr>
        <p:sp>
          <p:nvSpPr>
            <p:cNvPr id="13"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4"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5"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6"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7"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5"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6"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7"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38"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20976373"/>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5_Bulleted List">
    <p:spTree>
      <p:nvGrpSpPr>
        <p:cNvPr id="1" name=""/>
        <p:cNvGrpSpPr/>
        <p:nvPr/>
      </p:nvGrpSpPr>
      <p:grpSpPr>
        <a:xfrm>
          <a:off x="0" y="0"/>
          <a:ext cx="0" cy="0"/>
          <a:chOff x="0" y="0"/>
          <a:chExt cx="0" cy="0"/>
        </a:xfrm>
      </p:grpSpPr>
      <p:sp>
        <p:nvSpPr>
          <p:cNvPr id="2" name="Title 1"/>
          <p:cNvSpPr>
            <a:spLocks noGrp="1"/>
          </p:cNvSpPr>
          <p:nvPr>
            <p:ph type="title"/>
          </p:nvPr>
        </p:nvSpPr>
        <p:spPr>
          <a:xfrm>
            <a:off x="317119" y="228600"/>
            <a:ext cx="8188710" cy="841248"/>
          </a:xfrm>
        </p:spPr>
        <p:txBody>
          <a:bodyPr/>
          <a:lstStyle>
            <a:lvl1pPr>
              <a:defRPr>
                <a:solidFill>
                  <a:srgbClr val="333F48"/>
                </a:solidFill>
              </a:defRPr>
            </a:lvl1pPr>
          </a:lstStyle>
          <a:p>
            <a:r>
              <a:rPr lang="en-US"/>
              <a:t>Click to edit Master title style</a:t>
            </a:r>
            <a:endParaRPr lang="en-US" dirty="0"/>
          </a:p>
        </p:txBody>
      </p:sp>
      <p:sp>
        <p:nvSpPr>
          <p:cNvPr id="11" name="Content Placeholder 2"/>
          <p:cNvSpPr>
            <a:spLocks noGrp="1"/>
          </p:cNvSpPr>
          <p:nvPr>
            <p:ph idx="12"/>
          </p:nvPr>
        </p:nvSpPr>
        <p:spPr>
          <a:xfrm>
            <a:off x="317119" y="1339850"/>
            <a:ext cx="8188710" cy="4878388"/>
          </a:xfrm>
        </p:spPr>
        <p:txBody>
          <a:bodyPr lIns="91397"/>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248" indent="-114248">
              <a:spcBef>
                <a:spcPts val="288"/>
              </a:spcBef>
              <a:buClr>
                <a:srgbClr val="7A9B3D"/>
              </a:buClr>
              <a:defRPr lang="en-US" dirty="0" smtClean="0">
                <a:solidFill>
                  <a:srgbClr val="000000"/>
                </a:solidFill>
                <a:latin typeface="+mn-lt"/>
              </a:defRPr>
            </a:lvl2pPr>
            <a:lvl3pPr marL="228492" indent="-114248">
              <a:buClr>
                <a:srgbClr val="768692"/>
              </a:buClr>
              <a:defRPr lang="en-US" sz="1200" dirty="0" smtClean="0">
                <a:solidFill>
                  <a:srgbClr val="000000"/>
                </a:solidFill>
                <a:latin typeface="+mn-lt"/>
              </a:defRPr>
            </a:lvl3pPr>
            <a:lvl4pPr marL="342739" indent="-114248">
              <a:buClr>
                <a:srgbClr val="000000"/>
              </a:buClr>
              <a:buSzPct val="100000"/>
              <a:buFont typeface="Arial" pitchFamily="34" charset="0"/>
              <a:buChar char="•"/>
              <a:defRPr sz="1200">
                <a:solidFill>
                  <a:srgbClr val="000000"/>
                </a:solidFill>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12"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For institutional use only.</a:t>
            </a:r>
          </a:p>
        </p:txBody>
      </p:sp>
      <p:sp>
        <p:nvSpPr>
          <p:cNvPr id="13"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dirty="0"/>
              <a:t>Production code #</a:t>
            </a:r>
          </a:p>
        </p:txBody>
      </p:sp>
      <p:grpSp>
        <p:nvGrpSpPr>
          <p:cNvPr id="14" name="Group 13"/>
          <p:cNvGrpSpPr/>
          <p:nvPr userDrawn="1"/>
        </p:nvGrpSpPr>
        <p:grpSpPr>
          <a:xfrm>
            <a:off x="7364320" y="6412514"/>
            <a:ext cx="1371600" cy="283464"/>
            <a:chOff x="4291013" y="3178175"/>
            <a:chExt cx="3197225" cy="688975"/>
          </a:xfrm>
        </p:grpSpPr>
        <p:sp>
          <p:nvSpPr>
            <p:cNvPr id="15"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6"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7"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5"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6"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7"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8"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9"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40"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803070551"/>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4_Bulleted List - with subhead">
    <p:spTree>
      <p:nvGrpSpPr>
        <p:cNvPr id="1" name=""/>
        <p:cNvGrpSpPr/>
        <p:nvPr/>
      </p:nvGrpSpPr>
      <p:grpSpPr>
        <a:xfrm>
          <a:off x="0" y="0"/>
          <a:ext cx="0" cy="0"/>
          <a:chOff x="0" y="0"/>
          <a:chExt cx="0" cy="0"/>
        </a:xfrm>
      </p:grpSpPr>
      <p:sp>
        <p:nvSpPr>
          <p:cNvPr id="2" name="Title 1"/>
          <p:cNvSpPr>
            <a:spLocks noGrp="1"/>
          </p:cNvSpPr>
          <p:nvPr>
            <p:ph type="title"/>
          </p:nvPr>
        </p:nvSpPr>
        <p:spPr>
          <a:xfrm>
            <a:off x="317119" y="228600"/>
            <a:ext cx="8188710" cy="841248"/>
          </a:xfrm>
        </p:spPr>
        <p:txBody>
          <a:bodyPr/>
          <a:lstStyle/>
          <a:p>
            <a:r>
              <a:rPr lang="en-US"/>
              <a:t>Click to edit Master title style</a:t>
            </a:r>
            <a:endParaRPr lang="en-US" dirty="0"/>
          </a:p>
        </p:txBody>
      </p:sp>
      <p:sp>
        <p:nvSpPr>
          <p:cNvPr id="11" name="Content Placeholder 2"/>
          <p:cNvSpPr>
            <a:spLocks noGrp="1"/>
          </p:cNvSpPr>
          <p:nvPr>
            <p:ph idx="12"/>
          </p:nvPr>
        </p:nvSpPr>
        <p:spPr>
          <a:xfrm>
            <a:off x="317119" y="1339850"/>
            <a:ext cx="8188710" cy="4878388"/>
          </a:xfrm>
        </p:spPr>
        <p:txBody>
          <a:bodyPr lIns="91397"/>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248" indent="-114248">
              <a:spcBef>
                <a:spcPts val="288"/>
              </a:spcBef>
              <a:buClr>
                <a:srgbClr val="7A9B3D"/>
              </a:buClr>
              <a:defRPr lang="en-US" dirty="0" smtClean="0">
                <a:solidFill>
                  <a:srgbClr val="000000"/>
                </a:solidFill>
                <a:latin typeface="+mn-lt"/>
              </a:defRPr>
            </a:lvl2pPr>
            <a:lvl3pPr marL="228492" indent="-114248">
              <a:buClr>
                <a:srgbClr val="768692"/>
              </a:buClr>
              <a:defRPr lang="en-US" sz="1200" dirty="0" smtClean="0">
                <a:solidFill>
                  <a:srgbClr val="000000"/>
                </a:solidFill>
                <a:latin typeface="+mn-lt"/>
              </a:defRPr>
            </a:lvl3pPr>
            <a:lvl4pPr marL="342739" indent="-114248">
              <a:buClr>
                <a:srgbClr val="000000"/>
              </a:buClr>
              <a:buSzPct val="100000"/>
              <a:buFont typeface="Arial" pitchFamily="34" charset="0"/>
              <a:buChar char="•"/>
              <a:defRPr sz="12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For institutional use only.</a:t>
            </a:r>
          </a:p>
        </p:txBody>
      </p:sp>
      <p:sp>
        <p:nvSpPr>
          <p:cNvPr id="13"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dirty="0"/>
              <a:t>Production code #</a:t>
            </a:r>
          </a:p>
        </p:txBody>
      </p:sp>
      <p:grpSp>
        <p:nvGrpSpPr>
          <p:cNvPr id="14" name="Group 13"/>
          <p:cNvGrpSpPr/>
          <p:nvPr userDrawn="1"/>
        </p:nvGrpSpPr>
        <p:grpSpPr>
          <a:xfrm>
            <a:off x="7364320" y="6412514"/>
            <a:ext cx="1371600" cy="283464"/>
            <a:chOff x="4291013" y="3178175"/>
            <a:chExt cx="3197225" cy="688975"/>
          </a:xfrm>
        </p:grpSpPr>
        <p:sp>
          <p:nvSpPr>
            <p:cNvPr id="15"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6"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7"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5"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6"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7"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8"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9"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40"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4188776121"/>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4_Important Information">
    <p:spTree>
      <p:nvGrpSpPr>
        <p:cNvPr id="1" name=""/>
        <p:cNvGrpSpPr/>
        <p:nvPr/>
      </p:nvGrpSpPr>
      <p:grpSpPr>
        <a:xfrm>
          <a:off x="0" y="0"/>
          <a:ext cx="0" cy="0"/>
          <a:chOff x="0" y="0"/>
          <a:chExt cx="0" cy="0"/>
        </a:xfrm>
      </p:grpSpPr>
      <p:sp>
        <p:nvSpPr>
          <p:cNvPr id="2" name="Title 1"/>
          <p:cNvSpPr>
            <a:spLocks noGrp="1"/>
          </p:cNvSpPr>
          <p:nvPr>
            <p:ph type="title"/>
          </p:nvPr>
        </p:nvSpPr>
        <p:spPr>
          <a:xfrm>
            <a:off x="317119"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3" name="Content Placeholder 2"/>
          <p:cNvSpPr>
            <a:spLocks noGrp="1"/>
          </p:cNvSpPr>
          <p:nvPr>
            <p:ph idx="1"/>
          </p:nvPr>
        </p:nvSpPr>
        <p:spPr>
          <a:xfrm>
            <a:off x="317119" y="1076325"/>
            <a:ext cx="8188710" cy="4808538"/>
          </a:xfrm>
          <a:noFill/>
          <a:ln w="9525">
            <a:noFill/>
            <a:miter lim="800000"/>
            <a:headEnd/>
            <a:tailEnd/>
          </a:ln>
          <a:effectLst/>
        </p:spPr>
        <p:txBody>
          <a:bodyPr lIns="91397"/>
          <a:lstStyle>
            <a:lvl1pPr marL="0" indent="0" algn="l" rtl="0" eaLnBrk="1" fontAlgn="base" hangingPunct="1">
              <a:spcAft>
                <a:spcPct val="0"/>
              </a:spcAft>
              <a:buSzPct val="40000"/>
              <a:defRPr lang="en-US" sz="1000" b="0" dirty="0" smtClean="0">
                <a:solidFill>
                  <a:srgbClr val="000000"/>
                </a:solidFill>
                <a:latin typeface="+mn-lt"/>
                <a:ea typeface="+mn-ea"/>
                <a:cs typeface="+mn-cs"/>
              </a:defRPr>
            </a:lvl1pPr>
            <a:lvl2pPr marL="0" indent="0" algn="l" rtl="0" eaLnBrk="1" fontAlgn="base" hangingPunct="1">
              <a:spcBef>
                <a:spcPts val="600"/>
              </a:spcBef>
              <a:spcAft>
                <a:spcPct val="0"/>
              </a:spcAft>
              <a:buSzPct val="40000"/>
              <a:buNone/>
              <a:defRPr lang="en-US" sz="1000" b="1" dirty="0">
                <a:solidFill>
                  <a:srgbClr val="000000"/>
                </a:solidFill>
                <a:latin typeface="+mn-lt"/>
                <a:ea typeface="+mn-ea"/>
                <a:cs typeface="+mn-cs"/>
              </a:defRPr>
            </a:lvl2pPr>
          </a:lstStyle>
          <a:p>
            <a:pPr lvl="0"/>
            <a:r>
              <a:rPr lang="en-US"/>
              <a:t>Click to edit Master text styles</a:t>
            </a:r>
          </a:p>
          <a:p>
            <a:pPr lvl="1"/>
            <a:r>
              <a:rPr lang="en-US"/>
              <a:t>Second level</a:t>
            </a:r>
          </a:p>
        </p:txBody>
      </p:sp>
      <p:sp>
        <p:nvSpPr>
          <p:cNvPr id="9"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For institutional use only.</a:t>
            </a:r>
          </a:p>
        </p:txBody>
      </p:sp>
      <p:sp>
        <p:nvSpPr>
          <p:cNvPr id="10"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dirty="0"/>
              <a:t>Production code #</a:t>
            </a:r>
          </a:p>
        </p:txBody>
      </p:sp>
      <p:grpSp>
        <p:nvGrpSpPr>
          <p:cNvPr id="11" name="Group 10"/>
          <p:cNvGrpSpPr/>
          <p:nvPr userDrawn="1"/>
        </p:nvGrpSpPr>
        <p:grpSpPr>
          <a:xfrm>
            <a:off x="7364320" y="6412514"/>
            <a:ext cx="1371600" cy="283464"/>
            <a:chOff x="4291013" y="3178175"/>
            <a:chExt cx="3197225" cy="688975"/>
          </a:xfrm>
        </p:grpSpPr>
        <p:sp>
          <p:nvSpPr>
            <p:cNvPr id="12"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3"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4"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5"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6"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7"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5"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6"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37"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450687069"/>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4_Biography">
    <p:spTree>
      <p:nvGrpSpPr>
        <p:cNvPr id="1" name=""/>
        <p:cNvGrpSpPr/>
        <p:nvPr/>
      </p:nvGrpSpPr>
      <p:grpSpPr>
        <a:xfrm>
          <a:off x="0" y="0"/>
          <a:ext cx="0" cy="0"/>
          <a:chOff x="0" y="0"/>
          <a:chExt cx="0" cy="0"/>
        </a:xfrm>
      </p:grpSpPr>
      <p:sp>
        <p:nvSpPr>
          <p:cNvPr id="2" name="Title 1"/>
          <p:cNvSpPr>
            <a:spLocks noGrp="1"/>
          </p:cNvSpPr>
          <p:nvPr>
            <p:ph type="title"/>
          </p:nvPr>
        </p:nvSpPr>
        <p:spPr>
          <a:xfrm>
            <a:off x="317119" y="228600"/>
            <a:ext cx="8188710"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17119" y="1073262"/>
            <a:ext cx="8188710" cy="439305"/>
          </a:xfrm>
        </p:spPr>
        <p:txBody>
          <a:bodyPr lIns="91397"/>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17119" y="1526854"/>
            <a:ext cx="8188710" cy="4691387"/>
          </a:xfrm>
        </p:spPr>
        <p:txBody>
          <a:bodyPr lIns="91397"/>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For institutional use only.</a:t>
            </a:r>
          </a:p>
        </p:txBody>
      </p:sp>
      <p:sp>
        <p:nvSpPr>
          <p:cNvPr id="12"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dirty="0"/>
              <a:t>Production code #</a:t>
            </a:r>
          </a:p>
        </p:txBody>
      </p:sp>
      <p:grpSp>
        <p:nvGrpSpPr>
          <p:cNvPr id="13" name="Group 12"/>
          <p:cNvGrpSpPr/>
          <p:nvPr userDrawn="1"/>
        </p:nvGrpSpPr>
        <p:grpSpPr>
          <a:xfrm>
            <a:off x="7364320" y="6412514"/>
            <a:ext cx="1371600" cy="283464"/>
            <a:chOff x="4291013" y="3178175"/>
            <a:chExt cx="3197225" cy="688975"/>
          </a:xfrm>
        </p:grpSpPr>
        <p:sp>
          <p:nvSpPr>
            <p:cNvPr id="14"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5"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6"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7"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5"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6"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7"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8"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39"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3867972924"/>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4_Biography 2">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7948"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17115" y="1073262"/>
            <a:ext cx="8187948" cy="439305"/>
          </a:xfrm>
        </p:spPr>
        <p:txBody>
          <a:bodyPr lIns="91397"/>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17119" y="1526855"/>
            <a:ext cx="8188710" cy="1902149"/>
          </a:xfrm>
        </p:spPr>
        <p:txBody>
          <a:bodyPr lIns="91397"/>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Content Placeholder 2"/>
          <p:cNvSpPr>
            <a:spLocks noGrp="1"/>
          </p:cNvSpPr>
          <p:nvPr>
            <p:ph idx="17"/>
          </p:nvPr>
        </p:nvSpPr>
        <p:spPr>
          <a:xfrm>
            <a:off x="317119" y="3666462"/>
            <a:ext cx="8188710" cy="439305"/>
          </a:xfrm>
        </p:spPr>
        <p:txBody>
          <a:bodyPr lIns="91397"/>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9" name="Content Placeholder 9"/>
          <p:cNvSpPr>
            <a:spLocks noGrp="1"/>
          </p:cNvSpPr>
          <p:nvPr>
            <p:ph sz="quarter" idx="18"/>
          </p:nvPr>
        </p:nvSpPr>
        <p:spPr>
          <a:xfrm>
            <a:off x="317119" y="4120055"/>
            <a:ext cx="8188710" cy="1902149"/>
          </a:xfrm>
        </p:spPr>
        <p:txBody>
          <a:bodyPr lIns="91397"/>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For institutional use only.</a:t>
            </a:r>
          </a:p>
        </p:txBody>
      </p:sp>
      <p:sp>
        <p:nvSpPr>
          <p:cNvPr id="14"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dirty="0"/>
              <a:t>Production code #</a:t>
            </a:r>
          </a:p>
        </p:txBody>
      </p:sp>
      <p:grpSp>
        <p:nvGrpSpPr>
          <p:cNvPr id="15" name="Group 14"/>
          <p:cNvGrpSpPr/>
          <p:nvPr userDrawn="1"/>
        </p:nvGrpSpPr>
        <p:grpSpPr>
          <a:xfrm>
            <a:off x="7364320" y="6412514"/>
            <a:ext cx="1371600" cy="283464"/>
            <a:chOff x="4291013" y="3178175"/>
            <a:chExt cx="3197225" cy="688975"/>
          </a:xfrm>
        </p:grpSpPr>
        <p:sp>
          <p:nvSpPr>
            <p:cNvPr id="16"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7"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5"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6"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7"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8"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9"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40"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41"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158368949"/>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4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73742" cy="838200"/>
          </a:xfrm>
        </p:spPr>
        <p:txBody>
          <a:bodyPr/>
          <a:lstStyle/>
          <a:p>
            <a:r>
              <a:rPr lang="en-US"/>
              <a:t>Click to edit Master title style</a:t>
            </a:r>
            <a:endParaRPr lang="en-US" dirty="0"/>
          </a:p>
        </p:txBody>
      </p:sp>
      <p:sp>
        <p:nvSpPr>
          <p:cNvPr id="3" name="Content Placeholder 2"/>
          <p:cNvSpPr>
            <a:spLocks noGrp="1"/>
          </p:cNvSpPr>
          <p:nvPr>
            <p:ph sz="half" idx="1"/>
          </p:nvPr>
        </p:nvSpPr>
        <p:spPr>
          <a:xfrm>
            <a:off x="317115" y="1339850"/>
            <a:ext cx="3878262" cy="4878388"/>
          </a:xfrm>
        </p:spPr>
        <p:txBody>
          <a:bodyPr lIns="91397"/>
          <a:lstStyle>
            <a:lvl1pPr>
              <a:spcBef>
                <a:spcPts val="600"/>
              </a:spcBef>
              <a:defRPr sz="1400">
                <a:solidFill>
                  <a:srgbClr val="7A9B3D"/>
                </a:solidFill>
              </a:defRPr>
            </a:lvl1pPr>
            <a:lvl2pPr marL="114248" indent="-114248">
              <a:spcBef>
                <a:spcPts val="600"/>
              </a:spcBef>
              <a:buClr>
                <a:srgbClr val="7A9B3D"/>
              </a:buClr>
              <a:defRPr sz="1200">
                <a:solidFill>
                  <a:srgbClr val="000000"/>
                </a:solidFill>
              </a:defRPr>
            </a:lvl2pPr>
            <a:lvl3pPr marL="228492" indent="-114248">
              <a:spcBef>
                <a:spcPts val="600"/>
              </a:spcBef>
              <a:buClr>
                <a:srgbClr val="768692"/>
              </a:buClr>
              <a:defRPr sz="1100">
                <a:solidFill>
                  <a:srgbClr val="000000"/>
                </a:solidFill>
              </a:defRPr>
            </a:lvl3pPr>
            <a:lvl4pPr marL="342739" indent="-114248">
              <a:spcBef>
                <a:spcPts val="600"/>
              </a:spcBef>
              <a:buClr>
                <a:srgbClr val="000000"/>
              </a:buClr>
              <a:defRPr sz="1100">
                <a:solidFill>
                  <a:srgbClr val="000000"/>
                </a:solidFill>
              </a:defRPr>
            </a:lvl4pPr>
            <a:lvl5pPr>
              <a:defRPr sz="11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Content Placeholder 2"/>
          <p:cNvSpPr>
            <a:spLocks noGrp="1"/>
          </p:cNvSpPr>
          <p:nvPr>
            <p:ph sz="half" idx="13"/>
          </p:nvPr>
        </p:nvSpPr>
        <p:spPr>
          <a:xfrm>
            <a:off x="4611450" y="1339850"/>
            <a:ext cx="3878262" cy="4878388"/>
          </a:xfrm>
        </p:spPr>
        <p:txBody>
          <a:bodyPr lIns="91397"/>
          <a:lstStyle>
            <a:lvl1pPr>
              <a:spcBef>
                <a:spcPts val="600"/>
              </a:spcBef>
              <a:defRPr sz="1400">
                <a:solidFill>
                  <a:srgbClr val="7A9B3D"/>
                </a:solidFill>
              </a:defRPr>
            </a:lvl1pPr>
            <a:lvl2pPr marL="114248" indent="-114248">
              <a:spcBef>
                <a:spcPts val="600"/>
              </a:spcBef>
              <a:buClr>
                <a:srgbClr val="7A9B3D"/>
              </a:buClr>
              <a:defRPr sz="1200">
                <a:solidFill>
                  <a:srgbClr val="000000"/>
                </a:solidFill>
              </a:defRPr>
            </a:lvl2pPr>
            <a:lvl3pPr marL="228492" indent="-114248">
              <a:spcBef>
                <a:spcPts val="600"/>
              </a:spcBef>
              <a:buClr>
                <a:srgbClr val="768692"/>
              </a:buClr>
              <a:defRPr sz="1100">
                <a:solidFill>
                  <a:srgbClr val="000000"/>
                </a:solidFill>
              </a:defRPr>
            </a:lvl3pPr>
            <a:lvl4pPr marL="342739" indent="-114248">
              <a:spcBef>
                <a:spcPts val="600"/>
              </a:spcBef>
              <a:buClr>
                <a:srgbClr val="000000"/>
              </a:buClr>
              <a:defRPr sz="1100">
                <a:solidFill>
                  <a:srgbClr val="000000"/>
                </a:solidFill>
              </a:defRPr>
            </a:lvl4pPr>
            <a:lvl5pPr>
              <a:defRPr sz="11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For institutional use only.</a:t>
            </a:r>
          </a:p>
        </p:txBody>
      </p:sp>
      <p:sp>
        <p:nvSpPr>
          <p:cNvPr id="12"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dirty="0"/>
              <a:t>Production code #</a:t>
            </a:r>
          </a:p>
        </p:txBody>
      </p:sp>
      <p:grpSp>
        <p:nvGrpSpPr>
          <p:cNvPr id="13" name="Group 12"/>
          <p:cNvGrpSpPr/>
          <p:nvPr userDrawn="1"/>
        </p:nvGrpSpPr>
        <p:grpSpPr>
          <a:xfrm>
            <a:off x="7364320" y="6412514"/>
            <a:ext cx="1371600" cy="283464"/>
            <a:chOff x="4291013" y="3178175"/>
            <a:chExt cx="3197225" cy="688975"/>
          </a:xfrm>
        </p:grpSpPr>
        <p:sp>
          <p:nvSpPr>
            <p:cNvPr id="14"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5"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6"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7"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5"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6"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7"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8"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39"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761681907"/>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3_Comparison">
    <p:spTree>
      <p:nvGrpSpPr>
        <p:cNvPr id="1" name=""/>
        <p:cNvGrpSpPr/>
        <p:nvPr/>
      </p:nvGrpSpPr>
      <p:grpSpPr>
        <a:xfrm>
          <a:off x="0" y="0"/>
          <a:ext cx="0" cy="0"/>
          <a:chOff x="0" y="0"/>
          <a:chExt cx="0" cy="0"/>
        </a:xfrm>
      </p:grpSpPr>
      <p:sp>
        <p:nvSpPr>
          <p:cNvPr id="2" name="Title 1"/>
          <p:cNvSpPr>
            <a:spLocks noGrp="1"/>
          </p:cNvSpPr>
          <p:nvPr>
            <p:ph type="title"/>
          </p:nvPr>
        </p:nvSpPr>
        <p:spPr>
          <a:xfrm>
            <a:off x="317119" y="228600"/>
            <a:ext cx="8188710" cy="868680"/>
          </a:xfrm>
        </p:spPr>
        <p:txBody>
          <a:bodyPr/>
          <a:lstStyle>
            <a:lvl1pPr>
              <a:defRPr/>
            </a:lvl1pPr>
          </a:lstStyle>
          <a:p>
            <a:r>
              <a:rPr lang="en-US"/>
              <a:t>Click to edit Master title style</a:t>
            </a:r>
            <a:endParaRPr lang="en-US" dirty="0"/>
          </a:p>
        </p:txBody>
      </p:sp>
      <p:sp>
        <p:nvSpPr>
          <p:cNvPr id="3" name="Text Placeholder 2"/>
          <p:cNvSpPr>
            <a:spLocks noGrp="1"/>
          </p:cNvSpPr>
          <p:nvPr>
            <p:ph type="body" idx="1" hasCustomPrompt="1"/>
          </p:nvPr>
        </p:nvSpPr>
        <p:spPr>
          <a:xfrm>
            <a:off x="317115" y="1004757"/>
            <a:ext cx="4040188" cy="639762"/>
          </a:xfrm>
        </p:spPr>
        <p:txBody>
          <a:bodyPr lIns="91397" anchor="b"/>
          <a:lstStyle>
            <a:lvl1pPr marL="0" indent="0">
              <a:buNone/>
              <a:defRPr sz="1400" b="1">
                <a:solidFill>
                  <a:srgbClr val="000000"/>
                </a:solidFill>
              </a:defRPr>
            </a:lvl1pPr>
            <a:lvl2pPr marL="456986" indent="0">
              <a:buNone/>
              <a:defRPr sz="2000" b="1"/>
            </a:lvl2pPr>
            <a:lvl3pPr marL="913972" indent="0">
              <a:buNone/>
              <a:defRPr sz="1800" b="1"/>
            </a:lvl3pPr>
            <a:lvl4pPr marL="1370959" indent="0">
              <a:buNone/>
              <a:defRPr sz="1600" b="1"/>
            </a:lvl4pPr>
            <a:lvl5pPr marL="1827945" indent="0">
              <a:buNone/>
              <a:defRPr sz="1600" b="1"/>
            </a:lvl5pPr>
            <a:lvl6pPr marL="2284932" indent="0">
              <a:buNone/>
              <a:defRPr sz="1600" b="1"/>
            </a:lvl6pPr>
            <a:lvl7pPr marL="2741916" indent="0">
              <a:buNone/>
              <a:defRPr sz="1600" b="1"/>
            </a:lvl7pPr>
            <a:lvl8pPr marL="3198904" indent="0">
              <a:buNone/>
              <a:defRPr sz="1600" b="1"/>
            </a:lvl8pPr>
            <a:lvl9pPr marL="3655888" indent="0">
              <a:buNone/>
              <a:defRPr sz="1600" b="1"/>
            </a:lvl9pPr>
          </a:lstStyle>
          <a:p>
            <a:pPr lvl="0"/>
            <a:r>
              <a:rPr lang="en-US" dirty="0"/>
              <a:t>CLICK TO EDIT MASTER TEXT STYLES</a:t>
            </a:r>
          </a:p>
        </p:txBody>
      </p:sp>
      <p:sp>
        <p:nvSpPr>
          <p:cNvPr id="5" name="Text Placeholder 4"/>
          <p:cNvSpPr>
            <a:spLocks noGrp="1"/>
          </p:cNvSpPr>
          <p:nvPr>
            <p:ph type="body" sz="quarter" idx="3" hasCustomPrompt="1"/>
          </p:nvPr>
        </p:nvSpPr>
        <p:spPr>
          <a:xfrm>
            <a:off x="4449061" y="1004757"/>
            <a:ext cx="4041775" cy="639762"/>
          </a:xfrm>
        </p:spPr>
        <p:txBody>
          <a:bodyPr lIns="91397" anchor="b"/>
          <a:lstStyle>
            <a:lvl1pPr marL="0" indent="0">
              <a:buNone/>
              <a:defRPr sz="1400" b="1">
                <a:solidFill>
                  <a:srgbClr val="000000"/>
                </a:solidFill>
              </a:defRPr>
            </a:lvl1pPr>
            <a:lvl2pPr marL="456986" indent="0">
              <a:buNone/>
              <a:defRPr sz="2000" b="1"/>
            </a:lvl2pPr>
            <a:lvl3pPr marL="913972" indent="0">
              <a:buNone/>
              <a:defRPr sz="1800" b="1"/>
            </a:lvl3pPr>
            <a:lvl4pPr marL="1370959" indent="0">
              <a:buNone/>
              <a:defRPr sz="1600" b="1"/>
            </a:lvl4pPr>
            <a:lvl5pPr marL="1827945" indent="0">
              <a:buNone/>
              <a:defRPr sz="1600" b="1"/>
            </a:lvl5pPr>
            <a:lvl6pPr marL="2284932" indent="0">
              <a:buNone/>
              <a:defRPr sz="1600" b="1"/>
            </a:lvl6pPr>
            <a:lvl7pPr marL="2741916" indent="0">
              <a:buNone/>
              <a:defRPr sz="1600" b="1"/>
            </a:lvl7pPr>
            <a:lvl8pPr marL="3198904" indent="0">
              <a:buNone/>
              <a:defRPr sz="1600" b="1"/>
            </a:lvl8pPr>
            <a:lvl9pPr marL="3655888" indent="0">
              <a:buNone/>
              <a:defRPr sz="1600" b="1"/>
            </a:lvl9pPr>
          </a:lstStyle>
          <a:p>
            <a:pPr lvl="0"/>
            <a:r>
              <a:rPr lang="en-US" dirty="0"/>
              <a:t>CLICK TO EDIT MASTER TEXT STYLES</a:t>
            </a:r>
          </a:p>
        </p:txBody>
      </p:sp>
      <p:sp>
        <p:nvSpPr>
          <p:cNvPr id="10" name="Content Placeholder 2"/>
          <p:cNvSpPr>
            <a:spLocks noGrp="1"/>
          </p:cNvSpPr>
          <p:nvPr>
            <p:ph sz="half" idx="13"/>
          </p:nvPr>
        </p:nvSpPr>
        <p:spPr>
          <a:xfrm>
            <a:off x="317115" y="1664598"/>
            <a:ext cx="4041648" cy="4553643"/>
          </a:xfrm>
        </p:spPr>
        <p:txBody>
          <a:bodyPr lIns="91397"/>
          <a:lstStyle>
            <a:lvl1pPr>
              <a:spcBef>
                <a:spcPts val="600"/>
              </a:spcBef>
              <a:defRPr sz="1400">
                <a:solidFill>
                  <a:srgbClr val="7A9B3D"/>
                </a:solidFill>
              </a:defRPr>
            </a:lvl1pPr>
            <a:lvl2pPr marL="114248" indent="-114248">
              <a:spcBef>
                <a:spcPts val="600"/>
              </a:spcBef>
              <a:buClr>
                <a:srgbClr val="7A9B3D"/>
              </a:buClr>
              <a:defRPr sz="1200">
                <a:solidFill>
                  <a:srgbClr val="000000"/>
                </a:solidFill>
              </a:defRPr>
            </a:lvl2pPr>
            <a:lvl3pPr marL="228492" indent="-114248">
              <a:spcBef>
                <a:spcPts val="600"/>
              </a:spcBef>
              <a:defRPr sz="1100">
                <a:solidFill>
                  <a:srgbClr val="000000"/>
                </a:solidFill>
              </a:defRPr>
            </a:lvl3pPr>
            <a:lvl4pPr marL="342739" indent="-114248">
              <a:spcBef>
                <a:spcPts val="600"/>
              </a:spcBef>
              <a:buClr>
                <a:srgbClr val="000000"/>
              </a:buClr>
              <a:defRPr sz="1100">
                <a:solidFill>
                  <a:srgbClr val="000000"/>
                </a:solidFill>
              </a:defRPr>
            </a:lvl4pPr>
            <a:lvl5pPr>
              <a:defRPr sz="11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Content Placeholder 2"/>
          <p:cNvSpPr>
            <a:spLocks noGrp="1"/>
          </p:cNvSpPr>
          <p:nvPr>
            <p:ph sz="half" idx="14"/>
          </p:nvPr>
        </p:nvSpPr>
        <p:spPr>
          <a:xfrm>
            <a:off x="4449061" y="1665798"/>
            <a:ext cx="4041648" cy="4552443"/>
          </a:xfrm>
        </p:spPr>
        <p:txBody>
          <a:bodyPr lIns="91397"/>
          <a:lstStyle>
            <a:lvl1pPr>
              <a:spcBef>
                <a:spcPts val="600"/>
              </a:spcBef>
              <a:defRPr sz="1400">
                <a:solidFill>
                  <a:srgbClr val="7A9B3D"/>
                </a:solidFill>
              </a:defRPr>
            </a:lvl1pPr>
            <a:lvl2pPr marL="114248" indent="-114248">
              <a:spcBef>
                <a:spcPts val="600"/>
              </a:spcBef>
              <a:buClr>
                <a:srgbClr val="7A9B3D"/>
              </a:buClr>
              <a:defRPr sz="1200">
                <a:solidFill>
                  <a:srgbClr val="000000"/>
                </a:solidFill>
              </a:defRPr>
            </a:lvl2pPr>
            <a:lvl3pPr marL="228492" indent="-114248">
              <a:spcBef>
                <a:spcPts val="600"/>
              </a:spcBef>
              <a:defRPr sz="1100">
                <a:solidFill>
                  <a:srgbClr val="000000"/>
                </a:solidFill>
              </a:defRPr>
            </a:lvl3pPr>
            <a:lvl4pPr marL="342739" indent="-114248">
              <a:spcBef>
                <a:spcPts val="600"/>
              </a:spcBef>
              <a:buClr>
                <a:srgbClr val="000000"/>
              </a:buClr>
              <a:defRPr sz="1100">
                <a:solidFill>
                  <a:srgbClr val="000000"/>
                </a:solidFill>
              </a:defRPr>
            </a:lvl4pPr>
            <a:lvl5pPr>
              <a:defRPr sz="11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Footer Placeholder 4"/>
          <p:cNvSpPr>
            <a:spLocks noGrp="1"/>
          </p:cNvSpPr>
          <p:nvPr>
            <p:ph type="ftr" sz="quarter" idx="16"/>
          </p:nvPr>
        </p:nvSpPr>
        <p:spPr>
          <a:xfrm>
            <a:off x="320040" y="6483290"/>
            <a:ext cx="3933825" cy="172486"/>
          </a:xfrm>
        </p:spPr>
        <p:txBody>
          <a:bodyPr/>
          <a:lstStyle>
            <a:lvl1pPr algn="r">
              <a:defRPr smtClean="0">
                <a:solidFill>
                  <a:srgbClr val="000000"/>
                </a:solidFill>
              </a:defRPr>
            </a:lvl1pPr>
          </a:lstStyle>
          <a:p>
            <a:pPr algn="l">
              <a:defRPr/>
            </a:pPr>
            <a:r>
              <a:rPr lang="en-US" dirty="0"/>
              <a:t>For institutional use only.</a:t>
            </a:r>
          </a:p>
        </p:txBody>
      </p:sp>
      <p:sp>
        <p:nvSpPr>
          <p:cNvPr id="15" name="Rectangle 155"/>
          <p:cNvSpPr>
            <a:spLocks noGrp="1" noChangeArrowheads="1"/>
          </p:cNvSpPr>
          <p:nvPr>
            <p:ph type="dt" sz="half" idx="17"/>
          </p:nvPr>
        </p:nvSpPr>
        <p:spPr>
          <a:xfrm>
            <a:off x="320040" y="6655656"/>
            <a:ext cx="1983958" cy="120649"/>
          </a:xfrm>
        </p:spPr>
        <p:txBody>
          <a:bodyPr/>
          <a:lstStyle>
            <a:lvl1pPr algn="l">
              <a:defRPr sz="700" smtClean="0">
                <a:solidFill>
                  <a:srgbClr val="000000"/>
                </a:solidFill>
              </a:defRPr>
            </a:lvl1pPr>
          </a:lstStyle>
          <a:p>
            <a:pPr>
              <a:defRPr/>
            </a:pPr>
            <a:r>
              <a:rPr lang="en-US" dirty="0"/>
              <a:t>Production code #</a:t>
            </a:r>
          </a:p>
        </p:txBody>
      </p:sp>
      <p:grpSp>
        <p:nvGrpSpPr>
          <p:cNvPr id="16" name="Group 15"/>
          <p:cNvGrpSpPr/>
          <p:nvPr userDrawn="1"/>
        </p:nvGrpSpPr>
        <p:grpSpPr>
          <a:xfrm>
            <a:off x="7364320" y="6412514"/>
            <a:ext cx="1371600" cy="283464"/>
            <a:chOff x="4291013" y="3178175"/>
            <a:chExt cx="3197225" cy="688975"/>
          </a:xfrm>
        </p:grpSpPr>
        <p:sp>
          <p:nvSpPr>
            <p:cNvPr id="17"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5"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6"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7"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8"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9"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40"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41"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42" name="Slide Number Placeholder 3"/>
          <p:cNvSpPr>
            <a:spLocks noGrp="1"/>
          </p:cNvSpPr>
          <p:nvPr>
            <p:ph type="sldNum" sz="quarter" idx="18"/>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327986021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type="title" preserve="1">
  <p:cSld name="2_Print Divider Speakers">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658488" name="Rectangle 56"/>
          <p:cNvSpPr>
            <a:spLocks noGrp="1" noChangeArrowheads="1"/>
          </p:cNvSpPr>
          <p:nvPr>
            <p:ph type="ctrTitle"/>
          </p:nvPr>
        </p:nvSpPr>
        <p:spPr>
          <a:xfrm>
            <a:off x="679879" y="2040360"/>
            <a:ext cx="7825945" cy="608013"/>
          </a:xfrm>
          <a:ln algn="ctr"/>
        </p:spPr>
        <p:txBody>
          <a:bodyPr lIns="91440" tIns="45720" anchor="b"/>
          <a:lstStyle>
            <a:lvl1pPr>
              <a:defRPr sz="2800">
                <a:solidFill>
                  <a:srgbClr val="333F48"/>
                </a:solidFill>
              </a:defRPr>
            </a:lvl1pPr>
          </a:lstStyle>
          <a:p>
            <a:r>
              <a:rPr lang="en-US"/>
              <a:t>Click to edit Master title style</a:t>
            </a:r>
            <a:endParaRPr lang="en-US" dirty="0"/>
          </a:p>
        </p:txBody>
      </p:sp>
      <p:sp>
        <p:nvSpPr>
          <p:cNvPr id="658489" name="Rectangle 57"/>
          <p:cNvSpPr>
            <a:spLocks noGrp="1" noChangeArrowheads="1"/>
          </p:cNvSpPr>
          <p:nvPr>
            <p:ph type="subTitle" idx="1"/>
          </p:nvPr>
        </p:nvSpPr>
        <p:spPr>
          <a:xfrm>
            <a:off x="679880" y="2819387"/>
            <a:ext cx="7825945" cy="282925"/>
          </a:xfrm>
          <a:ln algn="ctr"/>
        </p:spPr>
        <p:txBody>
          <a:bodyPr tIns="0"/>
          <a:lstStyle>
            <a:lvl1pPr marL="0" indent="0" algn="l" rtl="0" fontAlgn="base">
              <a:lnSpc>
                <a:spcPct val="100000"/>
              </a:lnSpc>
              <a:spcBef>
                <a:spcPts val="600"/>
              </a:spcBef>
              <a:spcAft>
                <a:spcPct val="0"/>
              </a:spcAft>
              <a:defRPr lang="en-US" sz="1600" b="1" kern="1200" baseline="0" dirty="0">
                <a:solidFill>
                  <a:srgbClr val="768692"/>
                </a:solidFill>
                <a:latin typeface="Arial"/>
                <a:ea typeface="ＭＳ Ｐゴシック" pitchFamily="34" charset="-128"/>
                <a:cs typeface="+mn-cs"/>
              </a:defRPr>
            </a:lvl1pPr>
          </a:lstStyle>
          <a:p>
            <a:r>
              <a:rPr lang="en-US"/>
              <a:t>Click to edit Master subtitle style</a:t>
            </a:r>
            <a:endParaRPr lang="en-US" dirty="0"/>
          </a:p>
        </p:txBody>
      </p:sp>
      <p:cxnSp>
        <p:nvCxnSpPr>
          <p:cNvPr id="6" name="Straight Connector 5"/>
          <p:cNvCxnSpPr/>
          <p:nvPr userDrawn="1"/>
        </p:nvCxnSpPr>
        <p:spPr bwMode="auto">
          <a:xfrm>
            <a:off x="791746" y="2642460"/>
            <a:ext cx="8352254" cy="0"/>
          </a:xfrm>
          <a:prstGeom prst="line">
            <a:avLst/>
          </a:prstGeom>
          <a:solidFill>
            <a:srgbClr val="009681"/>
          </a:solidFill>
          <a:ln w="9525" cap="flat" cmpd="sng" algn="ctr">
            <a:solidFill>
              <a:srgbClr val="768692"/>
            </a:solidFill>
            <a:prstDash val="solid"/>
            <a:round/>
            <a:headEnd type="none" w="med" len="med"/>
            <a:tailEnd type="none" w="med" len="med"/>
          </a:ln>
          <a:effectLst/>
        </p:spPr>
      </p:cxnSp>
      <p:grpSp>
        <p:nvGrpSpPr>
          <p:cNvPr id="61" name="Group 60">
            <a:extLst>
              <a:ext uri="{FF2B5EF4-FFF2-40B4-BE49-F238E27FC236}">
                <a16:creationId xmlns:a16="http://schemas.microsoft.com/office/drawing/2014/main" id="{3EF48CAB-2355-427D-924E-A3C73D558CC0}"/>
              </a:ext>
            </a:extLst>
          </p:cNvPr>
          <p:cNvGrpSpPr/>
          <p:nvPr userDrawn="1"/>
        </p:nvGrpSpPr>
        <p:grpSpPr>
          <a:xfrm>
            <a:off x="7358173" y="6361974"/>
            <a:ext cx="1382376" cy="297562"/>
            <a:chOff x="6923088" y="4475163"/>
            <a:chExt cx="1873251" cy="403225"/>
          </a:xfrm>
        </p:grpSpPr>
        <p:sp>
          <p:nvSpPr>
            <p:cNvPr id="62" name="AutoShape 4">
              <a:extLst>
                <a:ext uri="{FF2B5EF4-FFF2-40B4-BE49-F238E27FC236}">
                  <a16:creationId xmlns:a16="http://schemas.microsoft.com/office/drawing/2014/main" id="{88F61506-36CF-4E28-A2C9-50C6F1D3E7EA}"/>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 name="Freeform 6">
              <a:extLst>
                <a:ext uri="{FF2B5EF4-FFF2-40B4-BE49-F238E27FC236}">
                  <a16:creationId xmlns:a16="http://schemas.microsoft.com/office/drawing/2014/main" id="{73C51A6E-0D3D-4E49-962B-03B20A133E87}"/>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 name="Freeform 7">
              <a:extLst>
                <a:ext uri="{FF2B5EF4-FFF2-40B4-BE49-F238E27FC236}">
                  <a16:creationId xmlns:a16="http://schemas.microsoft.com/office/drawing/2014/main" id="{BFBB4A40-9F9E-492F-A7C4-F537841EF997}"/>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 name="Freeform 83">
              <a:extLst>
                <a:ext uri="{FF2B5EF4-FFF2-40B4-BE49-F238E27FC236}">
                  <a16:creationId xmlns:a16="http://schemas.microsoft.com/office/drawing/2014/main" id="{E0757797-0F34-4362-9192-0FE6E5D5173E}"/>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 name="Freeform 84">
              <a:extLst>
                <a:ext uri="{FF2B5EF4-FFF2-40B4-BE49-F238E27FC236}">
                  <a16:creationId xmlns:a16="http://schemas.microsoft.com/office/drawing/2014/main" id="{D3A178E0-80C8-403E-B76D-F2AFD23DC598}"/>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 name="Freeform 85">
              <a:extLst>
                <a:ext uri="{FF2B5EF4-FFF2-40B4-BE49-F238E27FC236}">
                  <a16:creationId xmlns:a16="http://schemas.microsoft.com/office/drawing/2014/main" id="{A421C42C-F506-4D4F-AA27-AC6649BA3F01}"/>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 name="Freeform 86">
              <a:extLst>
                <a:ext uri="{FF2B5EF4-FFF2-40B4-BE49-F238E27FC236}">
                  <a16:creationId xmlns:a16="http://schemas.microsoft.com/office/drawing/2014/main" id="{729B0490-C9D6-4DBB-903A-C2F59D882E77}"/>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 name="Freeform 87">
              <a:extLst>
                <a:ext uri="{FF2B5EF4-FFF2-40B4-BE49-F238E27FC236}">
                  <a16:creationId xmlns:a16="http://schemas.microsoft.com/office/drawing/2014/main" id="{062DA5E6-2BC9-4B3D-8269-FC39B0A87F02}"/>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 name="Freeform 88">
              <a:extLst>
                <a:ext uri="{FF2B5EF4-FFF2-40B4-BE49-F238E27FC236}">
                  <a16:creationId xmlns:a16="http://schemas.microsoft.com/office/drawing/2014/main" id="{B62BD2CA-35DA-43EC-ADD6-9A7645ACAF0F}"/>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 name="Freeform 89">
              <a:extLst>
                <a:ext uri="{FF2B5EF4-FFF2-40B4-BE49-F238E27FC236}">
                  <a16:creationId xmlns:a16="http://schemas.microsoft.com/office/drawing/2014/main" id="{7AEC0B98-C6CD-4FAF-A048-2B9D584D113F}"/>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 name="Freeform 90">
              <a:extLst>
                <a:ext uri="{FF2B5EF4-FFF2-40B4-BE49-F238E27FC236}">
                  <a16:creationId xmlns:a16="http://schemas.microsoft.com/office/drawing/2014/main" id="{A89FA9C4-A3F0-4CBC-A3C7-1383AB133D89}"/>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 name="Freeform 91">
              <a:extLst>
                <a:ext uri="{FF2B5EF4-FFF2-40B4-BE49-F238E27FC236}">
                  <a16:creationId xmlns:a16="http://schemas.microsoft.com/office/drawing/2014/main" id="{7E22A295-35E8-46A8-AE0D-0B878370A1E5}"/>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 name="Freeform 92">
              <a:extLst>
                <a:ext uri="{FF2B5EF4-FFF2-40B4-BE49-F238E27FC236}">
                  <a16:creationId xmlns:a16="http://schemas.microsoft.com/office/drawing/2014/main" id="{04507016-C573-4138-968A-8C0096A114BE}"/>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5" name="Freeform 93">
              <a:extLst>
                <a:ext uri="{FF2B5EF4-FFF2-40B4-BE49-F238E27FC236}">
                  <a16:creationId xmlns:a16="http://schemas.microsoft.com/office/drawing/2014/main" id="{B2E70FFA-0DA9-40E1-9E0F-7C78D061FB05}"/>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6" name="Freeform 94">
              <a:extLst>
                <a:ext uri="{FF2B5EF4-FFF2-40B4-BE49-F238E27FC236}">
                  <a16:creationId xmlns:a16="http://schemas.microsoft.com/office/drawing/2014/main" id="{984CCE0A-9A73-4F22-9558-658EB334C6C6}"/>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 name="Freeform 95">
              <a:extLst>
                <a:ext uri="{FF2B5EF4-FFF2-40B4-BE49-F238E27FC236}">
                  <a16:creationId xmlns:a16="http://schemas.microsoft.com/office/drawing/2014/main" id="{F951CC34-18E7-4AF8-9426-5F72C121F696}"/>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 name="Freeform 96">
              <a:extLst>
                <a:ext uri="{FF2B5EF4-FFF2-40B4-BE49-F238E27FC236}">
                  <a16:creationId xmlns:a16="http://schemas.microsoft.com/office/drawing/2014/main" id="{6F2985CA-8E29-4063-8731-E5F2BD1D8B53}"/>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 name="Freeform 97">
              <a:extLst>
                <a:ext uri="{FF2B5EF4-FFF2-40B4-BE49-F238E27FC236}">
                  <a16:creationId xmlns:a16="http://schemas.microsoft.com/office/drawing/2014/main" id="{5780A8E9-9129-4E4F-A3D0-4CAEEC8200EC}"/>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 name="Freeform 98">
              <a:extLst>
                <a:ext uri="{FF2B5EF4-FFF2-40B4-BE49-F238E27FC236}">
                  <a16:creationId xmlns:a16="http://schemas.microsoft.com/office/drawing/2014/main" id="{137BAF9B-4A9F-4CD8-B122-71BCB60C9215}"/>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1" name="Freeform 99">
              <a:extLst>
                <a:ext uri="{FF2B5EF4-FFF2-40B4-BE49-F238E27FC236}">
                  <a16:creationId xmlns:a16="http://schemas.microsoft.com/office/drawing/2014/main" id="{0C1228B8-0324-4403-AEF6-FCC4AB492C1C}"/>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 name="Freeform 100">
              <a:extLst>
                <a:ext uri="{FF2B5EF4-FFF2-40B4-BE49-F238E27FC236}">
                  <a16:creationId xmlns:a16="http://schemas.microsoft.com/office/drawing/2014/main" id="{B181299C-0CF4-44EA-97F9-852F64FEAEC9}"/>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3" name="Freeform 101">
              <a:extLst>
                <a:ext uri="{FF2B5EF4-FFF2-40B4-BE49-F238E27FC236}">
                  <a16:creationId xmlns:a16="http://schemas.microsoft.com/office/drawing/2014/main" id="{0F5CD9DF-80B7-459E-BDE7-37FB8B95C2C7}"/>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4" name="Freeform 102">
              <a:extLst>
                <a:ext uri="{FF2B5EF4-FFF2-40B4-BE49-F238E27FC236}">
                  <a16:creationId xmlns:a16="http://schemas.microsoft.com/office/drawing/2014/main" id="{E5CE1E15-24A0-4D9A-A134-E24CABC9C586}"/>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5" name="Freeform 103">
              <a:extLst>
                <a:ext uri="{FF2B5EF4-FFF2-40B4-BE49-F238E27FC236}">
                  <a16:creationId xmlns:a16="http://schemas.microsoft.com/office/drawing/2014/main" id="{D022E516-EE17-4E1A-91D7-26798C179342}"/>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6" name="Freeform 104">
              <a:extLst>
                <a:ext uri="{FF2B5EF4-FFF2-40B4-BE49-F238E27FC236}">
                  <a16:creationId xmlns:a16="http://schemas.microsoft.com/office/drawing/2014/main" id="{99FC2710-29FD-4CB1-A61F-B17E55A42D26}"/>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7" name="Freeform 105">
              <a:extLst>
                <a:ext uri="{FF2B5EF4-FFF2-40B4-BE49-F238E27FC236}">
                  <a16:creationId xmlns:a16="http://schemas.microsoft.com/office/drawing/2014/main" id="{CA07087F-3570-4D22-B714-C015539D263C}"/>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88" name="Rectangle 176">
            <a:extLst>
              <a:ext uri="{FF2B5EF4-FFF2-40B4-BE49-F238E27FC236}">
                <a16:creationId xmlns:a16="http://schemas.microsoft.com/office/drawing/2014/main" id="{F63D2447-968D-4391-82CF-99220D3851CF}"/>
              </a:ext>
            </a:extLst>
          </p:cNvPr>
          <p:cNvSpPr>
            <a:spLocks noGrp="1" noChangeArrowheads="1"/>
          </p:cNvSpPr>
          <p:nvPr>
            <p:ph type="ftr" sz="quarter" idx="13"/>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2935035088"/>
      </p:ext>
    </p:extLst>
  </p:cSld>
  <p:clrMapOvr>
    <a:masterClrMapping/>
  </p:clrMapOvr>
  <p:extLst>
    <p:ext uri="{DCECCB84-F9BA-43D5-87BE-67443E8EF086}">
      <p15:sldGuideLst xmlns:p15="http://schemas.microsoft.com/office/powerpoint/2012/main">
        <p15:guide id="1" orient="horz" pos="4200" userDrawn="1">
          <p15:clr>
            <a:srgbClr val="FBAE40"/>
          </p15:clr>
        </p15:guide>
        <p15:guide id="2" pos="2880" userDrawn="1">
          <p15:clr>
            <a:srgbClr val="FBAE40"/>
          </p15:clr>
        </p15:guide>
      </p15:sldGuideLst>
    </p:ext>
  </p:extLst>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1_Back_Cover_BD">
    <p:spTree>
      <p:nvGrpSpPr>
        <p:cNvPr id="1" name=""/>
        <p:cNvGrpSpPr/>
        <p:nvPr/>
      </p:nvGrpSpPr>
      <p:grpSpPr>
        <a:xfrm>
          <a:off x="0" y="0"/>
          <a:ext cx="0" cy="0"/>
          <a:chOff x="0" y="0"/>
          <a:chExt cx="0" cy="0"/>
        </a:xfrm>
      </p:grpSpPr>
      <p:sp>
        <p:nvSpPr>
          <p:cNvPr id="5" name="TextBox 4"/>
          <p:cNvSpPr txBox="1"/>
          <p:nvPr userDrawn="1"/>
        </p:nvSpPr>
        <p:spPr>
          <a:xfrm>
            <a:off x="1267508" y="6473364"/>
            <a:ext cx="6466114" cy="353943"/>
          </a:xfrm>
          <a:prstGeom prst="rect">
            <a:avLst/>
          </a:prstGeom>
          <a:noFill/>
        </p:spPr>
        <p:txBody>
          <a:bodyPr wrap="square" lIns="91397" tIns="45698" rIns="91397" bIns="45698" rtlCol="0">
            <a:spAutoFit/>
          </a:bodyPr>
          <a:lstStyle/>
          <a:p>
            <a:pPr algn="ctr" defTabSz="913972" fontAlgn="base">
              <a:spcBef>
                <a:spcPts val="200"/>
              </a:spcBef>
              <a:spcAft>
                <a:spcPct val="0"/>
              </a:spcAft>
              <a:defRPr/>
            </a:pPr>
            <a:r>
              <a:rPr lang="en-US" altLang="en-US" sz="900" dirty="0">
                <a:solidFill>
                  <a:srgbClr val="000000"/>
                </a:solidFill>
                <a:ea typeface="ＭＳ Ｐゴシック"/>
              </a:rPr>
              <a:t>FIDELITY INVESTMENTS INSTITUTIONAL SERVICES COMPANY, INC., 500 SALEM STREET, SMITHFIELD, RI  02917</a:t>
            </a:r>
            <a:br>
              <a:rPr lang="en-US" altLang="en-US" sz="1200" dirty="0">
                <a:solidFill>
                  <a:srgbClr val="000000"/>
                </a:solidFill>
                <a:ea typeface="ＭＳ Ｐゴシック"/>
              </a:rPr>
            </a:br>
            <a:r>
              <a:rPr lang="en-US" sz="800" dirty="0">
                <a:solidFill>
                  <a:srgbClr val="000000"/>
                </a:solidFill>
                <a:ea typeface="ＭＳ Ｐゴシック"/>
              </a:rPr>
              <a:t>© 2018 FMR LLC. All rights reserved.</a:t>
            </a:r>
          </a:p>
        </p:txBody>
      </p:sp>
      <p:grpSp>
        <p:nvGrpSpPr>
          <p:cNvPr id="32" name="Group 31"/>
          <p:cNvGrpSpPr/>
          <p:nvPr userDrawn="1"/>
        </p:nvGrpSpPr>
        <p:grpSpPr>
          <a:xfrm>
            <a:off x="360752" y="5158824"/>
            <a:ext cx="1890168" cy="396052"/>
            <a:chOff x="6871938" y="4475163"/>
            <a:chExt cx="1924401" cy="403225"/>
          </a:xfrm>
        </p:grpSpPr>
        <p:sp>
          <p:nvSpPr>
            <p:cNvPr id="33" name="AutoShape 4"/>
            <p:cNvSpPr>
              <a:spLocks noChangeAspect="1" noChangeArrowheads="1" noTextEdit="1"/>
            </p:cNvSpPr>
            <p:nvPr/>
          </p:nvSpPr>
          <p:spPr bwMode="auto">
            <a:xfrm>
              <a:off x="687193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4" name="Freeform 33"/>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5" name="Freeform 34"/>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6" name="Freeform 35"/>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9" name="Freeform 38"/>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8" name="Freeform 67"/>
            <p:cNvSpPr>
              <a:spLocks/>
            </p:cNvSpPr>
            <p:nvPr/>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9" name="Freeform 68"/>
            <p:cNvSpPr>
              <a:spLocks noEditPoints="1"/>
            </p:cNvSpPr>
            <p:nvPr/>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0" name="Freeform 69"/>
            <p:cNvSpPr>
              <a:spLocks noEditPoints="1"/>
            </p:cNvSpPr>
            <p:nvPr/>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1" name="Freeform 70"/>
            <p:cNvSpPr>
              <a:spLocks noEditPoints="1"/>
            </p:cNvSpPr>
            <p:nvPr/>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2" name="Freeform 71"/>
            <p:cNvSpPr>
              <a:spLocks/>
            </p:cNvSpPr>
            <p:nvPr/>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3" name="Freeform 72"/>
            <p:cNvSpPr>
              <a:spLocks noEditPoints="1"/>
            </p:cNvSpPr>
            <p:nvPr/>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4" name="Freeform 73"/>
            <p:cNvSpPr>
              <a:spLocks/>
            </p:cNvSpPr>
            <p:nvPr/>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5" name="Freeform 74"/>
            <p:cNvSpPr>
              <a:spLocks/>
            </p:cNvSpPr>
            <p:nvPr/>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6" name="Freeform 75"/>
            <p:cNvSpPr>
              <a:spLocks/>
            </p:cNvSpPr>
            <p:nvPr/>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7" name="Freeform 76"/>
            <p:cNvSpPr>
              <a:spLocks/>
            </p:cNvSpPr>
            <p:nvPr/>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8" name="Freeform 77"/>
            <p:cNvSpPr>
              <a:spLocks/>
            </p:cNvSpPr>
            <p:nvPr/>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9" name="Freeform 78"/>
            <p:cNvSpPr>
              <a:spLocks/>
            </p:cNvSpPr>
            <p:nvPr/>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0" name="Freeform 79"/>
            <p:cNvSpPr>
              <a:spLocks/>
            </p:cNvSpPr>
            <p:nvPr/>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1" name="Freeform 80"/>
            <p:cNvSpPr>
              <a:spLocks/>
            </p:cNvSpPr>
            <p:nvPr/>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2" name="Freeform 81"/>
            <p:cNvSpPr>
              <a:spLocks/>
            </p:cNvSpPr>
            <p:nvPr/>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3" name="Freeform 82"/>
            <p:cNvSpPr>
              <a:spLocks noEditPoints="1"/>
            </p:cNvSpPr>
            <p:nvPr/>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4" name="Freeform 83"/>
            <p:cNvSpPr>
              <a:spLocks noEditPoints="1"/>
            </p:cNvSpPr>
            <p:nvPr/>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5" name="Freeform 84"/>
            <p:cNvSpPr>
              <a:spLocks/>
            </p:cNvSpPr>
            <p:nvPr/>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6" name="Freeform 85"/>
            <p:cNvSpPr>
              <a:spLocks/>
            </p:cNvSpPr>
            <p:nvPr/>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7" name="Freeform 86"/>
            <p:cNvSpPr>
              <a:spLocks/>
            </p:cNvSpPr>
            <p:nvPr/>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8" name="Freeform 87"/>
            <p:cNvSpPr>
              <a:spLocks/>
            </p:cNvSpPr>
            <p:nvPr/>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grpSp>
      <p:sp>
        <p:nvSpPr>
          <p:cNvPr id="91" name="Content Placeholder 12"/>
          <p:cNvSpPr>
            <a:spLocks noGrp="1"/>
          </p:cNvSpPr>
          <p:nvPr>
            <p:ph sz="quarter" idx="16" hasCustomPrompt="1"/>
          </p:nvPr>
        </p:nvSpPr>
        <p:spPr>
          <a:xfrm>
            <a:off x="7991479" y="6332083"/>
            <a:ext cx="908050" cy="377825"/>
          </a:xfrm>
        </p:spPr>
        <p:txBody>
          <a:bodyPr anchor="b"/>
          <a:lstStyle>
            <a:lvl1pPr marL="0" indent="0" algn="r">
              <a:spcBef>
                <a:spcPts val="0"/>
              </a:spcBef>
              <a:defRPr sz="700" b="0">
                <a:solidFill>
                  <a:schemeClr val="tx1"/>
                </a:solidFill>
              </a:defRPr>
            </a:lvl1pPr>
            <a:lvl2pPr algn="r">
              <a:defRPr sz="700" b="0">
                <a:solidFill>
                  <a:schemeClr val="tx1"/>
                </a:solidFill>
              </a:defRPr>
            </a:lvl2pPr>
            <a:lvl3pPr algn="r">
              <a:defRPr sz="700" b="0">
                <a:solidFill>
                  <a:schemeClr val="tx1"/>
                </a:solidFill>
              </a:defRPr>
            </a:lvl3pPr>
            <a:lvl4pPr algn="r">
              <a:defRPr sz="700" b="0">
                <a:solidFill>
                  <a:schemeClr val="tx1"/>
                </a:solidFill>
              </a:defRPr>
            </a:lvl4pPr>
            <a:lvl5pPr algn="r">
              <a:defRPr sz="700" b="0">
                <a:solidFill>
                  <a:schemeClr val="tx1"/>
                </a:solidFill>
              </a:defRPr>
            </a:lvl5pPr>
          </a:lstStyle>
          <a:p>
            <a:pPr lvl="0"/>
            <a:r>
              <a:rPr lang="en-US" dirty="0"/>
              <a:t>1.000000.100</a:t>
            </a:r>
          </a:p>
          <a:p>
            <a:pPr lvl="0"/>
            <a:r>
              <a:rPr lang="en-US" dirty="0"/>
              <a:t>MMYY</a:t>
            </a:r>
          </a:p>
        </p:txBody>
      </p:sp>
      <p:pic>
        <p:nvPicPr>
          <p:cNvPr id="37" name="Picture 3"/>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09647" y="4359385"/>
            <a:ext cx="4941925" cy="5394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8" name="Content Placeholder 10"/>
          <p:cNvSpPr>
            <a:spLocks noGrp="1"/>
          </p:cNvSpPr>
          <p:nvPr>
            <p:ph sz="quarter" idx="15" hasCustomPrompt="1"/>
          </p:nvPr>
        </p:nvSpPr>
        <p:spPr>
          <a:xfrm>
            <a:off x="312964" y="6289468"/>
            <a:ext cx="964293" cy="420439"/>
          </a:xfrm>
        </p:spPr>
        <p:txBody>
          <a:bodyPr/>
          <a:lstStyle>
            <a:lvl1pPr marL="0" indent="0">
              <a:spcBef>
                <a:spcPts val="0"/>
              </a:spcBef>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dirty="0"/>
              <a:t>XXXXXX.1.0</a:t>
            </a:r>
          </a:p>
          <a:p>
            <a:pPr lvl="0"/>
            <a:r>
              <a:rPr lang="en-US" dirty="0"/>
              <a:t>FIAM-BD</a:t>
            </a:r>
          </a:p>
          <a:p>
            <a:pPr lvl="0"/>
            <a:r>
              <a:rPr lang="en-US" dirty="0"/>
              <a:t>EXPIRES: 00/00/00</a:t>
            </a:r>
          </a:p>
        </p:txBody>
      </p:sp>
    </p:spTree>
    <p:extLst>
      <p:ext uri="{BB962C8B-B14F-4D97-AF65-F5344CB8AC3E}">
        <p14:creationId xmlns:p14="http://schemas.microsoft.com/office/powerpoint/2010/main" val="2077692567"/>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1_Back_Cover_IA">
    <p:spTree>
      <p:nvGrpSpPr>
        <p:cNvPr id="1" name=""/>
        <p:cNvGrpSpPr/>
        <p:nvPr/>
      </p:nvGrpSpPr>
      <p:grpSpPr>
        <a:xfrm>
          <a:off x="0" y="0"/>
          <a:ext cx="0" cy="0"/>
          <a:chOff x="0" y="0"/>
          <a:chExt cx="0" cy="0"/>
        </a:xfrm>
      </p:grpSpPr>
      <p:sp>
        <p:nvSpPr>
          <p:cNvPr id="2" name="Rectangle 1"/>
          <p:cNvSpPr/>
          <p:nvPr userDrawn="1"/>
        </p:nvSpPr>
        <p:spPr>
          <a:xfrm>
            <a:off x="1277187" y="6483639"/>
            <a:ext cx="6446759" cy="215444"/>
          </a:xfrm>
          <a:prstGeom prst="rect">
            <a:avLst/>
          </a:prstGeom>
        </p:spPr>
        <p:txBody>
          <a:bodyPr wrap="square" lIns="91397" tIns="45698" rIns="91397" bIns="45698">
            <a:spAutoFit/>
          </a:bodyPr>
          <a:lstStyle/>
          <a:p>
            <a:pPr algn="ctr" defTabSz="913972" fontAlgn="base">
              <a:spcBef>
                <a:spcPts val="200"/>
              </a:spcBef>
              <a:spcAft>
                <a:spcPct val="0"/>
              </a:spcAft>
              <a:defRPr/>
            </a:pPr>
            <a:r>
              <a:rPr lang="en-US" sz="800" dirty="0">
                <a:solidFill>
                  <a:srgbClr val="000000"/>
                </a:solidFill>
                <a:ea typeface="ＭＳ Ｐゴシック"/>
              </a:rPr>
              <a:t>© 2018 FMR LLC. All rights reserved.</a:t>
            </a:r>
            <a:endParaRPr lang="en-US" altLang="en-US" sz="800" dirty="0">
              <a:solidFill>
                <a:srgbClr val="000000"/>
              </a:solidFill>
              <a:ea typeface="ＭＳ Ｐゴシック"/>
            </a:endParaRPr>
          </a:p>
        </p:txBody>
      </p:sp>
      <p:grpSp>
        <p:nvGrpSpPr>
          <p:cNvPr id="37" name="Group 36"/>
          <p:cNvGrpSpPr/>
          <p:nvPr userDrawn="1"/>
        </p:nvGrpSpPr>
        <p:grpSpPr>
          <a:xfrm>
            <a:off x="360752" y="5158824"/>
            <a:ext cx="1890168" cy="396052"/>
            <a:chOff x="6871938" y="4475163"/>
            <a:chExt cx="1924401" cy="403225"/>
          </a:xfrm>
        </p:grpSpPr>
        <p:sp>
          <p:nvSpPr>
            <p:cNvPr id="38" name="AutoShape 4"/>
            <p:cNvSpPr>
              <a:spLocks noChangeAspect="1" noChangeArrowheads="1" noTextEdit="1"/>
            </p:cNvSpPr>
            <p:nvPr/>
          </p:nvSpPr>
          <p:spPr bwMode="auto">
            <a:xfrm>
              <a:off x="687193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9" name="Freeform 38"/>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0" name="Freeform 39"/>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1" name="Freeform 40"/>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2" name="Freeform 41"/>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3" name="Freeform 42"/>
            <p:cNvSpPr>
              <a:spLocks/>
            </p:cNvSpPr>
            <p:nvPr/>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4" name="Freeform 43"/>
            <p:cNvSpPr>
              <a:spLocks noEditPoints="1"/>
            </p:cNvSpPr>
            <p:nvPr/>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5" name="Freeform 44"/>
            <p:cNvSpPr>
              <a:spLocks noEditPoints="1"/>
            </p:cNvSpPr>
            <p:nvPr/>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6" name="Freeform 45"/>
            <p:cNvSpPr>
              <a:spLocks noEditPoints="1"/>
            </p:cNvSpPr>
            <p:nvPr/>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7" name="Freeform 46"/>
            <p:cNvSpPr>
              <a:spLocks/>
            </p:cNvSpPr>
            <p:nvPr/>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8" name="Freeform 47"/>
            <p:cNvSpPr>
              <a:spLocks noEditPoints="1"/>
            </p:cNvSpPr>
            <p:nvPr/>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9" name="Freeform 48"/>
            <p:cNvSpPr>
              <a:spLocks/>
            </p:cNvSpPr>
            <p:nvPr/>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0" name="Freeform 49"/>
            <p:cNvSpPr>
              <a:spLocks/>
            </p:cNvSpPr>
            <p:nvPr/>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1" name="Freeform 50"/>
            <p:cNvSpPr>
              <a:spLocks/>
            </p:cNvSpPr>
            <p:nvPr/>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2" name="Freeform 51"/>
            <p:cNvSpPr>
              <a:spLocks/>
            </p:cNvSpPr>
            <p:nvPr/>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3" name="Freeform 52"/>
            <p:cNvSpPr>
              <a:spLocks/>
            </p:cNvSpPr>
            <p:nvPr/>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4" name="Freeform 53"/>
            <p:cNvSpPr>
              <a:spLocks/>
            </p:cNvSpPr>
            <p:nvPr/>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5" name="Freeform 54"/>
            <p:cNvSpPr>
              <a:spLocks/>
            </p:cNvSpPr>
            <p:nvPr/>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6" name="Freeform 55"/>
            <p:cNvSpPr>
              <a:spLocks/>
            </p:cNvSpPr>
            <p:nvPr/>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7" name="Freeform 56"/>
            <p:cNvSpPr>
              <a:spLocks/>
            </p:cNvSpPr>
            <p:nvPr/>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8" name="Freeform 57"/>
            <p:cNvSpPr>
              <a:spLocks noEditPoints="1"/>
            </p:cNvSpPr>
            <p:nvPr/>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9" name="Freeform 58"/>
            <p:cNvSpPr>
              <a:spLocks noEditPoints="1"/>
            </p:cNvSpPr>
            <p:nvPr/>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0" name="Freeform 59"/>
            <p:cNvSpPr>
              <a:spLocks/>
            </p:cNvSpPr>
            <p:nvPr/>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1" name="Freeform 60"/>
            <p:cNvSpPr>
              <a:spLocks/>
            </p:cNvSpPr>
            <p:nvPr/>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2" name="Freeform 61"/>
            <p:cNvSpPr>
              <a:spLocks/>
            </p:cNvSpPr>
            <p:nvPr/>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3" name="Freeform 62"/>
            <p:cNvSpPr>
              <a:spLocks/>
            </p:cNvSpPr>
            <p:nvPr/>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grpSp>
      <p:sp>
        <p:nvSpPr>
          <p:cNvPr id="65" name="Content Placeholder 10"/>
          <p:cNvSpPr>
            <a:spLocks noGrp="1"/>
          </p:cNvSpPr>
          <p:nvPr>
            <p:ph sz="quarter" idx="15" hasCustomPrompt="1"/>
          </p:nvPr>
        </p:nvSpPr>
        <p:spPr>
          <a:xfrm>
            <a:off x="312964" y="6289468"/>
            <a:ext cx="964293" cy="420439"/>
          </a:xfrm>
        </p:spPr>
        <p:txBody>
          <a:bodyPr/>
          <a:lstStyle>
            <a:lvl1pPr marL="0" indent="0">
              <a:spcBef>
                <a:spcPts val="0"/>
              </a:spcBef>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dirty="0"/>
              <a:t>XXXXXX.1.0</a:t>
            </a:r>
          </a:p>
          <a:p>
            <a:pPr lvl="0"/>
            <a:r>
              <a:rPr lang="en-US" dirty="0"/>
              <a:t>FIAM-IA</a:t>
            </a:r>
          </a:p>
          <a:p>
            <a:pPr lvl="0"/>
            <a:r>
              <a:rPr lang="en-US" dirty="0"/>
              <a:t>EXPIRES: 00/00/00</a:t>
            </a:r>
          </a:p>
        </p:txBody>
      </p:sp>
      <p:pic>
        <p:nvPicPr>
          <p:cNvPr id="32" name="Picture 3"/>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09647" y="4359385"/>
            <a:ext cx="4941925" cy="5394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092582740"/>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Back_Cover_IA_Item_Code">
    <p:spTree>
      <p:nvGrpSpPr>
        <p:cNvPr id="1" name=""/>
        <p:cNvGrpSpPr/>
        <p:nvPr/>
      </p:nvGrpSpPr>
      <p:grpSpPr>
        <a:xfrm>
          <a:off x="0" y="0"/>
          <a:ext cx="0" cy="0"/>
          <a:chOff x="0" y="0"/>
          <a:chExt cx="0" cy="0"/>
        </a:xfrm>
      </p:grpSpPr>
      <p:sp>
        <p:nvSpPr>
          <p:cNvPr id="2" name="Rectangle 1"/>
          <p:cNvSpPr/>
          <p:nvPr userDrawn="1"/>
        </p:nvSpPr>
        <p:spPr>
          <a:xfrm>
            <a:off x="1277187" y="6483639"/>
            <a:ext cx="6446759" cy="215444"/>
          </a:xfrm>
          <a:prstGeom prst="rect">
            <a:avLst/>
          </a:prstGeom>
        </p:spPr>
        <p:txBody>
          <a:bodyPr wrap="square" lIns="91397" tIns="45698" rIns="91397" bIns="45698">
            <a:spAutoFit/>
          </a:bodyPr>
          <a:lstStyle/>
          <a:p>
            <a:pPr algn="ctr" defTabSz="913972" fontAlgn="base">
              <a:spcBef>
                <a:spcPts val="200"/>
              </a:spcBef>
              <a:spcAft>
                <a:spcPct val="0"/>
              </a:spcAft>
              <a:defRPr/>
            </a:pPr>
            <a:r>
              <a:rPr lang="en-US" sz="800" dirty="0">
                <a:solidFill>
                  <a:srgbClr val="000000"/>
                </a:solidFill>
                <a:ea typeface="ＭＳ Ｐゴシック"/>
              </a:rPr>
              <a:t>© 2018 FMR LLC. All rights reserved.</a:t>
            </a:r>
            <a:endParaRPr lang="en-US" altLang="en-US" sz="800" dirty="0">
              <a:solidFill>
                <a:srgbClr val="000000"/>
              </a:solidFill>
              <a:ea typeface="ＭＳ Ｐゴシック"/>
            </a:endParaRPr>
          </a:p>
        </p:txBody>
      </p:sp>
      <p:grpSp>
        <p:nvGrpSpPr>
          <p:cNvPr id="37" name="Group 36"/>
          <p:cNvGrpSpPr/>
          <p:nvPr userDrawn="1"/>
        </p:nvGrpSpPr>
        <p:grpSpPr>
          <a:xfrm>
            <a:off x="360752" y="5158824"/>
            <a:ext cx="1890168" cy="396052"/>
            <a:chOff x="6871938" y="4475163"/>
            <a:chExt cx="1924401" cy="403225"/>
          </a:xfrm>
        </p:grpSpPr>
        <p:sp>
          <p:nvSpPr>
            <p:cNvPr id="38" name="AutoShape 4"/>
            <p:cNvSpPr>
              <a:spLocks noChangeAspect="1" noChangeArrowheads="1" noTextEdit="1"/>
            </p:cNvSpPr>
            <p:nvPr/>
          </p:nvSpPr>
          <p:spPr bwMode="auto">
            <a:xfrm>
              <a:off x="687193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9" name="Freeform 38"/>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0" name="Freeform 39"/>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1" name="Freeform 40"/>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2" name="Freeform 41"/>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3" name="Freeform 42"/>
            <p:cNvSpPr>
              <a:spLocks/>
            </p:cNvSpPr>
            <p:nvPr/>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4" name="Freeform 43"/>
            <p:cNvSpPr>
              <a:spLocks noEditPoints="1"/>
            </p:cNvSpPr>
            <p:nvPr/>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5" name="Freeform 44"/>
            <p:cNvSpPr>
              <a:spLocks noEditPoints="1"/>
            </p:cNvSpPr>
            <p:nvPr/>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6" name="Freeform 45"/>
            <p:cNvSpPr>
              <a:spLocks noEditPoints="1"/>
            </p:cNvSpPr>
            <p:nvPr/>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7" name="Freeform 46"/>
            <p:cNvSpPr>
              <a:spLocks/>
            </p:cNvSpPr>
            <p:nvPr/>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8" name="Freeform 47"/>
            <p:cNvSpPr>
              <a:spLocks noEditPoints="1"/>
            </p:cNvSpPr>
            <p:nvPr/>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9" name="Freeform 48"/>
            <p:cNvSpPr>
              <a:spLocks/>
            </p:cNvSpPr>
            <p:nvPr/>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0" name="Freeform 49"/>
            <p:cNvSpPr>
              <a:spLocks/>
            </p:cNvSpPr>
            <p:nvPr/>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1" name="Freeform 50"/>
            <p:cNvSpPr>
              <a:spLocks/>
            </p:cNvSpPr>
            <p:nvPr/>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2" name="Freeform 51"/>
            <p:cNvSpPr>
              <a:spLocks/>
            </p:cNvSpPr>
            <p:nvPr/>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3" name="Freeform 52"/>
            <p:cNvSpPr>
              <a:spLocks/>
            </p:cNvSpPr>
            <p:nvPr/>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4" name="Freeform 53"/>
            <p:cNvSpPr>
              <a:spLocks/>
            </p:cNvSpPr>
            <p:nvPr/>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5" name="Freeform 54"/>
            <p:cNvSpPr>
              <a:spLocks/>
            </p:cNvSpPr>
            <p:nvPr/>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6" name="Freeform 55"/>
            <p:cNvSpPr>
              <a:spLocks/>
            </p:cNvSpPr>
            <p:nvPr/>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7" name="Freeform 56"/>
            <p:cNvSpPr>
              <a:spLocks/>
            </p:cNvSpPr>
            <p:nvPr/>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8" name="Freeform 57"/>
            <p:cNvSpPr>
              <a:spLocks noEditPoints="1"/>
            </p:cNvSpPr>
            <p:nvPr/>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9" name="Freeform 58"/>
            <p:cNvSpPr>
              <a:spLocks noEditPoints="1"/>
            </p:cNvSpPr>
            <p:nvPr/>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0" name="Freeform 59"/>
            <p:cNvSpPr>
              <a:spLocks/>
            </p:cNvSpPr>
            <p:nvPr/>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1" name="Freeform 60"/>
            <p:cNvSpPr>
              <a:spLocks/>
            </p:cNvSpPr>
            <p:nvPr/>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2" name="Freeform 61"/>
            <p:cNvSpPr>
              <a:spLocks/>
            </p:cNvSpPr>
            <p:nvPr/>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3" name="Freeform 62"/>
            <p:cNvSpPr>
              <a:spLocks/>
            </p:cNvSpPr>
            <p:nvPr/>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grpSp>
      <p:sp>
        <p:nvSpPr>
          <p:cNvPr id="65" name="Content Placeholder 10"/>
          <p:cNvSpPr>
            <a:spLocks noGrp="1"/>
          </p:cNvSpPr>
          <p:nvPr>
            <p:ph sz="quarter" idx="15" hasCustomPrompt="1"/>
          </p:nvPr>
        </p:nvSpPr>
        <p:spPr>
          <a:xfrm>
            <a:off x="312964" y="6289468"/>
            <a:ext cx="964293" cy="420439"/>
          </a:xfrm>
        </p:spPr>
        <p:txBody>
          <a:bodyPr/>
          <a:lstStyle>
            <a:lvl1pPr marL="0" indent="0">
              <a:spcBef>
                <a:spcPts val="0"/>
              </a:spcBef>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dirty="0"/>
              <a:t>XXXXXX.1.0</a:t>
            </a:r>
          </a:p>
          <a:p>
            <a:pPr lvl="0"/>
            <a:r>
              <a:rPr lang="en-US" dirty="0"/>
              <a:t>FIAM-IA</a:t>
            </a:r>
          </a:p>
          <a:p>
            <a:pPr lvl="0"/>
            <a:r>
              <a:rPr lang="en-US" dirty="0"/>
              <a:t>EXPIRES: 00/00/00</a:t>
            </a:r>
          </a:p>
        </p:txBody>
      </p:sp>
      <p:pic>
        <p:nvPicPr>
          <p:cNvPr id="32" name="Picture 3"/>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09647" y="4359385"/>
            <a:ext cx="4941925" cy="5394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3" name="Content Placeholder 12"/>
          <p:cNvSpPr>
            <a:spLocks noGrp="1"/>
          </p:cNvSpPr>
          <p:nvPr>
            <p:ph sz="quarter" idx="16" hasCustomPrompt="1"/>
          </p:nvPr>
        </p:nvSpPr>
        <p:spPr>
          <a:xfrm>
            <a:off x="7991479" y="6322558"/>
            <a:ext cx="908050" cy="377825"/>
          </a:xfrm>
        </p:spPr>
        <p:txBody>
          <a:bodyPr anchor="b"/>
          <a:lstStyle>
            <a:lvl1pPr marL="0" indent="0" algn="r">
              <a:spcBef>
                <a:spcPts val="0"/>
              </a:spcBef>
              <a:defRPr sz="700" b="0">
                <a:solidFill>
                  <a:schemeClr val="tx1"/>
                </a:solidFill>
              </a:defRPr>
            </a:lvl1pPr>
            <a:lvl2pPr algn="r">
              <a:defRPr sz="700" b="0">
                <a:solidFill>
                  <a:schemeClr val="tx1"/>
                </a:solidFill>
              </a:defRPr>
            </a:lvl2pPr>
            <a:lvl3pPr algn="r">
              <a:defRPr sz="700" b="0">
                <a:solidFill>
                  <a:schemeClr val="tx1"/>
                </a:solidFill>
              </a:defRPr>
            </a:lvl3pPr>
            <a:lvl4pPr algn="r">
              <a:defRPr sz="700" b="0">
                <a:solidFill>
                  <a:schemeClr val="tx1"/>
                </a:solidFill>
              </a:defRPr>
            </a:lvl4pPr>
            <a:lvl5pPr algn="r">
              <a:defRPr sz="700" b="0">
                <a:solidFill>
                  <a:schemeClr val="tx1"/>
                </a:solidFill>
              </a:defRPr>
            </a:lvl5pPr>
          </a:lstStyle>
          <a:p>
            <a:pPr lvl="0"/>
            <a:r>
              <a:rPr lang="en-US" dirty="0"/>
              <a:t>1.000000.100</a:t>
            </a:r>
          </a:p>
        </p:txBody>
      </p:sp>
    </p:spTree>
    <p:extLst>
      <p:ext uri="{BB962C8B-B14F-4D97-AF65-F5344CB8AC3E}">
        <p14:creationId xmlns:p14="http://schemas.microsoft.com/office/powerpoint/2010/main" val="3034884794"/>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3_Blank">
    <p:spTree>
      <p:nvGrpSpPr>
        <p:cNvPr id="1" name=""/>
        <p:cNvGrpSpPr/>
        <p:nvPr/>
      </p:nvGrpSpPr>
      <p:grpSpPr>
        <a:xfrm>
          <a:off x="0" y="0"/>
          <a:ext cx="0" cy="0"/>
          <a:chOff x="0" y="0"/>
          <a:chExt cx="0" cy="0"/>
        </a:xfrm>
      </p:grpSpPr>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For institutional use only.</a:t>
            </a:r>
          </a:p>
        </p:txBody>
      </p:sp>
      <p:sp>
        <p:nvSpPr>
          <p:cNvPr id="9"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dirty="0"/>
              <a:t>Production code #</a:t>
            </a:r>
          </a:p>
        </p:txBody>
      </p:sp>
      <p:grpSp>
        <p:nvGrpSpPr>
          <p:cNvPr id="10" name="Group 9"/>
          <p:cNvGrpSpPr/>
          <p:nvPr userDrawn="1"/>
        </p:nvGrpSpPr>
        <p:grpSpPr>
          <a:xfrm>
            <a:off x="7364320" y="6412514"/>
            <a:ext cx="1371600" cy="283464"/>
            <a:chOff x="4291013" y="3178175"/>
            <a:chExt cx="3197225" cy="688975"/>
          </a:xfrm>
        </p:grpSpPr>
        <p:sp>
          <p:nvSpPr>
            <p:cNvPr id="11"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2"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3"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4"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5"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6"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7"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5"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36"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030328941"/>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userDrawn="1">
  <p:cSld name="6_Bulleted Lis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lvl1pPr>
              <a:defRPr>
                <a:solidFill>
                  <a:srgbClr val="333F48"/>
                </a:solidFill>
              </a:defRPr>
            </a:lvl1pPr>
          </a:lstStyle>
          <a:p>
            <a:r>
              <a:rPr lang="en-US"/>
              <a:t>Click to edit Master title style</a:t>
            </a:r>
            <a:endParaRPr lang="en-US" dirty="0"/>
          </a:p>
        </p:txBody>
      </p:sp>
      <p:sp>
        <p:nvSpPr>
          <p:cNvPr id="11" name="Content Placeholder 2"/>
          <p:cNvSpPr>
            <a:spLocks noGrp="1"/>
          </p:cNvSpPr>
          <p:nvPr>
            <p:ph idx="12"/>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68692"/>
              </a:buClr>
              <a:defRPr lang="en-US" sz="1200" dirty="0" smtClean="0">
                <a:solidFill>
                  <a:srgbClr val="000000"/>
                </a:solidFill>
                <a:latin typeface="+mn-lt"/>
              </a:defRPr>
            </a:lvl3pPr>
            <a:lvl4pPr marL="342900" indent="-114300">
              <a:buClr>
                <a:srgbClr val="000000"/>
              </a:buClr>
              <a:buSzPct val="100000"/>
              <a:buFont typeface="Arial" pitchFamily="34" charset="0"/>
              <a:buChar char="•"/>
              <a:defRPr sz="1200">
                <a:solidFill>
                  <a:srgbClr val="000000"/>
                </a:solidFill>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12"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For institutional use only.</a:t>
            </a:r>
          </a:p>
        </p:txBody>
      </p:sp>
      <p:sp>
        <p:nvSpPr>
          <p:cNvPr id="13"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dirty="0"/>
              <a:t>Production code #</a:t>
            </a:r>
          </a:p>
        </p:txBody>
      </p:sp>
      <p:grpSp>
        <p:nvGrpSpPr>
          <p:cNvPr id="14" name="Group 13"/>
          <p:cNvGrpSpPr/>
          <p:nvPr userDrawn="1"/>
        </p:nvGrpSpPr>
        <p:grpSpPr>
          <a:xfrm>
            <a:off x="7364320" y="6412511"/>
            <a:ext cx="1371600" cy="283464"/>
            <a:chOff x="4291013" y="3178175"/>
            <a:chExt cx="3197225" cy="688975"/>
          </a:xfrm>
        </p:grpSpPr>
        <p:sp>
          <p:nvSpPr>
            <p:cNvPr id="15"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6"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7"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5"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6"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7"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8"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9"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40"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3303566098"/>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showMasterSp="0" preserve="1" userDrawn="1">
  <p:cSld name="2_FIAM_External_Print_Cover_IA">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0"/>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a:stretch/>
        </p:blipFill>
        <p:spPr bwMode="auto">
          <a:xfrm>
            <a:off x="0" y="3481388"/>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1"/>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47" name="Rectangle 176"/>
          <p:cNvSpPr>
            <a:spLocks noGrp="1" noChangeArrowheads="1"/>
          </p:cNvSpPr>
          <p:nvPr>
            <p:ph type="ftr" sz="quarter" idx="13"/>
          </p:nvPr>
        </p:nvSpPr>
        <p:spPr>
          <a:xfrm>
            <a:off x="272775" y="5877558"/>
            <a:ext cx="6014623" cy="260350"/>
          </a:xfrm>
        </p:spPr>
        <p:txBody>
          <a:bodyPr anchor="b" anchorCtr="0"/>
          <a:lstStyle>
            <a:lvl1pPr algn="l">
              <a:defRPr sz="800" b="0" smtClean="0">
                <a:solidFill>
                  <a:srgbClr val="000000"/>
                </a:solidFill>
              </a:defRPr>
            </a:lvl1pPr>
          </a:lstStyle>
          <a:p>
            <a:pPr>
              <a:defRPr/>
            </a:pPr>
            <a:r>
              <a:rPr lang="en-US" b="1"/>
              <a:t>For institutional use only.</a:t>
            </a:r>
            <a:endParaRPr lang="en-US" b="1" dirty="0"/>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sp>
        <p:nvSpPr>
          <p:cNvPr id="50" name="Picture Placeholder 47"/>
          <p:cNvSpPr>
            <a:spLocks noGrp="1"/>
          </p:cNvSpPr>
          <p:nvPr>
            <p:ph type="pic" sz="quarter" idx="11" hasCustomPrompt="1"/>
          </p:nvPr>
        </p:nvSpPr>
        <p:spPr>
          <a:xfrm>
            <a:off x="804672" y="4105656"/>
            <a:ext cx="2424112" cy="609600"/>
          </a:xfrm>
          <a:noFill/>
        </p:spPr>
        <p:txBody>
          <a:bodyPr anchor="ctr"/>
          <a:lstStyle>
            <a:lvl1pPr>
              <a:defRPr sz="1000" b="0"/>
            </a:lvl1pPr>
          </a:lstStyle>
          <a:p>
            <a:pPr lvl="0"/>
            <a:r>
              <a:rPr lang="en-US" noProof="0" dirty="0"/>
              <a:t>Click icon to add logo</a:t>
            </a:r>
          </a:p>
        </p:txBody>
      </p:sp>
      <p:grpSp>
        <p:nvGrpSpPr>
          <p:cNvPr id="49" name="Group 48"/>
          <p:cNvGrpSpPr/>
          <p:nvPr userDrawn="1"/>
        </p:nvGrpSpPr>
        <p:grpSpPr>
          <a:xfrm>
            <a:off x="371883" y="6327145"/>
            <a:ext cx="4006611" cy="174407"/>
            <a:chOff x="371883" y="6327145"/>
            <a:chExt cx="4006611" cy="174407"/>
          </a:xfrm>
        </p:grpSpPr>
        <p:grpSp>
          <p:nvGrpSpPr>
            <p:cNvPr id="51" name="Group 50"/>
            <p:cNvGrpSpPr/>
            <p:nvPr userDrawn="1"/>
          </p:nvGrpSpPr>
          <p:grpSpPr>
            <a:xfrm>
              <a:off x="371883" y="6359447"/>
              <a:ext cx="3947551" cy="100654"/>
              <a:chOff x="362358" y="6368972"/>
              <a:chExt cx="3947551" cy="100654"/>
            </a:xfrm>
          </p:grpSpPr>
          <p:pic>
            <p:nvPicPr>
              <p:cNvPr id="54" name="Picture 5"/>
              <p:cNvPicPr>
                <a:picLocks noChangeAspect="1" noChangeArrowheads="1"/>
              </p:cNvPicPr>
              <p:nvPr userDrawn="1"/>
            </p:nvPicPr>
            <p:blipFill rotWithShape="1">
              <a:blip r:embed="rId4" cstate="print">
                <a:extLst>
                  <a:ext uri="{28A0092B-C50C-407E-A947-70E740481C1C}">
                    <a14:useLocalDpi xmlns:a14="http://schemas.microsoft.com/office/drawing/2010/main" val="0"/>
                  </a:ext>
                </a:extLst>
              </a:blip>
              <a:srcRect r="1439" b="-2834"/>
              <a:stretch/>
            </p:blipFill>
            <p:spPr bwMode="auto">
              <a:xfrm>
                <a:off x="362358" y="6368972"/>
                <a:ext cx="3848307" cy="100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5" name="AutoShape 4"/>
              <p:cNvSpPr>
                <a:spLocks noChangeAspect="1" noChangeArrowheads="1" noTextEdit="1"/>
              </p:cNvSpPr>
              <p:nvPr userDrawn="1"/>
            </p:nvSpPr>
            <p:spPr bwMode="auto">
              <a:xfrm>
                <a:off x="4213072" y="6374683"/>
                <a:ext cx="96837"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52" name="TextBox 51"/>
            <p:cNvSpPr txBox="1"/>
            <p:nvPr userDrawn="1"/>
          </p:nvSpPr>
          <p:spPr>
            <a:xfrm>
              <a:off x="4144134" y="6327145"/>
              <a:ext cx="234360" cy="174407"/>
            </a:xfrm>
            <a:prstGeom prst="rect">
              <a:avLst/>
            </a:prstGeom>
            <a:noFill/>
          </p:spPr>
          <p:txBody>
            <a:bodyPr wrap="none" rtlCol="0">
              <a:spAutoFit/>
            </a:bodyPr>
            <a:lstStyle/>
            <a:p>
              <a:pPr fontAlgn="base">
                <a:spcBef>
                  <a:spcPct val="0"/>
                </a:spcBef>
                <a:spcAft>
                  <a:spcPct val="0"/>
                </a:spcAft>
              </a:pPr>
              <a:r>
                <a:rPr lang="en-US" sz="800" b="1" baseline="30000" dirty="0">
                  <a:solidFill>
                    <a:srgbClr val="000000"/>
                  </a:solidFill>
                  <a:ea typeface="ＭＳ Ｐゴシック"/>
                </a:rPr>
                <a:t>®</a:t>
              </a:r>
            </a:p>
          </p:txBody>
        </p:sp>
      </p:grpSp>
    </p:spTree>
    <p:extLst>
      <p:ext uri="{BB962C8B-B14F-4D97-AF65-F5344CB8AC3E}">
        <p14:creationId xmlns:p14="http://schemas.microsoft.com/office/powerpoint/2010/main" val="1108642778"/>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showMasterSp="0" preserve="1" userDrawn="1">
  <p:cSld name="2_FIAM_External_Print_Cover_BD">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0"/>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a:stretch/>
        </p:blipFill>
        <p:spPr bwMode="auto">
          <a:xfrm>
            <a:off x="0" y="3481388"/>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1"/>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47" name="Rectangle 176"/>
          <p:cNvSpPr>
            <a:spLocks noGrp="1" noChangeArrowheads="1"/>
          </p:cNvSpPr>
          <p:nvPr>
            <p:ph type="ftr" sz="quarter" idx="13"/>
          </p:nvPr>
        </p:nvSpPr>
        <p:spPr>
          <a:xfrm>
            <a:off x="281401" y="5877558"/>
            <a:ext cx="6014623" cy="260350"/>
          </a:xfrm>
        </p:spPr>
        <p:txBody>
          <a:bodyPr anchor="b" anchorCtr="0"/>
          <a:lstStyle>
            <a:lvl1pPr algn="l">
              <a:defRPr sz="800" b="0" smtClean="0">
                <a:solidFill>
                  <a:srgbClr val="000000"/>
                </a:solidFill>
              </a:defRPr>
            </a:lvl1pPr>
          </a:lstStyle>
          <a:p>
            <a:pPr>
              <a:defRPr/>
            </a:pPr>
            <a:r>
              <a:rPr lang="en-US" b="1"/>
              <a:t>For institutional use only.</a:t>
            </a:r>
            <a:endParaRPr lang="en-US" b="1" dirty="0"/>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sp>
        <p:nvSpPr>
          <p:cNvPr id="49" name="Text Box 15"/>
          <p:cNvSpPr txBox="1">
            <a:spLocks noChangeArrowheads="1"/>
          </p:cNvSpPr>
          <p:nvPr userDrawn="1"/>
        </p:nvSpPr>
        <p:spPr bwMode="ltGray">
          <a:xfrm>
            <a:off x="383501" y="5535090"/>
            <a:ext cx="2868716" cy="184652"/>
          </a:xfrm>
          <a:prstGeom prst="rect">
            <a:avLst/>
          </a:prstGeom>
          <a:noFill/>
          <a:ln w="9525">
            <a:solidFill>
              <a:srgbClr val="000000"/>
            </a:solidFill>
            <a:miter lim="800000"/>
            <a:headEnd/>
            <a:tailEnd/>
          </a:ln>
        </p:spPr>
        <p:txBody>
          <a:bodyPr wrap="none" lIns="45711" tIns="45711" rIns="45711" bIns="27427" anchor="ctr">
            <a:spAutoFit/>
          </a:bodyPr>
          <a:lstStyle>
            <a:lvl1pPr eaLnBrk="0" hangingPunct="0">
              <a:defRPr sz="1600">
                <a:solidFill>
                  <a:schemeClr val="tx1"/>
                </a:solidFill>
                <a:latin typeface="Arial" pitchFamily="34" charset="0"/>
                <a:ea typeface="ＭＳ Ｐゴシック" pitchFamily="34" charset="-128"/>
              </a:defRPr>
            </a:lvl1pPr>
            <a:lvl2pPr marL="742950" indent="-285750" eaLnBrk="0" hangingPunct="0">
              <a:defRPr sz="1600">
                <a:solidFill>
                  <a:schemeClr val="tx1"/>
                </a:solidFill>
                <a:latin typeface="Arial" pitchFamily="34" charset="0"/>
                <a:ea typeface="ＭＳ Ｐゴシック" pitchFamily="34" charset="-128"/>
              </a:defRPr>
            </a:lvl2pPr>
            <a:lvl3pPr marL="1143000" indent="-228600" eaLnBrk="0" hangingPunct="0">
              <a:defRPr sz="1600">
                <a:solidFill>
                  <a:schemeClr val="tx1"/>
                </a:solidFill>
                <a:latin typeface="Arial" pitchFamily="34" charset="0"/>
                <a:ea typeface="ＭＳ Ｐゴシック" pitchFamily="34" charset="-128"/>
              </a:defRPr>
            </a:lvl3pPr>
            <a:lvl4pPr marL="1600200" indent="-228600" eaLnBrk="0" hangingPunct="0">
              <a:defRPr sz="1600">
                <a:solidFill>
                  <a:schemeClr val="tx1"/>
                </a:solidFill>
                <a:latin typeface="Arial" pitchFamily="34" charset="0"/>
                <a:ea typeface="ＭＳ Ｐゴシック" pitchFamily="34" charset="-128"/>
              </a:defRPr>
            </a:lvl4pPr>
            <a:lvl5pPr marL="2057400" indent="-228600" eaLnBrk="0" hangingPunct="0">
              <a:defRPr sz="16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9pPr>
          </a:lstStyle>
          <a:p>
            <a:pPr>
              <a:lnSpc>
                <a:spcPct val="90000"/>
              </a:lnSpc>
              <a:defRPr/>
            </a:pPr>
            <a:r>
              <a:rPr lang="en-US" sz="800" b="1" kern="0" dirty="0">
                <a:solidFill>
                  <a:srgbClr val="000000"/>
                </a:solidFill>
                <a:latin typeface="Arial"/>
              </a:rPr>
              <a:t>Not FDIC Insured </a:t>
            </a:r>
            <a:r>
              <a:rPr lang="en-US" sz="800" b="1" kern="0" dirty="0">
                <a:solidFill>
                  <a:srgbClr val="000000"/>
                </a:solidFill>
                <a:latin typeface="Arial"/>
                <a:sym typeface="Wingdings" pitchFamily="2" charset="2"/>
              </a:rPr>
              <a:t> May Lose Value  No Bank Guarantee</a:t>
            </a:r>
          </a:p>
        </p:txBody>
      </p:sp>
      <p:sp>
        <p:nvSpPr>
          <p:cNvPr id="50" name="Picture Placeholder 47"/>
          <p:cNvSpPr>
            <a:spLocks noGrp="1"/>
          </p:cNvSpPr>
          <p:nvPr>
            <p:ph type="pic" sz="quarter" idx="11" hasCustomPrompt="1"/>
          </p:nvPr>
        </p:nvSpPr>
        <p:spPr>
          <a:xfrm>
            <a:off x="804672" y="4105656"/>
            <a:ext cx="2424112" cy="609600"/>
          </a:xfrm>
          <a:noFill/>
        </p:spPr>
        <p:txBody>
          <a:bodyPr anchor="ctr"/>
          <a:lstStyle>
            <a:lvl1pPr>
              <a:defRPr sz="1000" b="0"/>
            </a:lvl1pPr>
          </a:lstStyle>
          <a:p>
            <a:pPr lvl="0"/>
            <a:r>
              <a:rPr lang="en-US" noProof="0" dirty="0"/>
              <a:t>Click icon to add logo</a:t>
            </a:r>
          </a:p>
        </p:txBody>
      </p:sp>
      <p:grpSp>
        <p:nvGrpSpPr>
          <p:cNvPr id="51" name="Group 50"/>
          <p:cNvGrpSpPr/>
          <p:nvPr userDrawn="1"/>
        </p:nvGrpSpPr>
        <p:grpSpPr>
          <a:xfrm>
            <a:off x="371883" y="6327145"/>
            <a:ext cx="4006611" cy="174407"/>
            <a:chOff x="371883" y="6327145"/>
            <a:chExt cx="4006611" cy="174407"/>
          </a:xfrm>
        </p:grpSpPr>
        <p:grpSp>
          <p:nvGrpSpPr>
            <p:cNvPr id="52" name="Group 51"/>
            <p:cNvGrpSpPr/>
            <p:nvPr userDrawn="1"/>
          </p:nvGrpSpPr>
          <p:grpSpPr>
            <a:xfrm>
              <a:off x="371883" y="6359447"/>
              <a:ext cx="3947551" cy="100654"/>
              <a:chOff x="362358" y="6368972"/>
              <a:chExt cx="3947551" cy="100654"/>
            </a:xfrm>
          </p:grpSpPr>
          <p:pic>
            <p:nvPicPr>
              <p:cNvPr id="55" name="Picture 5"/>
              <p:cNvPicPr>
                <a:picLocks noChangeAspect="1" noChangeArrowheads="1"/>
              </p:cNvPicPr>
              <p:nvPr userDrawn="1"/>
            </p:nvPicPr>
            <p:blipFill rotWithShape="1">
              <a:blip r:embed="rId4" cstate="print">
                <a:extLst>
                  <a:ext uri="{28A0092B-C50C-407E-A947-70E740481C1C}">
                    <a14:useLocalDpi xmlns:a14="http://schemas.microsoft.com/office/drawing/2010/main" val="0"/>
                  </a:ext>
                </a:extLst>
              </a:blip>
              <a:srcRect r="1439" b="-2834"/>
              <a:stretch/>
            </p:blipFill>
            <p:spPr bwMode="auto">
              <a:xfrm>
                <a:off x="362358" y="6368972"/>
                <a:ext cx="3848307" cy="100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0" name="AutoShape 4"/>
              <p:cNvSpPr>
                <a:spLocks noChangeAspect="1" noChangeArrowheads="1" noTextEdit="1"/>
              </p:cNvSpPr>
              <p:nvPr userDrawn="1"/>
            </p:nvSpPr>
            <p:spPr bwMode="auto">
              <a:xfrm>
                <a:off x="4213072" y="6374683"/>
                <a:ext cx="96837"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54" name="TextBox 53"/>
            <p:cNvSpPr txBox="1"/>
            <p:nvPr userDrawn="1"/>
          </p:nvSpPr>
          <p:spPr>
            <a:xfrm>
              <a:off x="4144134" y="6327145"/>
              <a:ext cx="234360" cy="174407"/>
            </a:xfrm>
            <a:prstGeom prst="rect">
              <a:avLst/>
            </a:prstGeom>
            <a:noFill/>
          </p:spPr>
          <p:txBody>
            <a:bodyPr wrap="none" rtlCol="0">
              <a:spAutoFit/>
            </a:bodyPr>
            <a:lstStyle/>
            <a:p>
              <a:pPr fontAlgn="base">
                <a:spcBef>
                  <a:spcPct val="0"/>
                </a:spcBef>
                <a:spcAft>
                  <a:spcPct val="0"/>
                </a:spcAft>
              </a:pPr>
              <a:r>
                <a:rPr lang="en-US" sz="800" b="1" baseline="30000" dirty="0">
                  <a:solidFill>
                    <a:srgbClr val="000000"/>
                  </a:solidFill>
                  <a:ea typeface="ＭＳ Ｐゴシック"/>
                </a:rPr>
                <a:t>®</a:t>
              </a:r>
            </a:p>
          </p:txBody>
        </p:sp>
      </p:grpSp>
    </p:spTree>
    <p:extLst>
      <p:ext uri="{BB962C8B-B14F-4D97-AF65-F5344CB8AC3E}">
        <p14:creationId xmlns:p14="http://schemas.microsoft.com/office/powerpoint/2010/main" val="3284733719"/>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showMasterSp="0" preserve="1" userDrawn="1">
  <p:cSld name="2_GIS Cover">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0"/>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l="1379" r="1716"/>
          <a:stretch/>
        </p:blipFill>
        <p:spPr bwMode="auto">
          <a:xfrm>
            <a:off x="0" y="3481388"/>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1"/>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44" name="Text Placeholder 43"/>
          <p:cNvSpPr>
            <a:spLocks noGrp="1"/>
          </p:cNvSpPr>
          <p:nvPr>
            <p:ph type="body" sz="quarter" idx="10" hasCustomPrompt="1"/>
          </p:nvPr>
        </p:nvSpPr>
        <p:spPr>
          <a:xfrm>
            <a:off x="715495" y="3833787"/>
            <a:ext cx="2455544" cy="332365"/>
          </a:xfrm>
        </p:spPr>
        <p:txBody>
          <a:bodyPr/>
          <a:lstStyle>
            <a:lvl1pPr>
              <a:defRPr lang="en-US" sz="1000" b="1" kern="1200" smtClean="0">
                <a:solidFill>
                  <a:srgbClr val="000000"/>
                </a:solidFill>
                <a:latin typeface="Arial"/>
                <a:ea typeface="ＭＳ Ｐゴシック"/>
                <a:cs typeface="ＭＳ Ｐゴシック"/>
              </a:defRPr>
            </a:lvl1pPr>
          </a:lstStyle>
          <a:p>
            <a:pPr marL="0" indent="0"/>
            <a:r>
              <a:rPr lang="en-US" sz="1200" dirty="0"/>
              <a:t>Global Institutional Solutions</a:t>
            </a:r>
            <a:br>
              <a:rPr lang="en-US" sz="1200" dirty="0"/>
            </a:br>
            <a:endParaRPr lang="en-US" sz="1200" dirty="0"/>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6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50" name="Rectangle 176"/>
          <p:cNvSpPr>
            <a:spLocks noGrp="1" noChangeArrowheads="1"/>
          </p:cNvSpPr>
          <p:nvPr>
            <p:ph type="ftr" sz="quarter" idx="13"/>
          </p:nvPr>
        </p:nvSpPr>
        <p:spPr>
          <a:xfrm>
            <a:off x="272775" y="5877558"/>
            <a:ext cx="6014623" cy="260350"/>
          </a:xfrm>
        </p:spPr>
        <p:txBody>
          <a:bodyPr anchor="b" anchorCtr="0"/>
          <a:lstStyle>
            <a:lvl1pPr algn="l">
              <a:defRPr sz="800" b="0" smtClean="0">
                <a:solidFill>
                  <a:srgbClr val="000000"/>
                </a:solidFill>
              </a:defRPr>
            </a:lvl1pPr>
          </a:lstStyle>
          <a:p>
            <a:pPr>
              <a:defRPr/>
            </a:pPr>
            <a:r>
              <a:rPr lang="en-US" b="1"/>
              <a:t>For institutional use only.</a:t>
            </a:r>
            <a:endParaRPr lang="en-US" b="1" dirty="0"/>
          </a:p>
        </p:txBody>
      </p:sp>
      <p:sp>
        <p:nvSpPr>
          <p:cNvPr id="3" name="Rectangle 2"/>
          <p:cNvSpPr/>
          <p:nvPr userDrawn="1"/>
        </p:nvSpPr>
        <p:spPr>
          <a:xfrm>
            <a:off x="709199" y="1901645"/>
            <a:ext cx="1356462" cy="276999"/>
          </a:xfrm>
          <a:prstGeom prst="rect">
            <a:avLst/>
          </a:prstGeom>
        </p:spPr>
        <p:txBody>
          <a:bodyPr wrap="none">
            <a:spAutoFit/>
          </a:bodyPr>
          <a:lstStyle/>
          <a:p>
            <a:pPr fontAlgn="base">
              <a:spcBef>
                <a:spcPct val="0"/>
              </a:spcBef>
              <a:spcAft>
                <a:spcPct val="0"/>
              </a:spcAft>
            </a:pPr>
            <a:r>
              <a:rPr lang="en-US" sz="1200" b="1" dirty="0">
                <a:solidFill>
                  <a:srgbClr val="333F48"/>
                </a:solidFill>
                <a:ea typeface="ＭＳ Ｐゴシック"/>
              </a:rPr>
              <a:t>Presentation to:</a:t>
            </a:r>
            <a:endParaRPr lang="en-US" sz="1200" dirty="0">
              <a:solidFill>
                <a:srgbClr val="000000"/>
              </a:solidFill>
              <a:ea typeface="ＭＳ Ｐゴシック"/>
            </a:endParaRPr>
          </a:p>
        </p:txBody>
      </p:sp>
      <p:grpSp>
        <p:nvGrpSpPr>
          <p:cNvPr id="43" name="Group 42"/>
          <p:cNvGrpSpPr/>
          <p:nvPr userDrawn="1"/>
        </p:nvGrpSpPr>
        <p:grpSpPr>
          <a:xfrm>
            <a:off x="371883" y="6327145"/>
            <a:ext cx="4006611" cy="174407"/>
            <a:chOff x="371883" y="6327145"/>
            <a:chExt cx="4006611" cy="174407"/>
          </a:xfrm>
        </p:grpSpPr>
        <p:grpSp>
          <p:nvGrpSpPr>
            <p:cNvPr id="47" name="Group 46"/>
            <p:cNvGrpSpPr/>
            <p:nvPr userDrawn="1"/>
          </p:nvGrpSpPr>
          <p:grpSpPr>
            <a:xfrm>
              <a:off x="371883" y="6359447"/>
              <a:ext cx="3947551" cy="100654"/>
              <a:chOff x="362358" y="6368972"/>
              <a:chExt cx="3947551" cy="100654"/>
            </a:xfrm>
          </p:grpSpPr>
          <p:pic>
            <p:nvPicPr>
              <p:cNvPr id="51" name="Picture 5"/>
              <p:cNvPicPr>
                <a:picLocks noChangeAspect="1" noChangeArrowheads="1"/>
              </p:cNvPicPr>
              <p:nvPr userDrawn="1"/>
            </p:nvPicPr>
            <p:blipFill rotWithShape="1">
              <a:blip r:embed="rId4" cstate="print">
                <a:extLst>
                  <a:ext uri="{28A0092B-C50C-407E-A947-70E740481C1C}">
                    <a14:useLocalDpi xmlns:a14="http://schemas.microsoft.com/office/drawing/2010/main" val="0"/>
                  </a:ext>
                </a:extLst>
              </a:blip>
              <a:srcRect r="1439" b="-2834"/>
              <a:stretch/>
            </p:blipFill>
            <p:spPr bwMode="auto">
              <a:xfrm>
                <a:off x="362358" y="6368972"/>
                <a:ext cx="3848307" cy="100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AutoShape 4"/>
              <p:cNvSpPr>
                <a:spLocks noChangeAspect="1" noChangeArrowheads="1" noTextEdit="1"/>
              </p:cNvSpPr>
              <p:nvPr userDrawn="1"/>
            </p:nvSpPr>
            <p:spPr bwMode="auto">
              <a:xfrm>
                <a:off x="4213072" y="6374683"/>
                <a:ext cx="96837"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49" name="TextBox 48"/>
            <p:cNvSpPr txBox="1"/>
            <p:nvPr userDrawn="1"/>
          </p:nvSpPr>
          <p:spPr>
            <a:xfrm>
              <a:off x="4144134" y="6327145"/>
              <a:ext cx="234360" cy="174407"/>
            </a:xfrm>
            <a:prstGeom prst="rect">
              <a:avLst/>
            </a:prstGeom>
            <a:noFill/>
          </p:spPr>
          <p:txBody>
            <a:bodyPr wrap="none" rtlCol="0">
              <a:spAutoFit/>
            </a:bodyPr>
            <a:lstStyle/>
            <a:p>
              <a:pPr fontAlgn="base">
                <a:spcBef>
                  <a:spcPct val="0"/>
                </a:spcBef>
                <a:spcAft>
                  <a:spcPct val="0"/>
                </a:spcAft>
              </a:pPr>
              <a:r>
                <a:rPr lang="en-US" sz="800" b="1" baseline="30000" dirty="0">
                  <a:solidFill>
                    <a:srgbClr val="000000"/>
                  </a:solidFill>
                  <a:ea typeface="ＭＳ Ｐゴシック"/>
                </a:rPr>
                <a:t>®</a:t>
              </a:r>
            </a:p>
          </p:txBody>
        </p:sp>
      </p:grpSp>
    </p:spTree>
    <p:extLst>
      <p:ext uri="{BB962C8B-B14F-4D97-AF65-F5344CB8AC3E}">
        <p14:creationId xmlns:p14="http://schemas.microsoft.com/office/powerpoint/2010/main" val="183870266"/>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5_TOC/Agenda">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a:noFill/>
          <a:ln w="9525">
            <a:noFill/>
            <a:miter lim="800000"/>
            <a:headEnd/>
            <a:tailEnd/>
          </a:ln>
          <a:effectLst/>
        </p:spPr>
        <p:txBody>
          <a:bodyPr tIns="45720"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5" y="1339850"/>
            <a:ext cx="8188710" cy="3879131"/>
          </a:xfrm>
        </p:spPr>
        <p:txBody>
          <a:bodyPr/>
          <a:lstStyle>
            <a:lvl1pPr marL="227013" indent="-227013">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963" indent="-217488">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7"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8" name="Group 7"/>
          <p:cNvGrpSpPr/>
          <p:nvPr userDrawn="1"/>
        </p:nvGrpSpPr>
        <p:grpSpPr>
          <a:xfrm>
            <a:off x="7364320" y="6412511"/>
            <a:ext cx="1371600" cy="283464"/>
            <a:chOff x="4291013" y="3178175"/>
            <a:chExt cx="3197225" cy="688975"/>
          </a:xfrm>
        </p:grpSpPr>
        <p:sp>
          <p:nvSpPr>
            <p:cNvPr id="9"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1"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2"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6"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35" name="Text Box 5"/>
          <p:cNvSpPr txBox="1">
            <a:spLocks noChangeArrowheads="1"/>
          </p:cNvSpPr>
          <p:nvPr userDrawn="1"/>
        </p:nvSpPr>
        <p:spPr bwMode="auto">
          <a:xfrm>
            <a:off x="320039" y="6336792"/>
            <a:ext cx="6828247" cy="219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lIns="91440" tIns="45720" rIns="91440" bIns="45720" anchor="b"/>
          <a:lstStyle>
            <a:lvl1pPr eaLnBrk="0" hangingPunct="0">
              <a:spcBef>
                <a:spcPct val="20000"/>
              </a:spcBef>
              <a:buSzPct val="40000"/>
              <a:defRPr sz="1600" b="1">
                <a:solidFill>
                  <a:schemeClr val="accent1"/>
                </a:solidFill>
                <a:latin typeface="Arial" charset="0"/>
              </a:defRPr>
            </a:lvl1pPr>
            <a:lvl2pPr marL="742950" indent="-285750" eaLnBrk="0" hangingPunct="0">
              <a:spcBef>
                <a:spcPct val="20000"/>
              </a:spcBef>
              <a:buClr>
                <a:srgbClr val="978981"/>
              </a:buClr>
              <a:buChar char="•"/>
              <a:defRPr sz="1400">
                <a:solidFill>
                  <a:schemeClr val="tx1"/>
                </a:solidFill>
                <a:latin typeface="Arial" charset="0"/>
              </a:defRPr>
            </a:lvl2pPr>
            <a:lvl3pPr marL="1143000" indent="-228600" eaLnBrk="0" hangingPunct="0">
              <a:spcBef>
                <a:spcPct val="20000"/>
              </a:spcBef>
              <a:buClr>
                <a:schemeClr val="accent1"/>
              </a:buClr>
              <a:buFont typeface="Arial" charset="0"/>
              <a:buChar char="–"/>
              <a:defRPr sz="1200">
                <a:solidFill>
                  <a:schemeClr val="accent1"/>
                </a:solidFill>
                <a:latin typeface="Arial" charset="0"/>
              </a:defRPr>
            </a:lvl3pPr>
            <a:lvl4pPr marL="1600200" indent="-228600" eaLnBrk="0" hangingPunct="0">
              <a:spcBef>
                <a:spcPct val="20000"/>
              </a:spcBef>
              <a:buFont typeface="Arial" charset="0"/>
              <a:buChar char="•"/>
              <a:defRPr sz="1200">
                <a:solidFill>
                  <a:srgbClr val="4C5F6C"/>
                </a:solidFill>
                <a:latin typeface="Arial" charset="0"/>
              </a:defRPr>
            </a:lvl4pPr>
            <a:lvl5pPr marL="2057400" indent="-228600" eaLnBrk="0" hangingPunct="0">
              <a:lnSpc>
                <a:spcPts val="2400"/>
              </a:lnSpc>
              <a:defRPr sz="1400">
                <a:solidFill>
                  <a:schemeClr val="tx1"/>
                </a:solidFill>
                <a:latin typeface="Arial" charset="0"/>
              </a:defRPr>
            </a:lvl5pPr>
            <a:lvl6pPr marL="2514600" indent="-228600" eaLnBrk="0" fontAlgn="base" hangingPunct="0">
              <a:lnSpc>
                <a:spcPts val="2400"/>
              </a:lnSpc>
              <a:spcBef>
                <a:spcPct val="0"/>
              </a:spcBef>
              <a:spcAft>
                <a:spcPct val="0"/>
              </a:spcAft>
              <a:defRPr sz="1400">
                <a:solidFill>
                  <a:schemeClr val="tx1"/>
                </a:solidFill>
                <a:latin typeface="Arial" charset="0"/>
              </a:defRPr>
            </a:lvl6pPr>
            <a:lvl7pPr marL="2971800" indent="-228600" eaLnBrk="0" fontAlgn="base" hangingPunct="0">
              <a:lnSpc>
                <a:spcPts val="2400"/>
              </a:lnSpc>
              <a:spcBef>
                <a:spcPct val="0"/>
              </a:spcBef>
              <a:spcAft>
                <a:spcPct val="0"/>
              </a:spcAft>
              <a:defRPr sz="1400">
                <a:solidFill>
                  <a:schemeClr val="tx1"/>
                </a:solidFill>
                <a:latin typeface="Arial" charset="0"/>
              </a:defRPr>
            </a:lvl7pPr>
            <a:lvl8pPr marL="3429000" indent="-228600" eaLnBrk="0" fontAlgn="base" hangingPunct="0">
              <a:lnSpc>
                <a:spcPts val="2400"/>
              </a:lnSpc>
              <a:spcBef>
                <a:spcPct val="0"/>
              </a:spcBef>
              <a:spcAft>
                <a:spcPct val="0"/>
              </a:spcAft>
              <a:defRPr sz="1400">
                <a:solidFill>
                  <a:schemeClr val="tx1"/>
                </a:solidFill>
                <a:latin typeface="Arial" charset="0"/>
              </a:defRPr>
            </a:lvl8pPr>
            <a:lvl9pPr marL="3886200" indent="-228600" eaLnBrk="0" fontAlgn="base" hangingPunct="0">
              <a:lnSpc>
                <a:spcPts val="2400"/>
              </a:lnSpc>
              <a:spcBef>
                <a:spcPct val="0"/>
              </a:spcBef>
              <a:spcAft>
                <a:spcPct val="0"/>
              </a:spcAft>
              <a:defRPr sz="1400">
                <a:solidFill>
                  <a:schemeClr val="tx1"/>
                </a:solidFill>
                <a:latin typeface="Arial" charset="0"/>
              </a:defRPr>
            </a:lvl9pPr>
          </a:lstStyle>
          <a:p>
            <a:pPr eaLnBrk="1" fontAlgn="base" hangingPunct="1">
              <a:spcBef>
                <a:spcPct val="0"/>
              </a:spcBef>
              <a:spcAft>
                <a:spcPts val="300"/>
              </a:spcAft>
              <a:buSzTx/>
              <a:defRPr/>
            </a:pPr>
            <a:r>
              <a:rPr lang="en-US" altLang="en-US" sz="800" b="0" i="1" kern="0" dirty="0">
                <a:solidFill>
                  <a:srgbClr val="000000"/>
                </a:solidFill>
                <a:latin typeface="Arial"/>
                <a:ea typeface="ＭＳ Ｐゴシック"/>
              </a:rPr>
              <a:t>This document does not make an offer or solicitation to buy or sell any securities or services, and is not investment advice. FIAM does not provide legal or tax advice and we encourage you to consult your own lawyer, accountant, or other advisor before making an investment.</a:t>
            </a:r>
          </a:p>
          <a:p>
            <a:pPr eaLnBrk="1" fontAlgn="base" hangingPunct="1">
              <a:spcBef>
                <a:spcPct val="0"/>
              </a:spcBef>
              <a:spcAft>
                <a:spcPts val="300"/>
              </a:spcAft>
              <a:buSzTx/>
              <a:defRPr/>
            </a:pPr>
            <a:r>
              <a:rPr lang="en-US" altLang="en-US" sz="800" b="0" i="1" kern="0" dirty="0">
                <a:solidFill>
                  <a:srgbClr val="000000"/>
                </a:solidFill>
                <a:latin typeface="Arial"/>
                <a:ea typeface="ＭＳ Ｐゴシック"/>
              </a:rPr>
              <a:t>Information provided in this document is for informational and educational purposes only. To the extent any investment information in this material is deemed to be a recommendation, it is not meant to be impartial investment advice or advice in a fiduciary capacity and is not intended to be used as a primary basis for you or your client’s investment decisions. Fidelity and its representatives may have a conflict of interest in the products or services mentioned in this material because they have a financial interest in them, and receive compensation, directly or indirectly, in connection with the management, distribution and/or servicing of these products or services including Fidelity funds, certain third-party funds and products, and certain investment services. </a:t>
            </a:r>
          </a:p>
          <a:p>
            <a:pPr fontAlgn="base">
              <a:lnSpc>
                <a:spcPts val="1000"/>
              </a:lnSpc>
              <a:spcBef>
                <a:spcPct val="0"/>
              </a:spcBef>
              <a:spcAft>
                <a:spcPts val="300"/>
              </a:spcAft>
              <a:buSzTx/>
            </a:pPr>
            <a:r>
              <a:rPr lang="en-US" altLang="en-US" sz="800" b="0" dirty="0">
                <a:solidFill>
                  <a:srgbClr val="000000"/>
                </a:solidFill>
                <a:latin typeface="Arial"/>
                <a:ea typeface="ＭＳ Ｐゴシック"/>
              </a:rPr>
              <a:t>See “Important Information” for a discussion of performance data, some of the principal risks related to any of the investment strategies referred to in this presentation and other information related to this presentation.</a:t>
            </a:r>
          </a:p>
        </p:txBody>
      </p:sp>
    </p:spTree>
    <p:extLst>
      <p:ext uri="{BB962C8B-B14F-4D97-AF65-F5344CB8AC3E}">
        <p14:creationId xmlns:p14="http://schemas.microsoft.com/office/powerpoint/2010/main" val="2878510360"/>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2_TOC/Agenda_CFA">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a:noFill/>
          <a:ln w="9525">
            <a:noFill/>
            <a:miter lim="800000"/>
            <a:headEnd/>
            <a:tailEnd/>
          </a:ln>
          <a:effectLst/>
        </p:spPr>
        <p:txBody>
          <a:bodyPr tIns="45720"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5" y="1339850"/>
            <a:ext cx="8188710" cy="3879131"/>
          </a:xfrm>
        </p:spPr>
        <p:txBody>
          <a:bodyPr/>
          <a:lstStyle>
            <a:lvl1pPr marL="227013" indent="-227013">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963" indent="-217488">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7"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8" name="Group 7"/>
          <p:cNvGrpSpPr/>
          <p:nvPr userDrawn="1"/>
        </p:nvGrpSpPr>
        <p:grpSpPr>
          <a:xfrm>
            <a:off x="7364320" y="6412511"/>
            <a:ext cx="1371600" cy="283464"/>
            <a:chOff x="4291013" y="3178175"/>
            <a:chExt cx="3197225" cy="688975"/>
          </a:xfrm>
        </p:grpSpPr>
        <p:sp>
          <p:nvSpPr>
            <p:cNvPr id="9"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1"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2"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6"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36" name="Text Box 5"/>
          <p:cNvSpPr txBox="1">
            <a:spLocks noChangeArrowheads="1"/>
          </p:cNvSpPr>
          <p:nvPr userDrawn="1"/>
        </p:nvSpPr>
        <p:spPr bwMode="auto">
          <a:xfrm>
            <a:off x="320040" y="6336792"/>
            <a:ext cx="6820990" cy="219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lIns="91440" tIns="45720" rIns="91440" bIns="45720" anchor="b"/>
          <a:lstStyle>
            <a:lvl1pPr eaLnBrk="0" hangingPunct="0">
              <a:spcBef>
                <a:spcPct val="20000"/>
              </a:spcBef>
              <a:buSzPct val="40000"/>
              <a:defRPr sz="1600" b="1">
                <a:solidFill>
                  <a:schemeClr val="accent1"/>
                </a:solidFill>
                <a:latin typeface="Arial" charset="0"/>
              </a:defRPr>
            </a:lvl1pPr>
            <a:lvl2pPr marL="742950" indent="-285750" eaLnBrk="0" hangingPunct="0">
              <a:spcBef>
                <a:spcPct val="20000"/>
              </a:spcBef>
              <a:buClr>
                <a:srgbClr val="978981"/>
              </a:buClr>
              <a:buChar char="•"/>
              <a:defRPr sz="1400">
                <a:solidFill>
                  <a:schemeClr val="tx1"/>
                </a:solidFill>
                <a:latin typeface="Arial" charset="0"/>
              </a:defRPr>
            </a:lvl2pPr>
            <a:lvl3pPr marL="1143000" indent="-228600" eaLnBrk="0" hangingPunct="0">
              <a:spcBef>
                <a:spcPct val="20000"/>
              </a:spcBef>
              <a:buClr>
                <a:schemeClr val="accent1"/>
              </a:buClr>
              <a:buFont typeface="Arial" charset="0"/>
              <a:buChar char="–"/>
              <a:defRPr sz="1200">
                <a:solidFill>
                  <a:schemeClr val="accent1"/>
                </a:solidFill>
                <a:latin typeface="Arial" charset="0"/>
              </a:defRPr>
            </a:lvl3pPr>
            <a:lvl4pPr marL="1600200" indent="-228600" eaLnBrk="0" hangingPunct="0">
              <a:spcBef>
                <a:spcPct val="20000"/>
              </a:spcBef>
              <a:buFont typeface="Arial" charset="0"/>
              <a:buChar char="•"/>
              <a:defRPr sz="1200">
                <a:solidFill>
                  <a:srgbClr val="4C5F6C"/>
                </a:solidFill>
                <a:latin typeface="Arial" charset="0"/>
              </a:defRPr>
            </a:lvl4pPr>
            <a:lvl5pPr marL="2057400" indent="-228600" eaLnBrk="0" hangingPunct="0">
              <a:lnSpc>
                <a:spcPts val="2400"/>
              </a:lnSpc>
              <a:defRPr sz="1400">
                <a:solidFill>
                  <a:schemeClr val="tx1"/>
                </a:solidFill>
                <a:latin typeface="Arial" charset="0"/>
              </a:defRPr>
            </a:lvl5pPr>
            <a:lvl6pPr marL="2514600" indent="-228600" eaLnBrk="0" fontAlgn="base" hangingPunct="0">
              <a:lnSpc>
                <a:spcPts val="2400"/>
              </a:lnSpc>
              <a:spcBef>
                <a:spcPct val="0"/>
              </a:spcBef>
              <a:spcAft>
                <a:spcPct val="0"/>
              </a:spcAft>
              <a:defRPr sz="1400">
                <a:solidFill>
                  <a:schemeClr val="tx1"/>
                </a:solidFill>
                <a:latin typeface="Arial" charset="0"/>
              </a:defRPr>
            </a:lvl6pPr>
            <a:lvl7pPr marL="2971800" indent="-228600" eaLnBrk="0" fontAlgn="base" hangingPunct="0">
              <a:lnSpc>
                <a:spcPts val="2400"/>
              </a:lnSpc>
              <a:spcBef>
                <a:spcPct val="0"/>
              </a:spcBef>
              <a:spcAft>
                <a:spcPct val="0"/>
              </a:spcAft>
              <a:defRPr sz="1400">
                <a:solidFill>
                  <a:schemeClr val="tx1"/>
                </a:solidFill>
                <a:latin typeface="Arial" charset="0"/>
              </a:defRPr>
            </a:lvl7pPr>
            <a:lvl8pPr marL="3429000" indent="-228600" eaLnBrk="0" fontAlgn="base" hangingPunct="0">
              <a:lnSpc>
                <a:spcPts val="2400"/>
              </a:lnSpc>
              <a:spcBef>
                <a:spcPct val="0"/>
              </a:spcBef>
              <a:spcAft>
                <a:spcPct val="0"/>
              </a:spcAft>
              <a:defRPr sz="1400">
                <a:solidFill>
                  <a:schemeClr val="tx1"/>
                </a:solidFill>
                <a:latin typeface="Arial" charset="0"/>
              </a:defRPr>
            </a:lvl8pPr>
            <a:lvl9pPr marL="3886200" indent="-228600" eaLnBrk="0" fontAlgn="base" hangingPunct="0">
              <a:lnSpc>
                <a:spcPts val="2400"/>
              </a:lnSpc>
              <a:spcBef>
                <a:spcPct val="0"/>
              </a:spcBef>
              <a:spcAft>
                <a:spcPct val="0"/>
              </a:spcAft>
              <a:defRPr sz="1400">
                <a:solidFill>
                  <a:schemeClr val="tx1"/>
                </a:solidFill>
                <a:latin typeface="Arial" charset="0"/>
              </a:defRPr>
            </a:lvl9pPr>
          </a:lstStyle>
          <a:p>
            <a:pPr eaLnBrk="1" fontAlgn="base" hangingPunct="1">
              <a:spcBef>
                <a:spcPct val="0"/>
              </a:spcBef>
              <a:spcAft>
                <a:spcPts val="300"/>
              </a:spcAft>
              <a:buSzTx/>
              <a:defRPr/>
            </a:pPr>
            <a:r>
              <a:rPr lang="en-US" altLang="en-US" sz="800" b="0" i="1" kern="0" dirty="0">
                <a:solidFill>
                  <a:srgbClr val="000000"/>
                </a:solidFill>
                <a:latin typeface="Arial"/>
                <a:ea typeface="ＭＳ Ｐゴシック"/>
              </a:rPr>
              <a:t>This document does not make an offer or solicitation to buy or sell any securities or services, and is not investment advice. FIAM does not provide legal or tax advice and we encourage you to consult your own lawyer, accountant, or other advisor before making an investment.</a:t>
            </a:r>
          </a:p>
          <a:p>
            <a:pPr eaLnBrk="1" fontAlgn="base" hangingPunct="1">
              <a:spcBef>
                <a:spcPct val="0"/>
              </a:spcBef>
              <a:spcAft>
                <a:spcPts val="300"/>
              </a:spcAft>
              <a:buSzTx/>
              <a:defRPr/>
            </a:pPr>
            <a:r>
              <a:rPr lang="en-US" altLang="en-US" sz="800" b="0" i="1" kern="0" dirty="0">
                <a:solidFill>
                  <a:srgbClr val="000000"/>
                </a:solidFill>
                <a:latin typeface="Arial"/>
                <a:ea typeface="ＭＳ Ｐゴシック"/>
              </a:rPr>
              <a:t>Information provided in this document is for informational and educational purposes only. To the extent any investment information in this material is deemed to be a recommendation, it is not meant to be impartial investment advice or advice in a fiduciary capacity and is not intended to be used as a primary basis for you or your client’s investment decisions. Fidelity and its representatives may have a conflict of interest in the products or services mentioned in this material because they have a financial interest in them, and receive compensation, directly or indirectly, in connection with the management, distribution and/or servicing of these products or services including Fidelity funds, certain third-party funds and products, and certain investment services. </a:t>
            </a:r>
          </a:p>
          <a:p>
            <a:pPr fontAlgn="base">
              <a:lnSpc>
                <a:spcPts val="1000"/>
              </a:lnSpc>
              <a:spcBef>
                <a:spcPct val="0"/>
              </a:spcBef>
              <a:spcAft>
                <a:spcPts val="300"/>
              </a:spcAft>
              <a:buSzTx/>
            </a:pPr>
            <a:r>
              <a:rPr lang="en-US" altLang="en-US" sz="800" b="0" dirty="0">
                <a:solidFill>
                  <a:srgbClr val="000000"/>
                </a:solidFill>
                <a:latin typeface="Arial"/>
                <a:ea typeface="ＭＳ Ｐゴシック"/>
              </a:rPr>
              <a:t>See “Important Information” for a discussion of performance data, some of the principal risks related to any of the investment strategies referred to in this presentation, professional designations and how they are obtained, and other information related to this presentation.</a:t>
            </a:r>
          </a:p>
        </p:txBody>
      </p:sp>
    </p:spTree>
    <p:extLst>
      <p:ext uri="{BB962C8B-B14F-4D97-AF65-F5344CB8AC3E}">
        <p14:creationId xmlns:p14="http://schemas.microsoft.com/office/powerpoint/2010/main" val="93936578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OC/Agenda">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a:noFill/>
          <a:ln w="9525">
            <a:noFill/>
            <a:miter lim="800000"/>
            <a:headEnd/>
            <a:tailEnd/>
          </a:ln>
          <a:effectLst/>
        </p:spPr>
        <p:txBody>
          <a:bodyPr tIns="45720"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5" y="1339850"/>
            <a:ext cx="8188710" cy="4878388"/>
          </a:xfrm>
        </p:spPr>
        <p:txBody>
          <a:bodyPr/>
          <a:lstStyle>
            <a:lvl1pPr marL="227013" indent="-227013">
              <a:spcBef>
                <a:spcPts val="600"/>
              </a:spcBef>
              <a:buClr>
                <a:srgbClr val="7A9A3D"/>
              </a:buClr>
              <a:buSzPct val="100000"/>
              <a:buFont typeface="+mj-lt"/>
              <a:buAutoNum type="arabicPeriod"/>
              <a:defRPr sz="1400" b="0" i="0" baseline="0">
                <a:solidFill>
                  <a:srgbClr val="000000"/>
                </a:solidFill>
                <a:latin typeface="Arial" pitchFamily="34" charset="0"/>
              </a:defRPr>
            </a:lvl1pPr>
            <a:lvl2pPr marL="461963" indent="-217488">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7" name="Rectangle 155"/>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grpSp>
        <p:nvGrpSpPr>
          <p:cNvPr id="34" name="Group 33">
            <a:extLst>
              <a:ext uri="{FF2B5EF4-FFF2-40B4-BE49-F238E27FC236}">
                <a16:creationId xmlns:a16="http://schemas.microsoft.com/office/drawing/2014/main" id="{840B8A3D-CA93-45E5-A349-E646E2CABAF5}"/>
              </a:ext>
            </a:extLst>
          </p:cNvPr>
          <p:cNvGrpSpPr/>
          <p:nvPr userDrawn="1"/>
        </p:nvGrpSpPr>
        <p:grpSpPr>
          <a:xfrm>
            <a:off x="7358173" y="6361974"/>
            <a:ext cx="1382376" cy="297562"/>
            <a:chOff x="6923088" y="4475163"/>
            <a:chExt cx="1873251" cy="403225"/>
          </a:xfrm>
        </p:grpSpPr>
        <p:sp>
          <p:nvSpPr>
            <p:cNvPr id="35" name="AutoShape 4">
              <a:extLst>
                <a:ext uri="{FF2B5EF4-FFF2-40B4-BE49-F238E27FC236}">
                  <a16:creationId xmlns:a16="http://schemas.microsoft.com/office/drawing/2014/main" id="{ECE1EDB7-C9C9-4182-A582-B17826E6DC8D}"/>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6">
              <a:extLst>
                <a:ext uri="{FF2B5EF4-FFF2-40B4-BE49-F238E27FC236}">
                  <a16:creationId xmlns:a16="http://schemas.microsoft.com/office/drawing/2014/main" id="{60F0894B-34E4-4539-B5EF-CBDAB60B3425}"/>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7">
              <a:extLst>
                <a:ext uri="{FF2B5EF4-FFF2-40B4-BE49-F238E27FC236}">
                  <a16:creationId xmlns:a16="http://schemas.microsoft.com/office/drawing/2014/main" id="{FAA3E2DE-189D-4C19-8EC3-35C7ABF6EA5F}"/>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83">
              <a:extLst>
                <a:ext uri="{FF2B5EF4-FFF2-40B4-BE49-F238E27FC236}">
                  <a16:creationId xmlns:a16="http://schemas.microsoft.com/office/drawing/2014/main" id="{6D76EDBE-37A1-44C6-A672-505C0D4C03EA}"/>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84">
              <a:extLst>
                <a:ext uri="{FF2B5EF4-FFF2-40B4-BE49-F238E27FC236}">
                  <a16:creationId xmlns:a16="http://schemas.microsoft.com/office/drawing/2014/main" id="{8F68403D-CAA4-40B7-8CC3-1668527E4B0B}"/>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85">
              <a:extLst>
                <a:ext uri="{FF2B5EF4-FFF2-40B4-BE49-F238E27FC236}">
                  <a16:creationId xmlns:a16="http://schemas.microsoft.com/office/drawing/2014/main" id="{7F9FEB48-0CDC-437E-9615-016BA07E2934}"/>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6">
              <a:extLst>
                <a:ext uri="{FF2B5EF4-FFF2-40B4-BE49-F238E27FC236}">
                  <a16:creationId xmlns:a16="http://schemas.microsoft.com/office/drawing/2014/main" id="{C9E47BCE-944C-44EE-BF3A-ABF97B8394C9}"/>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7">
              <a:extLst>
                <a:ext uri="{FF2B5EF4-FFF2-40B4-BE49-F238E27FC236}">
                  <a16:creationId xmlns:a16="http://schemas.microsoft.com/office/drawing/2014/main" id="{73EFA457-B540-4276-A1FE-932973581D9E}"/>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8">
              <a:extLst>
                <a:ext uri="{FF2B5EF4-FFF2-40B4-BE49-F238E27FC236}">
                  <a16:creationId xmlns:a16="http://schemas.microsoft.com/office/drawing/2014/main" id="{A7F57556-46CC-4154-A386-E13D68B57D22}"/>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9">
              <a:extLst>
                <a:ext uri="{FF2B5EF4-FFF2-40B4-BE49-F238E27FC236}">
                  <a16:creationId xmlns:a16="http://schemas.microsoft.com/office/drawing/2014/main" id="{24723547-6A3D-43E6-8773-B7F8AD57029F}"/>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90">
              <a:extLst>
                <a:ext uri="{FF2B5EF4-FFF2-40B4-BE49-F238E27FC236}">
                  <a16:creationId xmlns:a16="http://schemas.microsoft.com/office/drawing/2014/main" id="{0E3A630B-F6B1-4864-B4A1-9F66075EA65A}"/>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91">
              <a:extLst>
                <a:ext uri="{FF2B5EF4-FFF2-40B4-BE49-F238E27FC236}">
                  <a16:creationId xmlns:a16="http://schemas.microsoft.com/office/drawing/2014/main" id="{AF2C6B1A-8217-4C9C-84B7-73B4FBC51CA9}"/>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2">
              <a:extLst>
                <a:ext uri="{FF2B5EF4-FFF2-40B4-BE49-F238E27FC236}">
                  <a16:creationId xmlns:a16="http://schemas.microsoft.com/office/drawing/2014/main" id="{1204A8B9-078C-4B24-9EDD-8DB516B9DABE}"/>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3">
              <a:extLst>
                <a:ext uri="{FF2B5EF4-FFF2-40B4-BE49-F238E27FC236}">
                  <a16:creationId xmlns:a16="http://schemas.microsoft.com/office/drawing/2014/main" id="{1071F8B9-7519-47A7-9799-710F97B19F35}"/>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4">
              <a:extLst>
                <a:ext uri="{FF2B5EF4-FFF2-40B4-BE49-F238E27FC236}">
                  <a16:creationId xmlns:a16="http://schemas.microsoft.com/office/drawing/2014/main" id="{438D5A2F-C9B3-4FBC-A075-F21A07253902}"/>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5">
              <a:extLst>
                <a:ext uri="{FF2B5EF4-FFF2-40B4-BE49-F238E27FC236}">
                  <a16:creationId xmlns:a16="http://schemas.microsoft.com/office/drawing/2014/main" id="{314D717F-9933-415B-ACBE-46065256ED88}"/>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6">
              <a:extLst>
                <a:ext uri="{FF2B5EF4-FFF2-40B4-BE49-F238E27FC236}">
                  <a16:creationId xmlns:a16="http://schemas.microsoft.com/office/drawing/2014/main" id="{765C4233-83E8-454E-9E2B-67B8B514C53F}"/>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7">
              <a:extLst>
                <a:ext uri="{FF2B5EF4-FFF2-40B4-BE49-F238E27FC236}">
                  <a16:creationId xmlns:a16="http://schemas.microsoft.com/office/drawing/2014/main" id="{F333304D-48A1-4B94-A1EE-1453A4087313}"/>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8">
              <a:extLst>
                <a:ext uri="{FF2B5EF4-FFF2-40B4-BE49-F238E27FC236}">
                  <a16:creationId xmlns:a16="http://schemas.microsoft.com/office/drawing/2014/main" id="{D8BDAD08-9D41-4793-898E-F6F4A393929E}"/>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9">
              <a:extLst>
                <a:ext uri="{FF2B5EF4-FFF2-40B4-BE49-F238E27FC236}">
                  <a16:creationId xmlns:a16="http://schemas.microsoft.com/office/drawing/2014/main" id="{6E88714F-9078-42F7-8487-53DECB2FBC88}"/>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100">
              <a:extLst>
                <a:ext uri="{FF2B5EF4-FFF2-40B4-BE49-F238E27FC236}">
                  <a16:creationId xmlns:a16="http://schemas.microsoft.com/office/drawing/2014/main" id="{5A5104BB-7365-4250-B344-761574647EBE}"/>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101">
              <a:extLst>
                <a:ext uri="{FF2B5EF4-FFF2-40B4-BE49-F238E27FC236}">
                  <a16:creationId xmlns:a16="http://schemas.microsoft.com/office/drawing/2014/main" id="{041A5A3A-03F1-45E0-A00B-DAE388AF4E20}"/>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2">
              <a:extLst>
                <a:ext uri="{FF2B5EF4-FFF2-40B4-BE49-F238E27FC236}">
                  <a16:creationId xmlns:a16="http://schemas.microsoft.com/office/drawing/2014/main" id="{07089445-620E-4CF3-9930-6EB887170CFA}"/>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3">
              <a:extLst>
                <a:ext uri="{FF2B5EF4-FFF2-40B4-BE49-F238E27FC236}">
                  <a16:creationId xmlns:a16="http://schemas.microsoft.com/office/drawing/2014/main" id="{F781DC7A-5BE4-419F-BB62-DA37A09788BD}"/>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4">
              <a:extLst>
                <a:ext uri="{FF2B5EF4-FFF2-40B4-BE49-F238E27FC236}">
                  <a16:creationId xmlns:a16="http://schemas.microsoft.com/office/drawing/2014/main" id="{4DECACDA-5F60-4B42-B06C-C01000BBFA7F}"/>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5">
              <a:extLst>
                <a:ext uri="{FF2B5EF4-FFF2-40B4-BE49-F238E27FC236}">
                  <a16:creationId xmlns:a16="http://schemas.microsoft.com/office/drawing/2014/main" id="{BFB7430C-4683-44AE-8612-C653319BB055}"/>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1" name="Rectangle 176">
            <a:extLst>
              <a:ext uri="{FF2B5EF4-FFF2-40B4-BE49-F238E27FC236}">
                <a16:creationId xmlns:a16="http://schemas.microsoft.com/office/drawing/2014/main" id="{90057193-CB1B-44A9-BB71-AEF3428EB1A2}"/>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924163193"/>
      </p:ext>
    </p:extLst>
  </p:cSld>
  <p:clrMapOvr>
    <a:masterClrMapping/>
  </p:clrMapOvr>
  <p:extLst>
    <p:ext uri="{DCECCB84-F9BA-43D5-87BE-67443E8EF086}">
      <p15:sldGuideLst xmlns:p15="http://schemas.microsoft.com/office/powerpoint/2012/main">
        <p15:guide id="1" orient="horz" pos="4200" userDrawn="1">
          <p15:clr>
            <a:srgbClr val="FBAE40"/>
          </p15:clr>
        </p15:guide>
        <p15:guide id="2" pos="264" userDrawn="1">
          <p15:clr>
            <a:srgbClr val="FBAE40"/>
          </p15:clr>
        </p15:guide>
      </p15:sldGuideLst>
    </p:ext>
  </p:extLst>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7_Title Onl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9"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10" name="Group 9"/>
          <p:cNvGrpSpPr/>
          <p:nvPr userDrawn="1"/>
        </p:nvGrpSpPr>
        <p:grpSpPr>
          <a:xfrm>
            <a:off x="7364320" y="6412511"/>
            <a:ext cx="1371600" cy="283464"/>
            <a:chOff x="4291013" y="3178175"/>
            <a:chExt cx="3197225" cy="688975"/>
          </a:xfrm>
        </p:grpSpPr>
        <p:sp>
          <p:nvSpPr>
            <p:cNvPr id="11"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2"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6"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36"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3302378508"/>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9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7" name="Content Placeholder 2"/>
          <p:cNvSpPr>
            <a:spLocks noGrp="1"/>
          </p:cNvSpPr>
          <p:nvPr>
            <p:ph idx="13"/>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chemeClr val="accent3"/>
                </a:solidFill>
                <a:latin typeface="+mn-lt"/>
                <a:ea typeface="+mn-ea"/>
                <a:cs typeface="+mn-cs"/>
              </a:defRPr>
            </a:lvl1pPr>
            <a:lvl2pPr>
              <a:spcBef>
                <a:spcPts val="2000"/>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lvl="0"/>
            <a:r>
              <a:rPr lang="en-US"/>
              <a:t>Click to edit Master text styles</a:t>
            </a:r>
          </a:p>
        </p:txBody>
      </p:sp>
      <p:sp>
        <p:nvSpPr>
          <p:cNvPr id="10"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1"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12" name="Group 11"/>
          <p:cNvGrpSpPr/>
          <p:nvPr userDrawn="1"/>
        </p:nvGrpSpPr>
        <p:grpSpPr>
          <a:xfrm>
            <a:off x="7364320" y="6412511"/>
            <a:ext cx="1371600" cy="283464"/>
            <a:chOff x="4291013" y="3178175"/>
            <a:chExt cx="3197225" cy="688975"/>
          </a:xfrm>
        </p:grpSpPr>
        <p:sp>
          <p:nvSpPr>
            <p:cNvPr id="13"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6"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6"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38"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958648337"/>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7_Bulleted Lis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lvl1pPr>
              <a:defRPr>
                <a:solidFill>
                  <a:srgbClr val="333F48"/>
                </a:solidFill>
              </a:defRPr>
            </a:lvl1pPr>
          </a:lstStyle>
          <a:p>
            <a:r>
              <a:rPr lang="en-US"/>
              <a:t>Click to edit Master title style</a:t>
            </a:r>
            <a:endParaRPr lang="en-US" dirty="0"/>
          </a:p>
        </p:txBody>
      </p:sp>
      <p:sp>
        <p:nvSpPr>
          <p:cNvPr id="11" name="Content Placeholder 2"/>
          <p:cNvSpPr>
            <a:spLocks noGrp="1"/>
          </p:cNvSpPr>
          <p:nvPr>
            <p:ph idx="12"/>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68692"/>
              </a:buClr>
              <a:defRPr lang="en-US" sz="1200" dirty="0" smtClean="0">
                <a:solidFill>
                  <a:srgbClr val="000000"/>
                </a:solidFill>
                <a:latin typeface="+mn-lt"/>
              </a:defRPr>
            </a:lvl3pPr>
            <a:lvl4pPr marL="342900" indent="-114300">
              <a:buClr>
                <a:srgbClr val="000000"/>
              </a:buClr>
              <a:buSzPct val="100000"/>
              <a:buFont typeface="Arial" pitchFamily="34" charset="0"/>
              <a:buChar char="•"/>
              <a:defRPr sz="12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3"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14" name="Group 13"/>
          <p:cNvGrpSpPr/>
          <p:nvPr userDrawn="1"/>
        </p:nvGrpSpPr>
        <p:grpSpPr>
          <a:xfrm>
            <a:off x="7364320" y="6412511"/>
            <a:ext cx="1371600" cy="283464"/>
            <a:chOff x="4291013" y="3178175"/>
            <a:chExt cx="3197225" cy="688975"/>
          </a:xfrm>
        </p:grpSpPr>
        <p:sp>
          <p:nvSpPr>
            <p:cNvPr id="15"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6"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6"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9"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40"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689630447"/>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5_Bulleted List - with subhead">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p>
            <a:r>
              <a:rPr lang="en-US"/>
              <a:t>Click to edit Master title style</a:t>
            </a:r>
            <a:endParaRPr lang="en-US" dirty="0"/>
          </a:p>
        </p:txBody>
      </p:sp>
      <p:sp>
        <p:nvSpPr>
          <p:cNvPr id="11" name="Content Placeholder 2"/>
          <p:cNvSpPr>
            <a:spLocks noGrp="1"/>
          </p:cNvSpPr>
          <p:nvPr>
            <p:ph idx="12"/>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68692"/>
              </a:buClr>
              <a:defRPr lang="en-US" sz="1200" dirty="0" smtClean="0">
                <a:solidFill>
                  <a:srgbClr val="000000"/>
                </a:solidFill>
                <a:latin typeface="+mn-lt"/>
              </a:defRPr>
            </a:lvl3pPr>
            <a:lvl4pPr marL="342900" indent="-114300">
              <a:buClr>
                <a:srgbClr val="000000"/>
              </a:buClr>
              <a:buSzPct val="100000"/>
              <a:buFont typeface="Arial" pitchFamily="34" charset="0"/>
              <a:buChar char="•"/>
              <a:defRPr sz="12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3"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14" name="Group 13"/>
          <p:cNvGrpSpPr/>
          <p:nvPr userDrawn="1"/>
        </p:nvGrpSpPr>
        <p:grpSpPr>
          <a:xfrm>
            <a:off x="7364320" y="6412511"/>
            <a:ext cx="1371600" cy="283464"/>
            <a:chOff x="4291013" y="3178175"/>
            <a:chExt cx="3197225" cy="688975"/>
          </a:xfrm>
        </p:grpSpPr>
        <p:sp>
          <p:nvSpPr>
            <p:cNvPr id="15"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6"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6"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9"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40"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379822095"/>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5_Important Information">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3" name="Content Placeholder 2"/>
          <p:cNvSpPr>
            <a:spLocks noGrp="1"/>
          </p:cNvSpPr>
          <p:nvPr>
            <p:ph idx="1"/>
          </p:nvPr>
        </p:nvSpPr>
        <p:spPr>
          <a:xfrm>
            <a:off x="317115" y="1076325"/>
            <a:ext cx="8188710" cy="4808538"/>
          </a:xfrm>
          <a:noFill/>
          <a:ln w="9525">
            <a:noFill/>
            <a:miter lim="800000"/>
            <a:headEnd/>
            <a:tailEnd/>
          </a:ln>
          <a:effectLst/>
        </p:spPr>
        <p:txBody>
          <a:bodyPr lIns="91440"/>
          <a:lstStyle>
            <a:lvl1pPr marL="0" indent="0" algn="l" rtl="0" eaLnBrk="1" fontAlgn="base" hangingPunct="1">
              <a:spcAft>
                <a:spcPct val="0"/>
              </a:spcAft>
              <a:buSzPct val="40000"/>
              <a:defRPr lang="en-US" sz="1000" b="0" dirty="0" smtClean="0">
                <a:solidFill>
                  <a:srgbClr val="000000"/>
                </a:solidFill>
                <a:latin typeface="+mn-lt"/>
                <a:ea typeface="+mn-ea"/>
                <a:cs typeface="+mn-cs"/>
              </a:defRPr>
            </a:lvl1pPr>
            <a:lvl2pPr marL="0" indent="0" algn="l" rtl="0" eaLnBrk="1" fontAlgn="base" hangingPunct="1">
              <a:spcBef>
                <a:spcPts val="600"/>
              </a:spcBef>
              <a:spcAft>
                <a:spcPct val="0"/>
              </a:spcAft>
              <a:buSzPct val="40000"/>
              <a:buNone/>
              <a:defRPr lang="en-US" sz="1000" b="1" dirty="0">
                <a:solidFill>
                  <a:srgbClr val="000000"/>
                </a:solidFill>
                <a:latin typeface="+mn-lt"/>
                <a:ea typeface="+mn-ea"/>
                <a:cs typeface="+mn-cs"/>
              </a:defRPr>
            </a:lvl2pPr>
          </a:lstStyle>
          <a:p>
            <a:pPr lvl="0"/>
            <a:r>
              <a:rPr lang="en-US"/>
              <a:t>Click to edit Master text styles</a:t>
            </a:r>
          </a:p>
          <a:p>
            <a:pPr lvl="1"/>
            <a:r>
              <a:rPr lang="en-US"/>
              <a:t>Second level</a:t>
            </a:r>
          </a:p>
        </p:txBody>
      </p:sp>
      <p:sp>
        <p:nvSpPr>
          <p:cNvPr id="9"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0"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11" name="Group 10"/>
          <p:cNvGrpSpPr/>
          <p:nvPr userDrawn="1"/>
        </p:nvGrpSpPr>
        <p:grpSpPr>
          <a:xfrm>
            <a:off x="7364320" y="6412511"/>
            <a:ext cx="1371600" cy="283464"/>
            <a:chOff x="4291013" y="3178175"/>
            <a:chExt cx="3197225" cy="688975"/>
          </a:xfrm>
        </p:grpSpPr>
        <p:sp>
          <p:nvSpPr>
            <p:cNvPr id="12"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6"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6"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37"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15795243"/>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5_Biograph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17115" y="1073258"/>
            <a:ext cx="8188710" cy="439305"/>
          </a:xfrm>
        </p:spPr>
        <p:txBody>
          <a:bodyPr lIns="91440"/>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17115" y="1526850"/>
            <a:ext cx="8188710" cy="4691387"/>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2"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13" name="Group 12"/>
          <p:cNvGrpSpPr/>
          <p:nvPr userDrawn="1"/>
        </p:nvGrpSpPr>
        <p:grpSpPr>
          <a:xfrm>
            <a:off x="7364320" y="6412511"/>
            <a:ext cx="1371600" cy="283464"/>
            <a:chOff x="4291013" y="3178175"/>
            <a:chExt cx="3197225" cy="688975"/>
          </a:xfrm>
        </p:grpSpPr>
        <p:sp>
          <p:nvSpPr>
            <p:cNvPr id="14"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6"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6"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39"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945762195"/>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5_Biography 2">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7948"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17115" y="1073258"/>
            <a:ext cx="8187948" cy="439305"/>
          </a:xfrm>
        </p:spPr>
        <p:txBody>
          <a:bodyPr lIns="91440"/>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17115" y="15268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Content Placeholder 2"/>
          <p:cNvSpPr>
            <a:spLocks noGrp="1"/>
          </p:cNvSpPr>
          <p:nvPr>
            <p:ph idx="17"/>
          </p:nvPr>
        </p:nvSpPr>
        <p:spPr>
          <a:xfrm>
            <a:off x="317115" y="3666458"/>
            <a:ext cx="8188710" cy="439305"/>
          </a:xfrm>
        </p:spPr>
        <p:txBody>
          <a:bodyPr lIns="91440"/>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9" name="Content Placeholder 9"/>
          <p:cNvSpPr>
            <a:spLocks noGrp="1"/>
          </p:cNvSpPr>
          <p:nvPr>
            <p:ph sz="quarter" idx="18"/>
          </p:nvPr>
        </p:nvSpPr>
        <p:spPr>
          <a:xfrm>
            <a:off x="317115" y="41200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4"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15" name="Group 14"/>
          <p:cNvGrpSpPr/>
          <p:nvPr userDrawn="1"/>
        </p:nvGrpSpPr>
        <p:grpSpPr>
          <a:xfrm>
            <a:off x="7364320" y="6412511"/>
            <a:ext cx="1371600" cy="283464"/>
            <a:chOff x="4291013" y="3178175"/>
            <a:chExt cx="3197225" cy="688975"/>
          </a:xfrm>
        </p:grpSpPr>
        <p:sp>
          <p:nvSpPr>
            <p:cNvPr id="16"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6"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9"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0"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41"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36550636"/>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5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73742" cy="838200"/>
          </a:xfrm>
        </p:spPr>
        <p:txBody>
          <a:bodyPr/>
          <a:lstStyle/>
          <a:p>
            <a:r>
              <a:rPr lang="en-US"/>
              <a:t>Click to edit Master title style</a:t>
            </a:r>
            <a:endParaRPr lang="en-US" dirty="0"/>
          </a:p>
        </p:txBody>
      </p:sp>
      <p:sp>
        <p:nvSpPr>
          <p:cNvPr id="3" name="Content Placeholder 2"/>
          <p:cNvSpPr>
            <a:spLocks noGrp="1"/>
          </p:cNvSpPr>
          <p:nvPr>
            <p:ph sz="half" idx="1"/>
          </p:nvPr>
        </p:nvSpPr>
        <p:spPr>
          <a:xfrm>
            <a:off x="317115" y="1339850"/>
            <a:ext cx="3878262" cy="4878388"/>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buClr>
                <a:srgbClr val="768692"/>
              </a:buClr>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Content Placeholder 2"/>
          <p:cNvSpPr>
            <a:spLocks noGrp="1"/>
          </p:cNvSpPr>
          <p:nvPr>
            <p:ph sz="half" idx="13"/>
          </p:nvPr>
        </p:nvSpPr>
        <p:spPr>
          <a:xfrm>
            <a:off x="4611450" y="1339850"/>
            <a:ext cx="3878262" cy="4878388"/>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buClr>
                <a:srgbClr val="768692"/>
              </a:buClr>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2"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13" name="Group 12"/>
          <p:cNvGrpSpPr/>
          <p:nvPr userDrawn="1"/>
        </p:nvGrpSpPr>
        <p:grpSpPr>
          <a:xfrm>
            <a:off x="7364320" y="6412511"/>
            <a:ext cx="1371600" cy="283464"/>
            <a:chOff x="4291013" y="3178175"/>
            <a:chExt cx="3197225" cy="688975"/>
          </a:xfrm>
        </p:grpSpPr>
        <p:sp>
          <p:nvSpPr>
            <p:cNvPr id="14"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6"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6"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39"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799372919"/>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4_Comparison">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68680"/>
          </a:xfrm>
        </p:spPr>
        <p:txBody>
          <a:bodyPr/>
          <a:lstStyle>
            <a:lvl1pPr>
              <a:defRPr/>
            </a:lvl1pPr>
          </a:lstStyle>
          <a:p>
            <a:r>
              <a:rPr lang="en-US"/>
              <a:t>Click to edit Master title style</a:t>
            </a:r>
            <a:endParaRPr lang="en-US" dirty="0"/>
          </a:p>
        </p:txBody>
      </p:sp>
      <p:sp>
        <p:nvSpPr>
          <p:cNvPr id="3" name="Text Placeholder 2"/>
          <p:cNvSpPr>
            <a:spLocks noGrp="1"/>
          </p:cNvSpPr>
          <p:nvPr>
            <p:ph type="body" idx="1" hasCustomPrompt="1"/>
          </p:nvPr>
        </p:nvSpPr>
        <p:spPr>
          <a:xfrm>
            <a:off x="317115" y="1004757"/>
            <a:ext cx="4040188" cy="639762"/>
          </a:xfrm>
        </p:spPr>
        <p:txBody>
          <a:bodyPr lIns="91440" anchor="b"/>
          <a:lstStyle>
            <a:lvl1pPr marL="0" indent="0">
              <a:buNone/>
              <a:defRPr sz="1400" b="1">
                <a:solidFill>
                  <a:srgbClr val="000000"/>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5" name="Text Placeholder 4"/>
          <p:cNvSpPr>
            <a:spLocks noGrp="1"/>
          </p:cNvSpPr>
          <p:nvPr>
            <p:ph type="body" sz="quarter" idx="3" hasCustomPrompt="1"/>
          </p:nvPr>
        </p:nvSpPr>
        <p:spPr>
          <a:xfrm>
            <a:off x="4449057" y="1004757"/>
            <a:ext cx="4041775" cy="639762"/>
          </a:xfrm>
        </p:spPr>
        <p:txBody>
          <a:bodyPr lIns="91440" anchor="b"/>
          <a:lstStyle>
            <a:lvl1pPr marL="0" indent="0">
              <a:buNone/>
              <a:defRPr sz="1400" b="1">
                <a:solidFill>
                  <a:srgbClr val="000000"/>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10" name="Content Placeholder 2"/>
          <p:cNvSpPr>
            <a:spLocks noGrp="1"/>
          </p:cNvSpPr>
          <p:nvPr>
            <p:ph sz="half" idx="13"/>
          </p:nvPr>
        </p:nvSpPr>
        <p:spPr>
          <a:xfrm>
            <a:off x="317115" y="1664594"/>
            <a:ext cx="4041648" cy="4553643"/>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Content Placeholder 2"/>
          <p:cNvSpPr>
            <a:spLocks noGrp="1"/>
          </p:cNvSpPr>
          <p:nvPr>
            <p:ph sz="half" idx="14"/>
          </p:nvPr>
        </p:nvSpPr>
        <p:spPr>
          <a:xfrm>
            <a:off x="4449057" y="1665794"/>
            <a:ext cx="4041648" cy="4552443"/>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Footer Placeholder 4"/>
          <p:cNvSpPr>
            <a:spLocks noGrp="1"/>
          </p:cNvSpPr>
          <p:nvPr>
            <p:ph type="ftr" sz="quarter" idx="16"/>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5" name="Rectangle 155"/>
          <p:cNvSpPr>
            <a:spLocks noGrp="1" noChangeArrowheads="1"/>
          </p:cNvSpPr>
          <p:nvPr>
            <p:ph type="dt" sz="half" idx="17"/>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16" name="Group 15"/>
          <p:cNvGrpSpPr/>
          <p:nvPr userDrawn="1"/>
        </p:nvGrpSpPr>
        <p:grpSpPr>
          <a:xfrm>
            <a:off x="7364320" y="6412511"/>
            <a:ext cx="1371600" cy="283464"/>
            <a:chOff x="4291013" y="3178175"/>
            <a:chExt cx="3197225" cy="688975"/>
          </a:xfrm>
        </p:grpSpPr>
        <p:sp>
          <p:nvSpPr>
            <p:cNvPr id="17"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6"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9"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0"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1"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42" name="Slide Number Placeholder 3"/>
          <p:cNvSpPr>
            <a:spLocks noGrp="1"/>
          </p:cNvSpPr>
          <p:nvPr>
            <p:ph type="sldNum" sz="quarter" idx="18"/>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815656888"/>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2_Back_Cover_BD">
    <p:spTree>
      <p:nvGrpSpPr>
        <p:cNvPr id="1" name=""/>
        <p:cNvGrpSpPr/>
        <p:nvPr/>
      </p:nvGrpSpPr>
      <p:grpSpPr>
        <a:xfrm>
          <a:off x="0" y="0"/>
          <a:ext cx="0" cy="0"/>
          <a:chOff x="0" y="0"/>
          <a:chExt cx="0" cy="0"/>
        </a:xfrm>
      </p:grpSpPr>
      <p:sp>
        <p:nvSpPr>
          <p:cNvPr id="5" name="TextBox 4"/>
          <p:cNvSpPr txBox="1"/>
          <p:nvPr userDrawn="1"/>
        </p:nvSpPr>
        <p:spPr>
          <a:xfrm>
            <a:off x="1338943" y="6473360"/>
            <a:ext cx="6466114" cy="353943"/>
          </a:xfrm>
          <a:prstGeom prst="rect">
            <a:avLst/>
          </a:prstGeom>
          <a:noFill/>
        </p:spPr>
        <p:txBody>
          <a:bodyPr wrap="square" rtlCol="0">
            <a:spAutoFit/>
          </a:bodyPr>
          <a:lstStyle/>
          <a:p>
            <a:pPr algn="ctr" fontAlgn="base">
              <a:spcBef>
                <a:spcPts val="200"/>
              </a:spcBef>
              <a:spcAft>
                <a:spcPct val="0"/>
              </a:spcAft>
              <a:defRPr/>
            </a:pPr>
            <a:r>
              <a:rPr lang="en-US" altLang="en-US" sz="900" dirty="0">
                <a:solidFill>
                  <a:srgbClr val="000000"/>
                </a:solidFill>
                <a:ea typeface="ＭＳ Ｐゴシック"/>
              </a:rPr>
              <a:t>FIDELITY INVESTMENTS INSTITUTIONAL SERVICES COMPANY, INC., 500 SALEM STREET, SMITHFIELD, RI  02917</a:t>
            </a:r>
            <a:br>
              <a:rPr lang="en-US" altLang="en-US" sz="1200" dirty="0">
                <a:solidFill>
                  <a:srgbClr val="000000"/>
                </a:solidFill>
                <a:ea typeface="ＭＳ Ｐゴシック"/>
              </a:rPr>
            </a:br>
            <a:r>
              <a:rPr lang="en-US" sz="800" dirty="0">
                <a:solidFill>
                  <a:srgbClr val="000000"/>
                </a:solidFill>
                <a:ea typeface="ＭＳ Ｐゴシック"/>
              </a:rPr>
              <a:t>© 2019 FMR LLC. All rights reserved.</a:t>
            </a:r>
          </a:p>
        </p:txBody>
      </p:sp>
      <p:grpSp>
        <p:nvGrpSpPr>
          <p:cNvPr id="32" name="Group 31"/>
          <p:cNvGrpSpPr/>
          <p:nvPr userDrawn="1"/>
        </p:nvGrpSpPr>
        <p:grpSpPr>
          <a:xfrm>
            <a:off x="360752" y="5158824"/>
            <a:ext cx="1890168" cy="396052"/>
            <a:chOff x="6871938" y="4475163"/>
            <a:chExt cx="1924401" cy="403225"/>
          </a:xfrm>
        </p:grpSpPr>
        <p:sp>
          <p:nvSpPr>
            <p:cNvPr id="33" name="AutoShape 4"/>
            <p:cNvSpPr>
              <a:spLocks noChangeAspect="1" noChangeArrowheads="1" noTextEdit="1"/>
            </p:cNvSpPr>
            <p:nvPr/>
          </p:nvSpPr>
          <p:spPr bwMode="auto">
            <a:xfrm>
              <a:off x="687193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4" name="Freeform 33"/>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5" name="Freeform 34"/>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6" name="Freeform 35"/>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9" name="Freeform 38"/>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8" name="Freeform 67"/>
            <p:cNvSpPr>
              <a:spLocks/>
            </p:cNvSpPr>
            <p:nvPr/>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9" name="Freeform 68"/>
            <p:cNvSpPr>
              <a:spLocks noEditPoints="1"/>
            </p:cNvSpPr>
            <p:nvPr/>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0" name="Freeform 69"/>
            <p:cNvSpPr>
              <a:spLocks noEditPoints="1"/>
            </p:cNvSpPr>
            <p:nvPr/>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1" name="Freeform 70"/>
            <p:cNvSpPr>
              <a:spLocks noEditPoints="1"/>
            </p:cNvSpPr>
            <p:nvPr/>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2" name="Freeform 71"/>
            <p:cNvSpPr>
              <a:spLocks/>
            </p:cNvSpPr>
            <p:nvPr/>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3" name="Freeform 72"/>
            <p:cNvSpPr>
              <a:spLocks noEditPoints="1"/>
            </p:cNvSpPr>
            <p:nvPr/>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4" name="Freeform 73"/>
            <p:cNvSpPr>
              <a:spLocks/>
            </p:cNvSpPr>
            <p:nvPr/>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5" name="Freeform 74"/>
            <p:cNvSpPr>
              <a:spLocks/>
            </p:cNvSpPr>
            <p:nvPr/>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6" name="Freeform 75"/>
            <p:cNvSpPr>
              <a:spLocks/>
            </p:cNvSpPr>
            <p:nvPr/>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7" name="Freeform 76"/>
            <p:cNvSpPr>
              <a:spLocks/>
            </p:cNvSpPr>
            <p:nvPr/>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8" name="Freeform 77"/>
            <p:cNvSpPr>
              <a:spLocks/>
            </p:cNvSpPr>
            <p:nvPr/>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9" name="Freeform 78"/>
            <p:cNvSpPr>
              <a:spLocks/>
            </p:cNvSpPr>
            <p:nvPr/>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0" name="Freeform 79"/>
            <p:cNvSpPr>
              <a:spLocks/>
            </p:cNvSpPr>
            <p:nvPr/>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1" name="Freeform 80"/>
            <p:cNvSpPr>
              <a:spLocks/>
            </p:cNvSpPr>
            <p:nvPr/>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2" name="Freeform 81"/>
            <p:cNvSpPr>
              <a:spLocks/>
            </p:cNvSpPr>
            <p:nvPr/>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3" name="Freeform 82"/>
            <p:cNvSpPr>
              <a:spLocks noEditPoints="1"/>
            </p:cNvSpPr>
            <p:nvPr/>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4" name="Freeform 83"/>
            <p:cNvSpPr>
              <a:spLocks noEditPoints="1"/>
            </p:cNvSpPr>
            <p:nvPr/>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5" name="Freeform 84"/>
            <p:cNvSpPr>
              <a:spLocks/>
            </p:cNvSpPr>
            <p:nvPr/>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6" name="Freeform 85"/>
            <p:cNvSpPr>
              <a:spLocks/>
            </p:cNvSpPr>
            <p:nvPr/>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7" name="Freeform 86"/>
            <p:cNvSpPr>
              <a:spLocks/>
            </p:cNvSpPr>
            <p:nvPr/>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8" name="Freeform 87"/>
            <p:cNvSpPr>
              <a:spLocks/>
            </p:cNvSpPr>
            <p:nvPr/>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grpSp>
      <p:sp>
        <p:nvSpPr>
          <p:cNvPr id="91" name="Content Placeholder 12"/>
          <p:cNvSpPr>
            <a:spLocks noGrp="1"/>
          </p:cNvSpPr>
          <p:nvPr>
            <p:ph sz="quarter" idx="16" hasCustomPrompt="1"/>
          </p:nvPr>
        </p:nvSpPr>
        <p:spPr>
          <a:xfrm>
            <a:off x="7991475" y="6332082"/>
            <a:ext cx="908050" cy="377825"/>
          </a:xfrm>
        </p:spPr>
        <p:txBody>
          <a:bodyPr anchor="b"/>
          <a:lstStyle>
            <a:lvl1pPr marL="0" indent="0" algn="r">
              <a:spcBef>
                <a:spcPts val="0"/>
              </a:spcBef>
              <a:defRPr sz="700" b="0">
                <a:solidFill>
                  <a:schemeClr val="tx1"/>
                </a:solidFill>
              </a:defRPr>
            </a:lvl1pPr>
            <a:lvl2pPr algn="r">
              <a:defRPr sz="700" b="0">
                <a:solidFill>
                  <a:schemeClr val="tx1"/>
                </a:solidFill>
              </a:defRPr>
            </a:lvl2pPr>
            <a:lvl3pPr algn="r">
              <a:defRPr sz="700" b="0">
                <a:solidFill>
                  <a:schemeClr val="tx1"/>
                </a:solidFill>
              </a:defRPr>
            </a:lvl3pPr>
            <a:lvl4pPr algn="r">
              <a:defRPr sz="700" b="0">
                <a:solidFill>
                  <a:schemeClr val="tx1"/>
                </a:solidFill>
              </a:defRPr>
            </a:lvl4pPr>
            <a:lvl5pPr algn="r">
              <a:defRPr sz="700" b="0">
                <a:solidFill>
                  <a:schemeClr val="tx1"/>
                </a:solidFill>
              </a:defRPr>
            </a:lvl5pPr>
          </a:lstStyle>
          <a:p>
            <a:pPr lvl="0"/>
            <a:r>
              <a:rPr lang="en-US" dirty="0"/>
              <a:t>1.000000.100</a:t>
            </a:r>
          </a:p>
          <a:p>
            <a:pPr lvl="0"/>
            <a:r>
              <a:rPr lang="en-US" dirty="0"/>
              <a:t>MMYY</a:t>
            </a:r>
          </a:p>
        </p:txBody>
      </p:sp>
      <p:pic>
        <p:nvPicPr>
          <p:cNvPr id="37" name="Picture 3"/>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09646" y="4359385"/>
            <a:ext cx="4941925" cy="5394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8" name="Content Placeholder 10"/>
          <p:cNvSpPr>
            <a:spLocks noGrp="1"/>
          </p:cNvSpPr>
          <p:nvPr>
            <p:ph sz="quarter" idx="15" hasCustomPrompt="1"/>
          </p:nvPr>
        </p:nvSpPr>
        <p:spPr>
          <a:xfrm>
            <a:off x="312963" y="6289468"/>
            <a:ext cx="964293" cy="420439"/>
          </a:xfrm>
        </p:spPr>
        <p:txBody>
          <a:bodyPr/>
          <a:lstStyle>
            <a:lvl1pPr marL="0" indent="0">
              <a:spcBef>
                <a:spcPts val="0"/>
              </a:spcBef>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dirty="0"/>
              <a:t>XXXXXX.1.0</a:t>
            </a:r>
          </a:p>
          <a:p>
            <a:pPr lvl="0"/>
            <a:r>
              <a:rPr lang="en-US" dirty="0"/>
              <a:t>FIAM-BD</a:t>
            </a:r>
          </a:p>
          <a:p>
            <a:pPr lvl="0"/>
            <a:r>
              <a:rPr lang="en-US" dirty="0"/>
              <a:t>EXPIRES: 00/00/00</a:t>
            </a:r>
          </a:p>
        </p:txBody>
      </p:sp>
    </p:spTree>
    <p:extLst>
      <p:ext uri="{BB962C8B-B14F-4D97-AF65-F5344CB8AC3E}">
        <p14:creationId xmlns:p14="http://schemas.microsoft.com/office/powerpoint/2010/main" val="155733690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grpSp>
        <p:nvGrpSpPr>
          <p:cNvPr id="33" name="Group 32">
            <a:extLst>
              <a:ext uri="{FF2B5EF4-FFF2-40B4-BE49-F238E27FC236}">
                <a16:creationId xmlns:a16="http://schemas.microsoft.com/office/drawing/2014/main" id="{0F62616B-A113-49C2-BCA3-32AFDB89CBE2}"/>
              </a:ext>
            </a:extLst>
          </p:cNvPr>
          <p:cNvGrpSpPr/>
          <p:nvPr userDrawn="1"/>
        </p:nvGrpSpPr>
        <p:grpSpPr>
          <a:xfrm>
            <a:off x="7358173" y="6361974"/>
            <a:ext cx="1382376" cy="297562"/>
            <a:chOff x="6923088" y="4475163"/>
            <a:chExt cx="1873251" cy="403225"/>
          </a:xfrm>
        </p:grpSpPr>
        <p:sp>
          <p:nvSpPr>
            <p:cNvPr id="34" name="AutoShape 4">
              <a:extLst>
                <a:ext uri="{FF2B5EF4-FFF2-40B4-BE49-F238E27FC236}">
                  <a16:creationId xmlns:a16="http://schemas.microsoft.com/office/drawing/2014/main" id="{49D58BA8-C307-41D7-A988-42E097D1EF76}"/>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 name="Freeform 6">
              <a:extLst>
                <a:ext uri="{FF2B5EF4-FFF2-40B4-BE49-F238E27FC236}">
                  <a16:creationId xmlns:a16="http://schemas.microsoft.com/office/drawing/2014/main" id="{99E6BBF1-6900-43FC-B106-808C1203D52D}"/>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7">
              <a:extLst>
                <a:ext uri="{FF2B5EF4-FFF2-40B4-BE49-F238E27FC236}">
                  <a16:creationId xmlns:a16="http://schemas.microsoft.com/office/drawing/2014/main" id="{1CAA1F79-AF27-468E-8586-71EF43CE357A}"/>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83">
              <a:extLst>
                <a:ext uri="{FF2B5EF4-FFF2-40B4-BE49-F238E27FC236}">
                  <a16:creationId xmlns:a16="http://schemas.microsoft.com/office/drawing/2014/main" id="{25628C13-6D93-4F00-8ED8-90737568691A}"/>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84">
              <a:extLst>
                <a:ext uri="{FF2B5EF4-FFF2-40B4-BE49-F238E27FC236}">
                  <a16:creationId xmlns:a16="http://schemas.microsoft.com/office/drawing/2014/main" id="{85C9C7A1-11FD-4D2C-8EDF-4833DE82B50F}"/>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85">
              <a:extLst>
                <a:ext uri="{FF2B5EF4-FFF2-40B4-BE49-F238E27FC236}">
                  <a16:creationId xmlns:a16="http://schemas.microsoft.com/office/drawing/2014/main" id="{713E574F-4758-48CF-8C5C-4B0FEAD58DBC}"/>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6">
              <a:extLst>
                <a:ext uri="{FF2B5EF4-FFF2-40B4-BE49-F238E27FC236}">
                  <a16:creationId xmlns:a16="http://schemas.microsoft.com/office/drawing/2014/main" id="{5095EFD8-8B78-4FEF-966C-2B785E288D2C}"/>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7">
              <a:extLst>
                <a:ext uri="{FF2B5EF4-FFF2-40B4-BE49-F238E27FC236}">
                  <a16:creationId xmlns:a16="http://schemas.microsoft.com/office/drawing/2014/main" id="{E1B3AF36-9DB0-4539-A4AF-978F6A19D6B3}"/>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8">
              <a:extLst>
                <a:ext uri="{FF2B5EF4-FFF2-40B4-BE49-F238E27FC236}">
                  <a16:creationId xmlns:a16="http://schemas.microsoft.com/office/drawing/2014/main" id="{F15062CC-7097-4E22-AE5F-F76A8333AC1D}"/>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9">
              <a:extLst>
                <a:ext uri="{FF2B5EF4-FFF2-40B4-BE49-F238E27FC236}">
                  <a16:creationId xmlns:a16="http://schemas.microsoft.com/office/drawing/2014/main" id="{62041FF7-97A2-4A11-9271-8D11EF1B6F1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90">
              <a:extLst>
                <a:ext uri="{FF2B5EF4-FFF2-40B4-BE49-F238E27FC236}">
                  <a16:creationId xmlns:a16="http://schemas.microsoft.com/office/drawing/2014/main" id="{866430AE-6669-4687-886A-98B81A7EF4AC}"/>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91">
              <a:extLst>
                <a:ext uri="{FF2B5EF4-FFF2-40B4-BE49-F238E27FC236}">
                  <a16:creationId xmlns:a16="http://schemas.microsoft.com/office/drawing/2014/main" id="{57909145-25A0-4EAB-B40E-FBACBBFF5AE0}"/>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2">
              <a:extLst>
                <a:ext uri="{FF2B5EF4-FFF2-40B4-BE49-F238E27FC236}">
                  <a16:creationId xmlns:a16="http://schemas.microsoft.com/office/drawing/2014/main" id="{62666816-D824-4ACC-8078-CCF01B95645F}"/>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3">
              <a:extLst>
                <a:ext uri="{FF2B5EF4-FFF2-40B4-BE49-F238E27FC236}">
                  <a16:creationId xmlns:a16="http://schemas.microsoft.com/office/drawing/2014/main" id="{1F0724D1-2EFF-4A05-AA97-B428B60B54AA}"/>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4">
              <a:extLst>
                <a:ext uri="{FF2B5EF4-FFF2-40B4-BE49-F238E27FC236}">
                  <a16:creationId xmlns:a16="http://schemas.microsoft.com/office/drawing/2014/main" id="{D34C7757-1028-46E7-A0FC-91415EC881C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5">
              <a:extLst>
                <a:ext uri="{FF2B5EF4-FFF2-40B4-BE49-F238E27FC236}">
                  <a16:creationId xmlns:a16="http://schemas.microsoft.com/office/drawing/2014/main" id="{36C1B6E4-AA6D-4CF5-B8E3-594DC6CE63A1}"/>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6">
              <a:extLst>
                <a:ext uri="{FF2B5EF4-FFF2-40B4-BE49-F238E27FC236}">
                  <a16:creationId xmlns:a16="http://schemas.microsoft.com/office/drawing/2014/main" id="{DF1C8D13-DF52-4DA1-BA6C-7FDF9DC5423E}"/>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7">
              <a:extLst>
                <a:ext uri="{FF2B5EF4-FFF2-40B4-BE49-F238E27FC236}">
                  <a16:creationId xmlns:a16="http://schemas.microsoft.com/office/drawing/2014/main" id="{0B1E1E0F-7A95-4895-BC4B-813467036ACD}"/>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8">
              <a:extLst>
                <a:ext uri="{FF2B5EF4-FFF2-40B4-BE49-F238E27FC236}">
                  <a16:creationId xmlns:a16="http://schemas.microsoft.com/office/drawing/2014/main" id="{1724219D-3EC2-412F-BEDC-0B04B4D64F07}"/>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9">
              <a:extLst>
                <a:ext uri="{FF2B5EF4-FFF2-40B4-BE49-F238E27FC236}">
                  <a16:creationId xmlns:a16="http://schemas.microsoft.com/office/drawing/2014/main" id="{66CE2863-34C9-4A02-9B77-AFA590051207}"/>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100">
              <a:extLst>
                <a:ext uri="{FF2B5EF4-FFF2-40B4-BE49-F238E27FC236}">
                  <a16:creationId xmlns:a16="http://schemas.microsoft.com/office/drawing/2014/main" id="{80C1B223-C089-47E5-927C-E60A5CDCA764}"/>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101">
              <a:extLst>
                <a:ext uri="{FF2B5EF4-FFF2-40B4-BE49-F238E27FC236}">
                  <a16:creationId xmlns:a16="http://schemas.microsoft.com/office/drawing/2014/main" id="{058054D3-04AE-4AA2-873C-35A5A9D314DF}"/>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2">
              <a:extLst>
                <a:ext uri="{FF2B5EF4-FFF2-40B4-BE49-F238E27FC236}">
                  <a16:creationId xmlns:a16="http://schemas.microsoft.com/office/drawing/2014/main" id="{CC748DEB-C39E-42D7-937A-08EF61FC5D31}"/>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3">
              <a:extLst>
                <a:ext uri="{FF2B5EF4-FFF2-40B4-BE49-F238E27FC236}">
                  <a16:creationId xmlns:a16="http://schemas.microsoft.com/office/drawing/2014/main" id="{B18D9B0F-C3B3-45D2-BAAC-62562A3321F1}"/>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4">
              <a:extLst>
                <a:ext uri="{FF2B5EF4-FFF2-40B4-BE49-F238E27FC236}">
                  <a16:creationId xmlns:a16="http://schemas.microsoft.com/office/drawing/2014/main" id="{88CA10C9-6D49-426A-B008-08E0E8E944BC}"/>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5">
              <a:extLst>
                <a:ext uri="{FF2B5EF4-FFF2-40B4-BE49-F238E27FC236}">
                  <a16:creationId xmlns:a16="http://schemas.microsoft.com/office/drawing/2014/main" id="{070CAC55-C633-45AA-A07A-C0957C583FFD}"/>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1" name="Slide Number Placeholder 3">
            <a:extLst>
              <a:ext uri="{FF2B5EF4-FFF2-40B4-BE49-F238E27FC236}">
                <a16:creationId xmlns:a16="http://schemas.microsoft.com/office/drawing/2014/main" id="{EF524037-F5D0-4428-9CA5-C04BEDCCDDDB}"/>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2" name="Rectangle 155">
            <a:extLst>
              <a:ext uri="{FF2B5EF4-FFF2-40B4-BE49-F238E27FC236}">
                <a16:creationId xmlns:a16="http://schemas.microsoft.com/office/drawing/2014/main" id="{2B1046A9-03EE-49D1-911F-F1D3C9D50387}"/>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63" name="Rectangle 176">
            <a:extLst>
              <a:ext uri="{FF2B5EF4-FFF2-40B4-BE49-F238E27FC236}">
                <a16:creationId xmlns:a16="http://schemas.microsoft.com/office/drawing/2014/main" id="{3D2F4685-1C9C-46FB-9AD7-3D8BB399C73D}"/>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1853227931"/>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2_Back_Cover_IA">
    <p:spTree>
      <p:nvGrpSpPr>
        <p:cNvPr id="1" name=""/>
        <p:cNvGrpSpPr/>
        <p:nvPr/>
      </p:nvGrpSpPr>
      <p:grpSpPr>
        <a:xfrm>
          <a:off x="0" y="0"/>
          <a:ext cx="0" cy="0"/>
          <a:chOff x="0" y="0"/>
          <a:chExt cx="0" cy="0"/>
        </a:xfrm>
      </p:grpSpPr>
      <p:sp>
        <p:nvSpPr>
          <p:cNvPr id="2" name="Rectangle 1"/>
          <p:cNvSpPr/>
          <p:nvPr userDrawn="1"/>
        </p:nvSpPr>
        <p:spPr>
          <a:xfrm>
            <a:off x="1277183" y="6483639"/>
            <a:ext cx="6446759" cy="215444"/>
          </a:xfrm>
          <a:prstGeom prst="rect">
            <a:avLst/>
          </a:prstGeom>
        </p:spPr>
        <p:txBody>
          <a:bodyPr wrap="square">
            <a:spAutoFit/>
          </a:bodyPr>
          <a:lstStyle/>
          <a:p>
            <a:pPr algn="ctr" fontAlgn="base">
              <a:spcBef>
                <a:spcPts val="200"/>
              </a:spcBef>
              <a:spcAft>
                <a:spcPct val="0"/>
              </a:spcAft>
              <a:defRPr/>
            </a:pPr>
            <a:r>
              <a:rPr lang="en-US" sz="800" dirty="0">
                <a:solidFill>
                  <a:srgbClr val="000000"/>
                </a:solidFill>
                <a:ea typeface="ＭＳ Ｐゴシック"/>
              </a:rPr>
              <a:t>© 2019 FMR LLC. All rights reserved.</a:t>
            </a:r>
            <a:endParaRPr lang="en-US" altLang="en-US" sz="800" dirty="0">
              <a:solidFill>
                <a:srgbClr val="000000"/>
              </a:solidFill>
              <a:ea typeface="ＭＳ Ｐゴシック"/>
            </a:endParaRPr>
          </a:p>
        </p:txBody>
      </p:sp>
      <p:grpSp>
        <p:nvGrpSpPr>
          <p:cNvPr id="37" name="Group 36"/>
          <p:cNvGrpSpPr/>
          <p:nvPr userDrawn="1"/>
        </p:nvGrpSpPr>
        <p:grpSpPr>
          <a:xfrm>
            <a:off x="360752" y="5158824"/>
            <a:ext cx="1890168" cy="396052"/>
            <a:chOff x="6871938" y="4475163"/>
            <a:chExt cx="1924401" cy="403225"/>
          </a:xfrm>
        </p:grpSpPr>
        <p:sp>
          <p:nvSpPr>
            <p:cNvPr id="38" name="AutoShape 4"/>
            <p:cNvSpPr>
              <a:spLocks noChangeAspect="1" noChangeArrowheads="1" noTextEdit="1"/>
            </p:cNvSpPr>
            <p:nvPr/>
          </p:nvSpPr>
          <p:spPr bwMode="auto">
            <a:xfrm>
              <a:off x="687193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9" name="Freeform 38"/>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0" name="Freeform 39"/>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1" name="Freeform 40"/>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2" name="Freeform 41"/>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3" name="Freeform 42"/>
            <p:cNvSpPr>
              <a:spLocks/>
            </p:cNvSpPr>
            <p:nvPr/>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4" name="Freeform 43"/>
            <p:cNvSpPr>
              <a:spLocks noEditPoints="1"/>
            </p:cNvSpPr>
            <p:nvPr/>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5" name="Freeform 44"/>
            <p:cNvSpPr>
              <a:spLocks noEditPoints="1"/>
            </p:cNvSpPr>
            <p:nvPr/>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6" name="Freeform 45"/>
            <p:cNvSpPr>
              <a:spLocks noEditPoints="1"/>
            </p:cNvSpPr>
            <p:nvPr/>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7" name="Freeform 46"/>
            <p:cNvSpPr>
              <a:spLocks/>
            </p:cNvSpPr>
            <p:nvPr/>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8" name="Freeform 47"/>
            <p:cNvSpPr>
              <a:spLocks noEditPoints="1"/>
            </p:cNvSpPr>
            <p:nvPr/>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9" name="Freeform 48"/>
            <p:cNvSpPr>
              <a:spLocks/>
            </p:cNvSpPr>
            <p:nvPr/>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0" name="Freeform 49"/>
            <p:cNvSpPr>
              <a:spLocks/>
            </p:cNvSpPr>
            <p:nvPr/>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1" name="Freeform 50"/>
            <p:cNvSpPr>
              <a:spLocks/>
            </p:cNvSpPr>
            <p:nvPr/>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2" name="Freeform 51"/>
            <p:cNvSpPr>
              <a:spLocks/>
            </p:cNvSpPr>
            <p:nvPr/>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3" name="Freeform 52"/>
            <p:cNvSpPr>
              <a:spLocks/>
            </p:cNvSpPr>
            <p:nvPr/>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4" name="Freeform 53"/>
            <p:cNvSpPr>
              <a:spLocks/>
            </p:cNvSpPr>
            <p:nvPr/>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5" name="Freeform 54"/>
            <p:cNvSpPr>
              <a:spLocks/>
            </p:cNvSpPr>
            <p:nvPr/>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6" name="Freeform 55"/>
            <p:cNvSpPr>
              <a:spLocks/>
            </p:cNvSpPr>
            <p:nvPr/>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7" name="Freeform 56"/>
            <p:cNvSpPr>
              <a:spLocks/>
            </p:cNvSpPr>
            <p:nvPr/>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8" name="Freeform 57"/>
            <p:cNvSpPr>
              <a:spLocks noEditPoints="1"/>
            </p:cNvSpPr>
            <p:nvPr/>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9" name="Freeform 58"/>
            <p:cNvSpPr>
              <a:spLocks noEditPoints="1"/>
            </p:cNvSpPr>
            <p:nvPr/>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0" name="Freeform 59"/>
            <p:cNvSpPr>
              <a:spLocks/>
            </p:cNvSpPr>
            <p:nvPr/>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1" name="Freeform 60"/>
            <p:cNvSpPr>
              <a:spLocks/>
            </p:cNvSpPr>
            <p:nvPr/>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2" name="Freeform 61"/>
            <p:cNvSpPr>
              <a:spLocks/>
            </p:cNvSpPr>
            <p:nvPr/>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3" name="Freeform 62"/>
            <p:cNvSpPr>
              <a:spLocks/>
            </p:cNvSpPr>
            <p:nvPr/>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grpSp>
      <p:sp>
        <p:nvSpPr>
          <p:cNvPr id="65" name="Content Placeholder 10"/>
          <p:cNvSpPr>
            <a:spLocks noGrp="1"/>
          </p:cNvSpPr>
          <p:nvPr>
            <p:ph sz="quarter" idx="15" hasCustomPrompt="1"/>
          </p:nvPr>
        </p:nvSpPr>
        <p:spPr>
          <a:xfrm>
            <a:off x="312963" y="6289468"/>
            <a:ext cx="964293" cy="420439"/>
          </a:xfrm>
        </p:spPr>
        <p:txBody>
          <a:bodyPr/>
          <a:lstStyle>
            <a:lvl1pPr marL="0" indent="0">
              <a:spcBef>
                <a:spcPts val="0"/>
              </a:spcBef>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dirty="0"/>
              <a:t>XXXXXX.1.0</a:t>
            </a:r>
          </a:p>
          <a:p>
            <a:pPr lvl="0"/>
            <a:r>
              <a:rPr lang="en-US" dirty="0"/>
              <a:t>FIAM-IA</a:t>
            </a:r>
          </a:p>
          <a:p>
            <a:pPr lvl="0"/>
            <a:r>
              <a:rPr lang="en-US" dirty="0"/>
              <a:t>EXPIRES: 00/00/00</a:t>
            </a:r>
          </a:p>
        </p:txBody>
      </p:sp>
      <p:pic>
        <p:nvPicPr>
          <p:cNvPr id="32" name="Picture 3"/>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09646" y="4359385"/>
            <a:ext cx="4941925" cy="5394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208643941"/>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userDrawn="1">
  <p:cSld name="1_Back_Cover_IA_Item_Code">
    <p:spTree>
      <p:nvGrpSpPr>
        <p:cNvPr id="1" name=""/>
        <p:cNvGrpSpPr/>
        <p:nvPr/>
      </p:nvGrpSpPr>
      <p:grpSpPr>
        <a:xfrm>
          <a:off x="0" y="0"/>
          <a:ext cx="0" cy="0"/>
          <a:chOff x="0" y="0"/>
          <a:chExt cx="0" cy="0"/>
        </a:xfrm>
      </p:grpSpPr>
      <p:sp>
        <p:nvSpPr>
          <p:cNvPr id="2" name="Rectangle 1"/>
          <p:cNvSpPr/>
          <p:nvPr userDrawn="1"/>
        </p:nvSpPr>
        <p:spPr>
          <a:xfrm>
            <a:off x="1277183" y="6483639"/>
            <a:ext cx="6446759" cy="215444"/>
          </a:xfrm>
          <a:prstGeom prst="rect">
            <a:avLst/>
          </a:prstGeom>
        </p:spPr>
        <p:txBody>
          <a:bodyPr wrap="square">
            <a:spAutoFit/>
          </a:bodyPr>
          <a:lstStyle/>
          <a:p>
            <a:pPr algn="ctr" fontAlgn="base">
              <a:spcBef>
                <a:spcPts val="200"/>
              </a:spcBef>
              <a:spcAft>
                <a:spcPct val="0"/>
              </a:spcAft>
              <a:defRPr/>
            </a:pPr>
            <a:r>
              <a:rPr lang="en-US" sz="800" dirty="0">
                <a:solidFill>
                  <a:srgbClr val="000000"/>
                </a:solidFill>
                <a:ea typeface="ＭＳ Ｐゴシック"/>
              </a:rPr>
              <a:t>© 2019 FMR LLC. All rights reserved.</a:t>
            </a:r>
            <a:endParaRPr lang="en-US" altLang="en-US" sz="800" dirty="0">
              <a:solidFill>
                <a:srgbClr val="000000"/>
              </a:solidFill>
              <a:ea typeface="ＭＳ Ｐゴシック"/>
            </a:endParaRPr>
          </a:p>
        </p:txBody>
      </p:sp>
      <p:grpSp>
        <p:nvGrpSpPr>
          <p:cNvPr id="37" name="Group 36"/>
          <p:cNvGrpSpPr/>
          <p:nvPr userDrawn="1"/>
        </p:nvGrpSpPr>
        <p:grpSpPr>
          <a:xfrm>
            <a:off x="360752" y="5158824"/>
            <a:ext cx="1890168" cy="396052"/>
            <a:chOff x="6871938" y="4475163"/>
            <a:chExt cx="1924401" cy="403225"/>
          </a:xfrm>
        </p:grpSpPr>
        <p:sp>
          <p:nvSpPr>
            <p:cNvPr id="38" name="AutoShape 4"/>
            <p:cNvSpPr>
              <a:spLocks noChangeAspect="1" noChangeArrowheads="1" noTextEdit="1"/>
            </p:cNvSpPr>
            <p:nvPr/>
          </p:nvSpPr>
          <p:spPr bwMode="auto">
            <a:xfrm>
              <a:off x="687193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9" name="Freeform 38"/>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0" name="Freeform 39"/>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1" name="Freeform 40"/>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2" name="Freeform 41"/>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3" name="Freeform 42"/>
            <p:cNvSpPr>
              <a:spLocks/>
            </p:cNvSpPr>
            <p:nvPr/>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4" name="Freeform 43"/>
            <p:cNvSpPr>
              <a:spLocks noEditPoints="1"/>
            </p:cNvSpPr>
            <p:nvPr/>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5" name="Freeform 44"/>
            <p:cNvSpPr>
              <a:spLocks noEditPoints="1"/>
            </p:cNvSpPr>
            <p:nvPr/>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6" name="Freeform 45"/>
            <p:cNvSpPr>
              <a:spLocks noEditPoints="1"/>
            </p:cNvSpPr>
            <p:nvPr/>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7" name="Freeform 46"/>
            <p:cNvSpPr>
              <a:spLocks/>
            </p:cNvSpPr>
            <p:nvPr/>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8" name="Freeform 47"/>
            <p:cNvSpPr>
              <a:spLocks noEditPoints="1"/>
            </p:cNvSpPr>
            <p:nvPr/>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9" name="Freeform 48"/>
            <p:cNvSpPr>
              <a:spLocks/>
            </p:cNvSpPr>
            <p:nvPr/>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0" name="Freeform 49"/>
            <p:cNvSpPr>
              <a:spLocks/>
            </p:cNvSpPr>
            <p:nvPr/>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1" name="Freeform 50"/>
            <p:cNvSpPr>
              <a:spLocks/>
            </p:cNvSpPr>
            <p:nvPr/>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2" name="Freeform 51"/>
            <p:cNvSpPr>
              <a:spLocks/>
            </p:cNvSpPr>
            <p:nvPr/>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3" name="Freeform 52"/>
            <p:cNvSpPr>
              <a:spLocks/>
            </p:cNvSpPr>
            <p:nvPr/>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4" name="Freeform 53"/>
            <p:cNvSpPr>
              <a:spLocks/>
            </p:cNvSpPr>
            <p:nvPr/>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5" name="Freeform 54"/>
            <p:cNvSpPr>
              <a:spLocks/>
            </p:cNvSpPr>
            <p:nvPr/>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6" name="Freeform 55"/>
            <p:cNvSpPr>
              <a:spLocks/>
            </p:cNvSpPr>
            <p:nvPr/>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7" name="Freeform 56"/>
            <p:cNvSpPr>
              <a:spLocks/>
            </p:cNvSpPr>
            <p:nvPr/>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8" name="Freeform 57"/>
            <p:cNvSpPr>
              <a:spLocks noEditPoints="1"/>
            </p:cNvSpPr>
            <p:nvPr/>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9" name="Freeform 58"/>
            <p:cNvSpPr>
              <a:spLocks noEditPoints="1"/>
            </p:cNvSpPr>
            <p:nvPr/>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0" name="Freeform 59"/>
            <p:cNvSpPr>
              <a:spLocks/>
            </p:cNvSpPr>
            <p:nvPr/>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1" name="Freeform 60"/>
            <p:cNvSpPr>
              <a:spLocks/>
            </p:cNvSpPr>
            <p:nvPr/>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2" name="Freeform 61"/>
            <p:cNvSpPr>
              <a:spLocks/>
            </p:cNvSpPr>
            <p:nvPr/>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3" name="Freeform 62"/>
            <p:cNvSpPr>
              <a:spLocks/>
            </p:cNvSpPr>
            <p:nvPr/>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grpSp>
      <p:sp>
        <p:nvSpPr>
          <p:cNvPr id="65" name="Content Placeholder 10"/>
          <p:cNvSpPr>
            <a:spLocks noGrp="1"/>
          </p:cNvSpPr>
          <p:nvPr>
            <p:ph sz="quarter" idx="15" hasCustomPrompt="1"/>
          </p:nvPr>
        </p:nvSpPr>
        <p:spPr>
          <a:xfrm>
            <a:off x="312963" y="6289468"/>
            <a:ext cx="964293" cy="420439"/>
          </a:xfrm>
        </p:spPr>
        <p:txBody>
          <a:bodyPr/>
          <a:lstStyle>
            <a:lvl1pPr marL="0" indent="0">
              <a:spcBef>
                <a:spcPts val="0"/>
              </a:spcBef>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dirty="0"/>
              <a:t>XXXXXX.1.0</a:t>
            </a:r>
          </a:p>
          <a:p>
            <a:pPr lvl="0"/>
            <a:r>
              <a:rPr lang="en-US" dirty="0"/>
              <a:t>FIAM-IA</a:t>
            </a:r>
          </a:p>
          <a:p>
            <a:pPr lvl="0"/>
            <a:r>
              <a:rPr lang="en-US" dirty="0"/>
              <a:t>EXPIRES: 00/00/00</a:t>
            </a:r>
          </a:p>
        </p:txBody>
      </p:sp>
      <p:pic>
        <p:nvPicPr>
          <p:cNvPr id="32" name="Picture 3"/>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09646" y="4359385"/>
            <a:ext cx="4941925" cy="5394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3" name="Content Placeholder 12"/>
          <p:cNvSpPr>
            <a:spLocks noGrp="1"/>
          </p:cNvSpPr>
          <p:nvPr>
            <p:ph sz="quarter" idx="16" hasCustomPrompt="1"/>
          </p:nvPr>
        </p:nvSpPr>
        <p:spPr>
          <a:xfrm>
            <a:off x="7991475" y="6322558"/>
            <a:ext cx="908050" cy="377825"/>
          </a:xfrm>
        </p:spPr>
        <p:txBody>
          <a:bodyPr anchor="b"/>
          <a:lstStyle>
            <a:lvl1pPr marL="0" indent="0" algn="r">
              <a:spcBef>
                <a:spcPts val="0"/>
              </a:spcBef>
              <a:defRPr sz="700" b="0">
                <a:solidFill>
                  <a:schemeClr val="tx1"/>
                </a:solidFill>
              </a:defRPr>
            </a:lvl1pPr>
            <a:lvl2pPr algn="r">
              <a:defRPr sz="700" b="0">
                <a:solidFill>
                  <a:schemeClr val="tx1"/>
                </a:solidFill>
              </a:defRPr>
            </a:lvl2pPr>
            <a:lvl3pPr algn="r">
              <a:defRPr sz="700" b="0">
                <a:solidFill>
                  <a:schemeClr val="tx1"/>
                </a:solidFill>
              </a:defRPr>
            </a:lvl3pPr>
            <a:lvl4pPr algn="r">
              <a:defRPr sz="700" b="0">
                <a:solidFill>
                  <a:schemeClr val="tx1"/>
                </a:solidFill>
              </a:defRPr>
            </a:lvl4pPr>
            <a:lvl5pPr algn="r">
              <a:defRPr sz="700" b="0">
                <a:solidFill>
                  <a:schemeClr val="tx1"/>
                </a:solidFill>
              </a:defRPr>
            </a:lvl5pPr>
          </a:lstStyle>
          <a:p>
            <a:pPr lvl="0"/>
            <a:r>
              <a:rPr lang="en-US" dirty="0"/>
              <a:t>1.000000.100</a:t>
            </a:r>
          </a:p>
        </p:txBody>
      </p:sp>
    </p:spTree>
    <p:extLst>
      <p:ext uri="{BB962C8B-B14F-4D97-AF65-F5344CB8AC3E}">
        <p14:creationId xmlns:p14="http://schemas.microsoft.com/office/powerpoint/2010/main" val="1364929634"/>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4_Blank">
    <p:spTree>
      <p:nvGrpSpPr>
        <p:cNvPr id="1" name=""/>
        <p:cNvGrpSpPr/>
        <p:nvPr/>
      </p:nvGrpSpPr>
      <p:grpSpPr>
        <a:xfrm>
          <a:off x="0" y="0"/>
          <a:ext cx="0" cy="0"/>
          <a:chOff x="0" y="0"/>
          <a:chExt cx="0" cy="0"/>
        </a:xfrm>
      </p:grpSpPr>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9"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10" name="Group 9"/>
          <p:cNvGrpSpPr/>
          <p:nvPr userDrawn="1"/>
        </p:nvGrpSpPr>
        <p:grpSpPr>
          <a:xfrm>
            <a:off x="7364320" y="6412511"/>
            <a:ext cx="1371600" cy="283464"/>
            <a:chOff x="4291013" y="3178175"/>
            <a:chExt cx="3197225" cy="688975"/>
          </a:xfrm>
        </p:grpSpPr>
        <p:sp>
          <p:nvSpPr>
            <p:cNvPr id="11"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2"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6"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36"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687957571"/>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showMasterSp="0" preserve="1" userDrawn="1">
  <p:cSld name="FIAM_External_Print_Cover_IA">
    <p:spTree>
      <p:nvGrpSpPr>
        <p:cNvPr id="1" name=""/>
        <p:cNvGrpSpPr/>
        <p:nvPr/>
      </p:nvGrpSpPr>
      <p:grpSpPr>
        <a:xfrm>
          <a:off x="0" y="0"/>
          <a:ext cx="0" cy="0"/>
          <a:chOff x="0" y="0"/>
          <a:chExt cx="0" cy="0"/>
        </a:xfrm>
      </p:grpSpPr>
      <p:pic>
        <p:nvPicPr>
          <p:cNvPr id="43" name="Picture 42">
            <a:extLst>
              <a:ext uri="{FF2B5EF4-FFF2-40B4-BE49-F238E27FC236}">
                <a16:creationId xmlns:a16="http://schemas.microsoft.com/office/drawing/2014/main" id="{0D1BD863-8CD3-49D0-A43A-5F0CDC35B02A}"/>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47" name="Rectangle 176"/>
          <p:cNvSpPr>
            <a:spLocks noGrp="1" noChangeArrowheads="1"/>
          </p:cNvSpPr>
          <p:nvPr>
            <p:ph type="ftr" sz="quarter" idx="13"/>
          </p:nvPr>
        </p:nvSpPr>
        <p:spPr>
          <a:xfrm>
            <a:off x="281401" y="6421008"/>
            <a:ext cx="6014623" cy="260350"/>
          </a:xfrm>
        </p:spPr>
        <p:txBody>
          <a:bodyPr anchor="b" anchorCtr="0"/>
          <a:lstStyle>
            <a:lvl1pPr algn="l">
              <a:defRPr sz="800" b="0" smtClean="0">
                <a:solidFill>
                  <a:srgbClr val="000000"/>
                </a:solidFill>
              </a:defRPr>
            </a:lvl1pPr>
          </a:lstStyle>
          <a:p>
            <a:pPr>
              <a:defRPr/>
            </a:pPr>
            <a:r>
              <a:rPr lang="en-US" b="1" dirty="0"/>
              <a:t>Page footer.  </a:t>
            </a:r>
          </a:p>
        </p:txBody>
      </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A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rgbClr val="333F48"/>
                </a:solidFill>
              </a:defRPr>
            </a:lvl1pPr>
          </a:lstStyle>
          <a:p>
            <a:pPr lvl="0"/>
            <a:r>
              <a:rPr lang="en-US" altLang="en-US" dirty="0"/>
              <a:t>Click To Edit Master Title Style</a:t>
            </a:r>
          </a:p>
        </p:txBody>
      </p:sp>
      <p:grpSp>
        <p:nvGrpSpPr>
          <p:cNvPr id="128" name="Group 127">
            <a:extLst>
              <a:ext uri="{FF2B5EF4-FFF2-40B4-BE49-F238E27FC236}">
                <a16:creationId xmlns:a16="http://schemas.microsoft.com/office/drawing/2014/main" id="{D2D227AE-CAFE-4AB3-AB1C-89F3B55E0722}"/>
              </a:ext>
            </a:extLst>
          </p:cNvPr>
          <p:cNvGrpSpPr/>
          <p:nvPr userDrawn="1"/>
        </p:nvGrpSpPr>
        <p:grpSpPr>
          <a:xfrm>
            <a:off x="7358173" y="6361974"/>
            <a:ext cx="1382376" cy="297562"/>
            <a:chOff x="6923088" y="4475163"/>
            <a:chExt cx="1873251" cy="403225"/>
          </a:xfrm>
        </p:grpSpPr>
        <p:sp>
          <p:nvSpPr>
            <p:cNvPr id="129" name="AutoShape 4">
              <a:extLst>
                <a:ext uri="{FF2B5EF4-FFF2-40B4-BE49-F238E27FC236}">
                  <a16:creationId xmlns:a16="http://schemas.microsoft.com/office/drawing/2014/main" id="{5E120DEF-B40A-4CE9-B26D-8060E8DBACDF}"/>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0" name="Freeform 6">
              <a:extLst>
                <a:ext uri="{FF2B5EF4-FFF2-40B4-BE49-F238E27FC236}">
                  <a16:creationId xmlns:a16="http://schemas.microsoft.com/office/drawing/2014/main" id="{CCFDE2C2-B48C-42C3-BC30-68C0ADC9DB1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1" name="Freeform 7">
              <a:extLst>
                <a:ext uri="{FF2B5EF4-FFF2-40B4-BE49-F238E27FC236}">
                  <a16:creationId xmlns:a16="http://schemas.microsoft.com/office/drawing/2014/main" id="{E148C66A-8C56-404E-B3CA-D463A4690B60}"/>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2" name="Freeform 83">
              <a:extLst>
                <a:ext uri="{FF2B5EF4-FFF2-40B4-BE49-F238E27FC236}">
                  <a16:creationId xmlns:a16="http://schemas.microsoft.com/office/drawing/2014/main" id="{B286DFDF-9604-49BE-8835-296DA52725C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3" name="Freeform 84">
              <a:extLst>
                <a:ext uri="{FF2B5EF4-FFF2-40B4-BE49-F238E27FC236}">
                  <a16:creationId xmlns:a16="http://schemas.microsoft.com/office/drawing/2014/main" id="{536F82F0-C9F0-44DB-92D0-AD081D722539}"/>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4" name="Freeform 85">
              <a:extLst>
                <a:ext uri="{FF2B5EF4-FFF2-40B4-BE49-F238E27FC236}">
                  <a16:creationId xmlns:a16="http://schemas.microsoft.com/office/drawing/2014/main" id="{FA2B1132-6E1E-42BE-841F-6DB6DA058216}"/>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5" name="Freeform 86">
              <a:extLst>
                <a:ext uri="{FF2B5EF4-FFF2-40B4-BE49-F238E27FC236}">
                  <a16:creationId xmlns:a16="http://schemas.microsoft.com/office/drawing/2014/main" id="{1605D23B-3245-4081-A709-BC2936596163}"/>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6" name="Freeform 87">
              <a:extLst>
                <a:ext uri="{FF2B5EF4-FFF2-40B4-BE49-F238E27FC236}">
                  <a16:creationId xmlns:a16="http://schemas.microsoft.com/office/drawing/2014/main" id="{DD1011A3-8CCE-477C-88EA-2174C0DC1BE3}"/>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7" name="Freeform 88">
              <a:extLst>
                <a:ext uri="{FF2B5EF4-FFF2-40B4-BE49-F238E27FC236}">
                  <a16:creationId xmlns:a16="http://schemas.microsoft.com/office/drawing/2014/main" id="{F11F5921-88A4-48C1-B4F6-EA6717F32F9C}"/>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8" name="Freeform 89">
              <a:extLst>
                <a:ext uri="{FF2B5EF4-FFF2-40B4-BE49-F238E27FC236}">
                  <a16:creationId xmlns:a16="http://schemas.microsoft.com/office/drawing/2014/main" id="{CA718F0A-66A1-4570-9BE3-D9F9EC9750B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9" name="Freeform 90">
              <a:extLst>
                <a:ext uri="{FF2B5EF4-FFF2-40B4-BE49-F238E27FC236}">
                  <a16:creationId xmlns:a16="http://schemas.microsoft.com/office/drawing/2014/main" id="{F6EAF93E-D2E6-4C24-B453-AAEAFC13E3D3}"/>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0" name="Freeform 91">
              <a:extLst>
                <a:ext uri="{FF2B5EF4-FFF2-40B4-BE49-F238E27FC236}">
                  <a16:creationId xmlns:a16="http://schemas.microsoft.com/office/drawing/2014/main" id="{8D652D86-C2B9-4E83-9167-23634BE72EDC}"/>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1" name="Freeform 92">
              <a:extLst>
                <a:ext uri="{FF2B5EF4-FFF2-40B4-BE49-F238E27FC236}">
                  <a16:creationId xmlns:a16="http://schemas.microsoft.com/office/drawing/2014/main" id="{92B43175-B9D1-455D-8FAE-3D2BF657127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2" name="Freeform 93">
              <a:extLst>
                <a:ext uri="{FF2B5EF4-FFF2-40B4-BE49-F238E27FC236}">
                  <a16:creationId xmlns:a16="http://schemas.microsoft.com/office/drawing/2014/main" id="{76879D52-1795-452B-AD79-74CF3084E9B6}"/>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3" name="Freeform 94">
              <a:extLst>
                <a:ext uri="{FF2B5EF4-FFF2-40B4-BE49-F238E27FC236}">
                  <a16:creationId xmlns:a16="http://schemas.microsoft.com/office/drawing/2014/main" id="{C74CCD1A-A742-473F-8636-72B0E8B205F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4" name="Freeform 95">
              <a:extLst>
                <a:ext uri="{FF2B5EF4-FFF2-40B4-BE49-F238E27FC236}">
                  <a16:creationId xmlns:a16="http://schemas.microsoft.com/office/drawing/2014/main" id="{312AF483-E8B8-41EE-ABBD-CBDC6A4CA5E7}"/>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5" name="Freeform 96">
              <a:extLst>
                <a:ext uri="{FF2B5EF4-FFF2-40B4-BE49-F238E27FC236}">
                  <a16:creationId xmlns:a16="http://schemas.microsoft.com/office/drawing/2014/main" id="{A6466488-2DBE-4B8B-B63D-1B2D019DF36C}"/>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6" name="Freeform 97">
              <a:extLst>
                <a:ext uri="{FF2B5EF4-FFF2-40B4-BE49-F238E27FC236}">
                  <a16:creationId xmlns:a16="http://schemas.microsoft.com/office/drawing/2014/main" id="{BD5F4D07-DCEA-41C3-AE5B-B7271E67293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7" name="Freeform 98">
              <a:extLst>
                <a:ext uri="{FF2B5EF4-FFF2-40B4-BE49-F238E27FC236}">
                  <a16:creationId xmlns:a16="http://schemas.microsoft.com/office/drawing/2014/main" id="{42EEE7BD-DCD2-49F7-8A7C-C0D0601C37FD}"/>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8" name="Freeform 99">
              <a:extLst>
                <a:ext uri="{FF2B5EF4-FFF2-40B4-BE49-F238E27FC236}">
                  <a16:creationId xmlns:a16="http://schemas.microsoft.com/office/drawing/2014/main" id="{5CFD22A1-E673-4B23-9D36-3B74DE70ECE2}"/>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9" name="Freeform 100">
              <a:extLst>
                <a:ext uri="{FF2B5EF4-FFF2-40B4-BE49-F238E27FC236}">
                  <a16:creationId xmlns:a16="http://schemas.microsoft.com/office/drawing/2014/main" id="{7C20FD0C-F35B-4F21-AF3B-81530E295BEB}"/>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0" name="Freeform 101">
              <a:extLst>
                <a:ext uri="{FF2B5EF4-FFF2-40B4-BE49-F238E27FC236}">
                  <a16:creationId xmlns:a16="http://schemas.microsoft.com/office/drawing/2014/main" id="{C68C6C2F-09B5-4244-BEBB-F85457E11A54}"/>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1" name="Freeform 102">
              <a:extLst>
                <a:ext uri="{FF2B5EF4-FFF2-40B4-BE49-F238E27FC236}">
                  <a16:creationId xmlns:a16="http://schemas.microsoft.com/office/drawing/2014/main" id="{6C7F753E-CE23-4F01-9F10-DCE622C71AB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2" name="Freeform 103">
              <a:extLst>
                <a:ext uri="{FF2B5EF4-FFF2-40B4-BE49-F238E27FC236}">
                  <a16:creationId xmlns:a16="http://schemas.microsoft.com/office/drawing/2014/main" id="{12385579-35FD-4613-ABF4-9392759FFF98}"/>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3" name="Freeform 104">
              <a:extLst>
                <a:ext uri="{FF2B5EF4-FFF2-40B4-BE49-F238E27FC236}">
                  <a16:creationId xmlns:a16="http://schemas.microsoft.com/office/drawing/2014/main" id="{2BB633EA-47EC-47FB-AFB9-0C8E97548B32}"/>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4" name="Freeform 105">
              <a:extLst>
                <a:ext uri="{FF2B5EF4-FFF2-40B4-BE49-F238E27FC236}">
                  <a16:creationId xmlns:a16="http://schemas.microsoft.com/office/drawing/2014/main" id="{D9F0450F-CF35-40ED-BB19-255159FDD4F0}"/>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41" name="Picture Placeholder 47">
            <a:extLst>
              <a:ext uri="{FF2B5EF4-FFF2-40B4-BE49-F238E27FC236}">
                <a16:creationId xmlns:a16="http://schemas.microsoft.com/office/drawing/2014/main" id="{6C52F923-6647-4E5F-AF1F-9539EA63609B}"/>
              </a:ext>
            </a:extLst>
          </p:cNvPr>
          <p:cNvSpPr>
            <a:spLocks noGrp="1"/>
          </p:cNvSpPr>
          <p:nvPr>
            <p:ph type="pic" sz="quarter" idx="11" hasCustomPrompt="1"/>
          </p:nvPr>
        </p:nvSpPr>
        <p:spPr>
          <a:xfrm>
            <a:off x="804672" y="4105656"/>
            <a:ext cx="2424112" cy="609600"/>
          </a:xfrm>
          <a:noFill/>
        </p:spPr>
        <p:txBody>
          <a:bodyPr anchor="ctr"/>
          <a:lstStyle>
            <a:lvl1pPr>
              <a:defRPr sz="1000" b="0"/>
            </a:lvl1pPr>
          </a:lstStyle>
          <a:p>
            <a:pPr lvl="0"/>
            <a:r>
              <a:rPr lang="en-US" noProof="0" dirty="0"/>
              <a:t>Click icon to add logo</a:t>
            </a:r>
          </a:p>
        </p:txBody>
      </p:sp>
    </p:spTree>
    <p:extLst>
      <p:ext uri="{BB962C8B-B14F-4D97-AF65-F5344CB8AC3E}">
        <p14:creationId xmlns:p14="http://schemas.microsoft.com/office/powerpoint/2010/main" val="415033582"/>
      </p:ext>
    </p:extLst>
  </p:cSld>
  <p:clrMapOvr>
    <a:masterClrMapping/>
  </p:clrMapOvr>
  <p:extLst>
    <p:ext uri="{DCECCB84-F9BA-43D5-87BE-67443E8EF086}">
      <p15:sldGuideLst xmlns:p15="http://schemas.microsoft.com/office/powerpoint/2012/main"/>
    </p:ext>
  </p:extLst>
</p:sldLayout>
</file>

<file path=ppt/slideLayouts/slideLayout234.xml><?xml version="1.0" encoding="utf-8"?>
<p:sldLayout xmlns:a="http://schemas.openxmlformats.org/drawingml/2006/main" xmlns:r="http://schemas.openxmlformats.org/officeDocument/2006/relationships" xmlns:p="http://schemas.openxmlformats.org/presentationml/2006/main" showMasterSp="0" preserve="1" userDrawn="1">
  <p:cSld name="FIAM_External_Print_Cover_BD">
    <p:spTree>
      <p:nvGrpSpPr>
        <p:cNvPr id="1" name=""/>
        <p:cNvGrpSpPr/>
        <p:nvPr/>
      </p:nvGrpSpPr>
      <p:grpSpPr>
        <a:xfrm>
          <a:off x="0" y="0"/>
          <a:ext cx="0" cy="0"/>
          <a:chOff x="0" y="0"/>
          <a:chExt cx="0" cy="0"/>
        </a:xfrm>
      </p:grpSpPr>
      <p:pic>
        <p:nvPicPr>
          <p:cNvPr id="43" name="Picture 42">
            <a:extLst>
              <a:ext uri="{FF2B5EF4-FFF2-40B4-BE49-F238E27FC236}">
                <a16:creationId xmlns:a16="http://schemas.microsoft.com/office/drawing/2014/main" id="{0D1BD863-8CD3-49D0-A43A-5F0CDC35B02A}"/>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47" name="Rectangle 176"/>
          <p:cNvSpPr>
            <a:spLocks noGrp="1" noChangeArrowheads="1"/>
          </p:cNvSpPr>
          <p:nvPr>
            <p:ph type="ftr" sz="quarter" idx="13"/>
          </p:nvPr>
        </p:nvSpPr>
        <p:spPr>
          <a:xfrm>
            <a:off x="281401" y="6421008"/>
            <a:ext cx="6014623" cy="260350"/>
          </a:xfrm>
        </p:spPr>
        <p:txBody>
          <a:bodyPr anchor="b" anchorCtr="0"/>
          <a:lstStyle>
            <a:lvl1pPr algn="l">
              <a:defRPr sz="800" b="0" smtClean="0">
                <a:solidFill>
                  <a:srgbClr val="000000"/>
                </a:solidFill>
              </a:defRPr>
            </a:lvl1pPr>
          </a:lstStyle>
          <a:p>
            <a:pPr>
              <a:defRPr/>
            </a:pPr>
            <a:r>
              <a:rPr lang="en-US" b="1" dirty="0"/>
              <a:t>Page footer.  </a:t>
            </a:r>
          </a:p>
        </p:txBody>
      </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A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rgbClr val="333F48"/>
                </a:solidFill>
              </a:defRPr>
            </a:lvl1pPr>
          </a:lstStyle>
          <a:p>
            <a:pPr lvl="0"/>
            <a:r>
              <a:rPr lang="en-US" altLang="en-US" dirty="0"/>
              <a:t>Click To Edit Master Title Style</a:t>
            </a:r>
          </a:p>
        </p:txBody>
      </p:sp>
      <p:grpSp>
        <p:nvGrpSpPr>
          <p:cNvPr id="128" name="Group 127">
            <a:extLst>
              <a:ext uri="{FF2B5EF4-FFF2-40B4-BE49-F238E27FC236}">
                <a16:creationId xmlns:a16="http://schemas.microsoft.com/office/drawing/2014/main" id="{D2D227AE-CAFE-4AB3-AB1C-89F3B55E0722}"/>
              </a:ext>
            </a:extLst>
          </p:cNvPr>
          <p:cNvGrpSpPr/>
          <p:nvPr userDrawn="1"/>
        </p:nvGrpSpPr>
        <p:grpSpPr>
          <a:xfrm>
            <a:off x="7358173" y="6361974"/>
            <a:ext cx="1382376" cy="297562"/>
            <a:chOff x="6923088" y="4475163"/>
            <a:chExt cx="1873251" cy="403225"/>
          </a:xfrm>
        </p:grpSpPr>
        <p:sp>
          <p:nvSpPr>
            <p:cNvPr id="129" name="AutoShape 4">
              <a:extLst>
                <a:ext uri="{FF2B5EF4-FFF2-40B4-BE49-F238E27FC236}">
                  <a16:creationId xmlns:a16="http://schemas.microsoft.com/office/drawing/2014/main" id="{5E120DEF-B40A-4CE9-B26D-8060E8DBACDF}"/>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0" name="Freeform 6">
              <a:extLst>
                <a:ext uri="{FF2B5EF4-FFF2-40B4-BE49-F238E27FC236}">
                  <a16:creationId xmlns:a16="http://schemas.microsoft.com/office/drawing/2014/main" id="{CCFDE2C2-B48C-42C3-BC30-68C0ADC9DB1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1" name="Freeform 7">
              <a:extLst>
                <a:ext uri="{FF2B5EF4-FFF2-40B4-BE49-F238E27FC236}">
                  <a16:creationId xmlns:a16="http://schemas.microsoft.com/office/drawing/2014/main" id="{E148C66A-8C56-404E-B3CA-D463A4690B60}"/>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2" name="Freeform 83">
              <a:extLst>
                <a:ext uri="{FF2B5EF4-FFF2-40B4-BE49-F238E27FC236}">
                  <a16:creationId xmlns:a16="http://schemas.microsoft.com/office/drawing/2014/main" id="{B286DFDF-9604-49BE-8835-296DA52725C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3" name="Freeform 84">
              <a:extLst>
                <a:ext uri="{FF2B5EF4-FFF2-40B4-BE49-F238E27FC236}">
                  <a16:creationId xmlns:a16="http://schemas.microsoft.com/office/drawing/2014/main" id="{536F82F0-C9F0-44DB-92D0-AD081D722539}"/>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4" name="Freeform 85">
              <a:extLst>
                <a:ext uri="{FF2B5EF4-FFF2-40B4-BE49-F238E27FC236}">
                  <a16:creationId xmlns:a16="http://schemas.microsoft.com/office/drawing/2014/main" id="{FA2B1132-6E1E-42BE-841F-6DB6DA058216}"/>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5" name="Freeform 86">
              <a:extLst>
                <a:ext uri="{FF2B5EF4-FFF2-40B4-BE49-F238E27FC236}">
                  <a16:creationId xmlns:a16="http://schemas.microsoft.com/office/drawing/2014/main" id="{1605D23B-3245-4081-A709-BC2936596163}"/>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6" name="Freeform 87">
              <a:extLst>
                <a:ext uri="{FF2B5EF4-FFF2-40B4-BE49-F238E27FC236}">
                  <a16:creationId xmlns:a16="http://schemas.microsoft.com/office/drawing/2014/main" id="{DD1011A3-8CCE-477C-88EA-2174C0DC1BE3}"/>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7" name="Freeform 88">
              <a:extLst>
                <a:ext uri="{FF2B5EF4-FFF2-40B4-BE49-F238E27FC236}">
                  <a16:creationId xmlns:a16="http://schemas.microsoft.com/office/drawing/2014/main" id="{F11F5921-88A4-48C1-B4F6-EA6717F32F9C}"/>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8" name="Freeform 89">
              <a:extLst>
                <a:ext uri="{FF2B5EF4-FFF2-40B4-BE49-F238E27FC236}">
                  <a16:creationId xmlns:a16="http://schemas.microsoft.com/office/drawing/2014/main" id="{CA718F0A-66A1-4570-9BE3-D9F9EC9750B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9" name="Freeform 90">
              <a:extLst>
                <a:ext uri="{FF2B5EF4-FFF2-40B4-BE49-F238E27FC236}">
                  <a16:creationId xmlns:a16="http://schemas.microsoft.com/office/drawing/2014/main" id="{F6EAF93E-D2E6-4C24-B453-AAEAFC13E3D3}"/>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0" name="Freeform 91">
              <a:extLst>
                <a:ext uri="{FF2B5EF4-FFF2-40B4-BE49-F238E27FC236}">
                  <a16:creationId xmlns:a16="http://schemas.microsoft.com/office/drawing/2014/main" id="{8D652D86-C2B9-4E83-9167-23634BE72EDC}"/>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1" name="Freeform 92">
              <a:extLst>
                <a:ext uri="{FF2B5EF4-FFF2-40B4-BE49-F238E27FC236}">
                  <a16:creationId xmlns:a16="http://schemas.microsoft.com/office/drawing/2014/main" id="{92B43175-B9D1-455D-8FAE-3D2BF657127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2" name="Freeform 93">
              <a:extLst>
                <a:ext uri="{FF2B5EF4-FFF2-40B4-BE49-F238E27FC236}">
                  <a16:creationId xmlns:a16="http://schemas.microsoft.com/office/drawing/2014/main" id="{76879D52-1795-452B-AD79-74CF3084E9B6}"/>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3" name="Freeform 94">
              <a:extLst>
                <a:ext uri="{FF2B5EF4-FFF2-40B4-BE49-F238E27FC236}">
                  <a16:creationId xmlns:a16="http://schemas.microsoft.com/office/drawing/2014/main" id="{C74CCD1A-A742-473F-8636-72B0E8B205F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4" name="Freeform 95">
              <a:extLst>
                <a:ext uri="{FF2B5EF4-FFF2-40B4-BE49-F238E27FC236}">
                  <a16:creationId xmlns:a16="http://schemas.microsoft.com/office/drawing/2014/main" id="{312AF483-E8B8-41EE-ABBD-CBDC6A4CA5E7}"/>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5" name="Freeform 96">
              <a:extLst>
                <a:ext uri="{FF2B5EF4-FFF2-40B4-BE49-F238E27FC236}">
                  <a16:creationId xmlns:a16="http://schemas.microsoft.com/office/drawing/2014/main" id="{A6466488-2DBE-4B8B-B63D-1B2D019DF36C}"/>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6" name="Freeform 97">
              <a:extLst>
                <a:ext uri="{FF2B5EF4-FFF2-40B4-BE49-F238E27FC236}">
                  <a16:creationId xmlns:a16="http://schemas.microsoft.com/office/drawing/2014/main" id="{BD5F4D07-DCEA-41C3-AE5B-B7271E67293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7" name="Freeform 98">
              <a:extLst>
                <a:ext uri="{FF2B5EF4-FFF2-40B4-BE49-F238E27FC236}">
                  <a16:creationId xmlns:a16="http://schemas.microsoft.com/office/drawing/2014/main" id="{42EEE7BD-DCD2-49F7-8A7C-C0D0601C37FD}"/>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8" name="Freeform 99">
              <a:extLst>
                <a:ext uri="{FF2B5EF4-FFF2-40B4-BE49-F238E27FC236}">
                  <a16:creationId xmlns:a16="http://schemas.microsoft.com/office/drawing/2014/main" id="{5CFD22A1-E673-4B23-9D36-3B74DE70ECE2}"/>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9" name="Freeform 100">
              <a:extLst>
                <a:ext uri="{FF2B5EF4-FFF2-40B4-BE49-F238E27FC236}">
                  <a16:creationId xmlns:a16="http://schemas.microsoft.com/office/drawing/2014/main" id="{7C20FD0C-F35B-4F21-AF3B-81530E295BEB}"/>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0" name="Freeform 101">
              <a:extLst>
                <a:ext uri="{FF2B5EF4-FFF2-40B4-BE49-F238E27FC236}">
                  <a16:creationId xmlns:a16="http://schemas.microsoft.com/office/drawing/2014/main" id="{C68C6C2F-09B5-4244-BEBB-F85457E11A54}"/>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1" name="Freeform 102">
              <a:extLst>
                <a:ext uri="{FF2B5EF4-FFF2-40B4-BE49-F238E27FC236}">
                  <a16:creationId xmlns:a16="http://schemas.microsoft.com/office/drawing/2014/main" id="{6C7F753E-CE23-4F01-9F10-DCE622C71AB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2" name="Freeform 103">
              <a:extLst>
                <a:ext uri="{FF2B5EF4-FFF2-40B4-BE49-F238E27FC236}">
                  <a16:creationId xmlns:a16="http://schemas.microsoft.com/office/drawing/2014/main" id="{12385579-35FD-4613-ABF4-9392759FFF98}"/>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3" name="Freeform 104">
              <a:extLst>
                <a:ext uri="{FF2B5EF4-FFF2-40B4-BE49-F238E27FC236}">
                  <a16:creationId xmlns:a16="http://schemas.microsoft.com/office/drawing/2014/main" id="{2BB633EA-47EC-47FB-AFB9-0C8E97548B32}"/>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4" name="Freeform 105">
              <a:extLst>
                <a:ext uri="{FF2B5EF4-FFF2-40B4-BE49-F238E27FC236}">
                  <a16:creationId xmlns:a16="http://schemas.microsoft.com/office/drawing/2014/main" id="{D9F0450F-CF35-40ED-BB19-255159FDD4F0}"/>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40" name="Text Box 15">
            <a:extLst>
              <a:ext uri="{FF2B5EF4-FFF2-40B4-BE49-F238E27FC236}">
                <a16:creationId xmlns:a16="http://schemas.microsoft.com/office/drawing/2014/main" id="{0A048701-0B3B-4484-8FA4-71B513212D10}"/>
              </a:ext>
            </a:extLst>
          </p:cNvPr>
          <p:cNvSpPr txBox="1">
            <a:spLocks noChangeArrowheads="1"/>
          </p:cNvSpPr>
          <p:nvPr userDrawn="1"/>
        </p:nvSpPr>
        <p:spPr bwMode="ltGray">
          <a:xfrm>
            <a:off x="353273" y="6275679"/>
            <a:ext cx="2868716" cy="184652"/>
          </a:xfrm>
          <a:prstGeom prst="rect">
            <a:avLst/>
          </a:prstGeom>
          <a:noFill/>
          <a:ln w="9525">
            <a:solidFill>
              <a:srgbClr val="000000"/>
            </a:solidFill>
            <a:miter lim="800000"/>
            <a:headEnd/>
            <a:tailEnd/>
          </a:ln>
        </p:spPr>
        <p:txBody>
          <a:bodyPr wrap="none" lIns="45711" tIns="45711" rIns="45711" bIns="27427" anchor="ctr">
            <a:spAutoFit/>
          </a:bodyPr>
          <a:lstStyle>
            <a:lvl1pPr eaLnBrk="0" hangingPunct="0">
              <a:defRPr sz="1600">
                <a:solidFill>
                  <a:schemeClr val="tx1"/>
                </a:solidFill>
                <a:latin typeface="Arial" pitchFamily="34" charset="0"/>
                <a:ea typeface="ＭＳ Ｐゴシック" pitchFamily="34" charset="-128"/>
              </a:defRPr>
            </a:lvl1pPr>
            <a:lvl2pPr marL="742950" indent="-285750" eaLnBrk="0" hangingPunct="0">
              <a:defRPr sz="1600">
                <a:solidFill>
                  <a:schemeClr val="tx1"/>
                </a:solidFill>
                <a:latin typeface="Arial" pitchFamily="34" charset="0"/>
                <a:ea typeface="ＭＳ Ｐゴシック" pitchFamily="34" charset="-128"/>
              </a:defRPr>
            </a:lvl2pPr>
            <a:lvl3pPr marL="1143000" indent="-228600" eaLnBrk="0" hangingPunct="0">
              <a:defRPr sz="1600">
                <a:solidFill>
                  <a:schemeClr val="tx1"/>
                </a:solidFill>
                <a:latin typeface="Arial" pitchFamily="34" charset="0"/>
                <a:ea typeface="ＭＳ Ｐゴシック" pitchFamily="34" charset="-128"/>
              </a:defRPr>
            </a:lvl3pPr>
            <a:lvl4pPr marL="1600200" indent="-228600" eaLnBrk="0" hangingPunct="0">
              <a:defRPr sz="1600">
                <a:solidFill>
                  <a:schemeClr val="tx1"/>
                </a:solidFill>
                <a:latin typeface="Arial" pitchFamily="34" charset="0"/>
                <a:ea typeface="ＭＳ Ｐゴシック" pitchFamily="34" charset="-128"/>
              </a:defRPr>
            </a:lvl4pPr>
            <a:lvl5pPr marL="2057400" indent="-228600" eaLnBrk="0" hangingPunct="0">
              <a:defRPr sz="16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9pPr>
          </a:lstStyle>
          <a:p>
            <a:pPr fontAlgn="auto">
              <a:lnSpc>
                <a:spcPct val="90000"/>
              </a:lnSpc>
              <a:spcBef>
                <a:spcPts val="0"/>
              </a:spcBef>
              <a:spcAft>
                <a:spcPts val="0"/>
              </a:spcAft>
              <a:defRPr/>
            </a:pPr>
            <a:r>
              <a:rPr lang="en-US" sz="800" b="1" kern="0" dirty="0">
                <a:solidFill>
                  <a:srgbClr val="000000"/>
                </a:solidFill>
                <a:latin typeface="Arial"/>
                <a:cs typeface="+mn-cs"/>
              </a:rPr>
              <a:t>Not FDIC Insured </a:t>
            </a:r>
            <a:r>
              <a:rPr lang="en-US" sz="800" b="1" kern="0" dirty="0">
                <a:solidFill>
                  <a:srgbClr val="000000"/>
                </a:solidFill>
                <a:latin typeface="Arial"/>
                <a:cs typeface="+mn-cs"/>
                <a:sym typeface="Wingdings" pitchFamily="2" charset="2"/>
              </a:rPr>
              <a:t> May Lose Value  No Bank Guarantee</a:t>
            </a:r>
          </a:p>
        </p:txBody>
      </p:sp>
      <p:sp>
        <p:nvSpPr>
          <p:cNvPr id="41" name="Picture Placeholder 47">
            <a:extLst>
              <a:ext uri="{FF2B5EF4-FFF2-40B4-BE49-F238E27FC236}">
                <a16:creationId xmlns:a16="http://schemas.microsoft.com/office/drawing/2014/main" id="{C468ECCA-D6CD-4381-A8CA-63E89EBEB43A}"/>
              </a:ext>
            </a:extLst>
          </p:cNvPr>
          <p:cNvSpPr>
            <a:spLocks noGrp="1"/>
          </p:cNvSpPr>
          <p:nvPr>
            <p:ph type="pic" sz="quarter" idx="11" hasCustomPrompt="1"/>
          </p:nvPr>
        </p:nvSpPr>
        <p:spPr>
          <a:xfrm>
            <a:off x="804672" y="4105656"/>
            <a:ext cx="2424112" cy="609600"/>
          </a:xfrm>
          <a:noFill/>
        </p:spPr>
        <p:txBody>
          <a:bodyPr anchor="ctr"/>
          <a:lstStyle>
            <a:lvl1pPr>
              <a:defRPr sz="1000" b="0"/>
            </a:lvl1pPr>
          </a:lstStyle>
          <a:p>
            <a:pPr lvl="0"/>
            <a:r>
              <a:rPr lang="en-US" noProof="0" dirty="0"/>
              <a:t>Click icon to add logo</a:t>
            </a:r>
          </a:p>
        </p:txBody>
      </p:sp>
    </p:spTree>
    <p:extLst>
      <p:ext uri="{BB962C8B-B14F-4D97-AF65-F5344CB8AC3E}">
        <p14:creationId xmlns:p14="http://schemas.microsoft.com/office/powerpoint/2010/main" val="8588555"/>
      </p:ext>
    </p:extLst>
  </p:cSld>
  <p:clrMapOvr>
    <a:masterClrMapping/>
  </p:clrMapOvr>
  <p:extLst>
    <p:ext uri="{DCECCB84-F9BA-43D5-87BE-67443E8EF086}">
      <p15:sldGuideLst xmlns:p15="http://schemas.microsoft.com/office/powerpoint/2012/main">
        <p15:guide id="1" orient="horz" pos="4200">
          <p15:clr>
            <a:srgbClr val="FBAE40"/>
          </p15:clr>
        </p15:guide>
        <p15:guide id="2" pos="504">
          <p15:clr>
            <a:srgbClr val="FBAE40"/>
          </p15:clr>
        </p15:guide>
      </p15:sldGuideLst>
    </p:ext>
  </p:extLst>
</p:sldLayout>
</file>

<file path=ppt/slideLayouts/slideLayout235.xml><?xml version="1.0" encoding="utf-8"?>
<p:sldLayout xmlns:a="http://schemas.openxmlformats.org/drawingml/2006/main" xmlns:r="http://schemas.openxmlformats.org/officeDocument/2006/relationships" xmlns:p="http://schemas.openxmlformats.org/presentationml/2006/main" showMasterSp="0" preserve="1" userDrawn="1">
  <p:cSld name="GIS Cover">
    <p:spTree>
      <p:nvGrpSpPr>
        <p:cNvPr id="1" name=""/>
        <p:cNvGrpSpPr/>
        <p:nvPr/>
      </p:nvGrpSpPr>
      <p:grpSpPr>
        <a:xfrm>
          <a:off x="0" y="0"/>
          <a:ext cx="0" cy="0"/>
          <a:chOff x="0" y="0"/>
          <a:chExt cx="0" cy="0"/>
        </a:xfrm>
      </p:grpSpPr>
      <p:pic>
        <p:nvPicPr>
          <p:cNvPr id="43" name="Picture 42">
            <a:extLst>
              <a:ext uri="{FF2B5EF4-FFF2-40B4-BE49-F238E27FC236}">
                <a16:creationId xmlns:a16="http://schemas.microsoft.com/office/drawing/2014/main" id="{0D1BD863-8CD3-49D0-A43A-5F0CDC35B02A}"/>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pic>
        <p:nvPicPr>
          <p:cNvPr id="38" name="Picture 37">
            <a:extLst>
              <a:ext uri="{FF2B5EF4-FFF2-40B4-BE49-F238E27FC236}">
                <a16:creationId xmlns:a16="http://schemas.microsoft.com/office/drawing/2014/main" id="{92EE3B39-64EE-4DDC-A575-0B2059D644D3}"/>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b="62741"/>
          <a:stretch/>
        </p:blipFill>
        <p:spPr>
          <a:xfrm>
            <a:off x="802002" y="532741"/>
            <a:ext cx="2987046" cy="134009"/>
          </a:xfrm>
          <a:prstGeom prst="rect">
            <a:avLst/>
          </a:prstGeom>
        </p:spPr>
      </p:pic>
      <p:sp>
        <p:nvSpPr>
          <p:cNvPr id="47" name="Rectangle 176"/>
          <p:cNvSpPr>
            <a:spLocks noGrp="1" noChangeArrowheads="1"/>
          </p:cNvSpPr>
          <p:nvPr>
            <p:ph type="ftr" sz="quarter" idx="13"/>
          </p:nvPr>
        </p:nvSpPr>
        <p:spPr>
          <a:xfrm>
            <a:off x="281401" y="6421008"/>
            <a:ext cx="6014623" cy="260350"/>
          </a:xfrm>
        </p:spPr>
        <p:txBody>
          <a:bodyPr anchor="b" anchorCtr="0"/>
          <a:lstStyle>
            <a:lvl1pPr algn="l">
              <a:defRPr sz="800" b="0" smtClean="0">
                <a:solidFill>
                  <a:srgbClr val="000000"/>
                </a:solidFill>
              </a:defRPr>
            </a:lvl1pPr>
          </a:lstStyle>
          <a:p>
            <a:pPr>
              <a:defRPr/>
            </a:pPr>
            <a:r>
              <a:rPr lang="en-US" b="1" dirty="0"/>
              <a:t>Page footer.  </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grpSp>
        <p:nvGrpSpPr>
          <p:cNvPr id="128" name="Group 127">
            <a:extLst>
              <a:ext uri="{FF2B5EF4-FFF2-40B4-BE49-F238E27FC236}">
                <a16:creationId xmlns:a16="http://schemas.microsoft.com/office/drawing/2014/main" id="{D2D227AE-CAFE-4AB3-AB1C-89F3B55E0722}"/>
              </a:ext>
            </a:extLst>
          </p:cNvPr>
          <p:cNvGrpSpPr/>
          <p:nvPr userDrawn="1"/>
        </p:nvGrpSpPr>
        <p:grpSpPr>
          <a:xfrm>
            <a:off x="7358173" y="6361974"/>
            <a:ext cx="1382376" cy="297562"/>
            <a:chOff x="6923088" y="4475163"/>
            <a:chExt cx="1873251" cy="403225"/>
          </a:xfrm>
        </p:grpSpPr>
        <p:sp>
          <p:nvSpPr>
            <p:cNvPr id="129" name="AutoShape 4">
              <a:extLst>
                <a:ext uri="{FF2B5EF4-FFF2-40B4-BE49-F238E27FC236}">
                  <a16:creationId xmlns:a16="http://schemas.microsoft.com/office/drawing/2014/main" id="{5E120DEF-B40A-4CE9-B26D-8060E8DBACDF}"/>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0" name="Freeform 6">
              <a:extLst>
                <a:ext uri="{FF2B5EF4-FFF2-40B4-BE49-F238E27FC236}">
                  <a16:creationId xmlns:a16="http://schemas.microsoft.com/office/drawing/2014/main" id="{CCFDE2C2-B48C-42C3-BC30-68C0ADC9DB1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1" name="Freeform 7">
              <a:extLst>
                <a:ext uri="{FF2B5EF4-FFF2-40B4-BE49-F238E27FC236}">
                  <a16:creationId xmlns:a16="http://schemas.microsoft.com/office/drawing/2014/main" id="{E148C66A-8C56-404E-B3CA-D463A4690B60}"/>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2" name="Freeform 83">
              <a:extLst>
                <a:ext uri="{FF2B5EF4-FFF2-40B4-BE49-F238E27FC236}">
                  <a16:creationId xmlns:a16="http://schemas.microsoft.com/office/drawing/2014/main" id="{B286DFDF-9604-49BE-8835-296DA52725C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3" name="Freeform 84">
              <a:extLst>
                <a:ext uri="{FF2B5EF4-FFF2-40B4-BE49-F238E27FC236}">
                  <a16:creationId xmlns:a16="http://schemas.microsoft.com/office/drawing/2014/main" id="{536F82F0-C9F0-44DB-92D0-AD081D722539}"/>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4" name="Freeform 85">
              <a:extLst>
                <a:ext uri="{FF2B5EF4-FFF2-40B4-BE49-F238E27FC236}">
                  <a16:creationId xmlns:a16="http://schemas.microsoft.com/office/drawing/2014/main" id="{FA2B1132-6E1E-42BE-841F-6DB6DA058216}"/>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5" name="Freeform 86">
              <a:extLst>
                <a:ext uri="{FF2B5EF4-FFF2-40B4-BE49-F238E27FC236}">
                  <a16:creationId xmlns:a16="http://schemas.microsoft.com/office/drawing/2014/main" id="{1605D23B-3245-4081-A709-BC2936596163}"/>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6" name="Freeform 87">
              <a:extLst>
                <a:ext uri="{FF2B5EF4-FFF2-40B4-BE49-F238E27FC236}">
                  <a16:creationId xmlns:a16="http://schemas.microsoft.com/office/drawing/2014/main" id="{DD1011A3-8CCE-477C-88EA-2174C0DC1BE3}"/>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7" name="Freeform 88">
              <a:extLst>
                <a:ext uri="{FF2B5EF4-FFF2-40B4-BE49-F238E27FC236}">
                  <a16:creationId xmlns:a16="http://schemas.microsoft.com/office/drawing/2014/main" id="{F11F5921-88A4-48C1-B4F6-EA6717F32F9C}"/>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8" name="Freeform 89">
              <a:extLst>
                <a:ext uri="{FF2B5EF4-FFF2-40B4-BE49-F238E27FC236}">
                  <a16:creationId xmlns:a16="http://schemas.microsoft.com/office/drawing/2014/main" id="{CA718F0A-66A1-4570-9BE3-D9F9EC9750B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9" name="Freeform 90">
              <a:extLst>
                <a:ext uri="{FF2B5EF4-FFF2-40B4-BE49-F238E27FC236}">
                  <a16:creationId xmlns:a16="http://schemas.microsoft.com/office/drawing/2014/main" id="{F6EAF93E-D2E6-4C24-B453-AAEAFC13E3D3}"/>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0" name="Freeform 91">
              <a:extLst>
                <a:ext uri="{FF2B5EF4-FFF2-40B4-BE49-F238E27FC236}">
                  <a16:creationId xmlns:a16="http://schemas.microsoft.com/office/drawing/2014/main" id="{8D652D86-C2B9-4E83-9167-23634BE72EDC}"/>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1" name="Freeform 92">
              <a:extLst>
                <a:ext uri="{FF2B5EF4-FFF2-40B4-BE49-F238E27FC236}">
                  <a16:creationId xmlns:a16="http://schemas.microsoft.com/office/drawing/2014/main" id="{92B43175-B9D1-455D-8FAE-3D2BF657127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2" name="Freeform 93">
              <a:extLst>
                <a:ext uri="{FF2B5EF4-FFF2-40B4-BE49-F238E27FC236}">
                  <a16:creationId xmlns:a16="http://schemas.microsoft.com/office/drawing/2014/main" id="{76879D52-1795-452B-AD79-74CF3084E9B6}"/>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3" name="Freeform 94">
              <a:extLst>
                <a:ext uri="{FF2B5EF4-FFF2-40B4-BE49-F238E27FC236}">
                  <a16:creationId xmlns:a16="http://schemas.microsoft.com/office/drawing/2014/main" id="{C74CCD1A-A742-473F-8636-72B0E8B205F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4" name="Freeform 95">
              <a:extLst>
                <a:ext uri="{FF2B5EF4-FFF2-40B4-BE49-F238E27FC236}">
                  <a16:creationId xmlns:a16="http://schemas.microsoft.com/office/drawing/2014/main" id="{312AF483-E8B8-41EE-ABBD-CBDC6A4CA5E7}"/>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5" name="Freeform 96">
              <a:extLst>
                <a:ext uri="{FF2B5EF4-FFF2-40B4-BE49-F238E27FC236}">
                  <a16:creationId xmlns:a16="http://schemas.microsoft.com/office/drawing/2014/main" id="{A6466488-2DBE-4B8B-B63D-1B2D019DF36C}"/>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6" name="Freeform 97">
              <a:extLst>
                <a:ext uri="{FF2B5EF4-FFF2-40B4-BE49-F238E27FC236}">
                  <a16:creationId xmlns:a16="http://schemas.microsoft.com/office/drawing/2014/main" id="{BD5F4D07-DCEA-41C3-AE5B-B7271E67293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7" name="Freeform 98">
              <a:extLst>
                <a:ext uri="{FF2B5EF4-FFF2-40B4-BE49-F238E27FC236}">
                  <a16:creationId xmlns:a16="http://schemas.microsoft.com/office/drawing/2014/main" id="{42EEE7BD-DCD2-49F7-8A7C-C0D0601C37FD}"/>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8" name="Freeform 99">
              <a:extLst>
                <a:ext uri="{FF2B5EF4-FFF2-40B4-BE49-F238E27FC236}">
                  <a16:creationId xmlns:a16="http://schemas.microsoft.com/office/drawing/2014/main" id="{5CFD22A1-E673-4B23-9D36-3B74DE70ECE2}"/>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9" name="Freeform 100">
              <a:extLst>
                <a:ext uri="{FF2B5EF4-FFF2-40B4-BE49-F238E27FC236}">
                  <a16:creationId xmlns:a16="http://schemas.microsoft.com/office/drawing/2014/main" id="{7C20FD0C-F35B-4F21-AF3B-81530E295BEB}"/>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0" name="Freeform 101">
              <a:extLst>
                <a:ext uri="{FF2B5EF4-FFF2-40B4-BE49-F238E27FC236}">
                  <a16:creationId xmlns:a16="http://schemas.microsoft.com/office/drawing/2014/main" id="{C68C6C2F-09B5-4244-BEBB-F85457E11A54}"/>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1" name="Freeform 102">
              <a:extLst>
                <a:ext uri="{FF2B5EF4-FFF2-40B4-BE49-F238E27FC236}">
                  <a16:creationId xmlns:a16="http://schemas.microsoft.com/office/drawing/2014/main" id="{6C7F753E-CE23-4F01-9F10-DCE622C71AB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2" name="Freeform 103">
              <a:extLst>
                <a:ext uri="{FF2B5EF4-FFF2-40B4-BE49-F238E27FC236}">
                  <a16:creationId xmlns:a16="http://schemas.microsoft.com/office/drawing/2014/main" id="{12385579-35FD-4613-ABF4-9392759FFF98}"/>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3" name="Freeform 104">
              <a:extLst>
                <a:ext uri="{FF2B5EF4-FFF2-40B4-BE49-F238E27FC236}">
                  <a16:creationId xmlns:a16="http://schemas.microsoft.com/office/drawing/2014/main" id="{2BB633EA-47EC-47FB-AFB9-0C8E97548B32}"/>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4" name="Freeform 105">
              <a:extLst>
                <a:ext uri="{FF2B5EF4-FFF2-40B4-BE49-F238E27FC236}">
                  <a16:creationId xmlns:a16="http://schemas.microsoft.com/office/drawing/2014/main" id="{D9F0450F-CF35-40ED-BB19-255159FDD4F0}"/>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48" name="Text Placeholder 43">
            <a:extLst>
              <a:ext uri="{FF2B5EF4-FFF2-40B4-BE49-F238E27FC236}">
                <a16:creationId xmlns:a16="http://schemas.microsoft.com/office/drawing/2014/main" id="{05F790A2-A05C-4359-BF8D-44DB6E962950}"/>
              </a:ext>
            </a:extLst>
          </p:cNvPr>
          <p:cNvSpPr>
            <a:spLocks noGrp="1"/>
          </p:cNvSpPr>
          <p:nvPr>
            <p:ph type="body" sz="quarter" idx="10" hasCustomPrompt="1"/>
          </p:nvPr>
        </p:nvSpPr>
        <p:spPr>
          <a:xfrm>
            <a:off x="715495" y="3833787"/>
            <a:ext cx="2455544" cy="332365"/>
          </a:xfrm>
        </p:spPr>
        <p:txBody>
          <a:bodyPr/>
          <a:lstStyle>
            <a:lvl1pPr>
              <a:defRPr lang="en-US" sz="1000" b="1" kern="1200" smtClean="0">
                <a:solidFill>
                  <a:srgbClr val="000000"/>
                </a:solidFill>
                <a:latin typeface="Arial"/>
                <a:ea typeface="ＭＳ Ｐゴシック"/>
                <a:cs typeface="ＭＳ Ｐゴシック"/>
              </a:defRPr>
            </a:lvl1pPr>
          </a:lstStyle>
          <a:p>
            <a:pPr marL="0" indent="0"/>
            <a:r>
              <a:rPr lang="en-US" sz="1200" dirty="0"/>
              <a:t>Global Institutional Solutions</a:t>
            </a:r>
            <a:br>
              <a:rPr lang="en-US" sz="1200" dirty="0"/>
            </a:br>
            <a:endParaRPr lang="en-US" sz="1200" dirty="0"/>
          </a:p>
        </p:txBody>
      </p:sp>
      <p:sp>
        <p:nvSpPr>
          <p:cNvPr id="49" name="Rectangle 6">
            <a:extLst>
              <a:ext uri="{FF2B5EF4-FFF2-40B4-BE49-F238E27FC236}">
                <a16:creationId xmlns:a16="http://schemas.microsoft.com/office/drawing/2014/main" id="{6726F523-A941-4D12-A72D-5434A48C82B7}"/>
              </a:ext>
            </a:extLst>
          </p:cNvPr>
          <p:cNvSpPr>
            <a:spLocks noGrp="1" noChangeArrowheads="1"/>
          </p:cNvSpPr>
          <p:nvPr>
            <p:ph type="subTitle" idx="1"/>
          </p:nvPr>
        </p:nvSpPr>
        <p:spPr>
          <a:xfrm>
            <a:off x="685251" y="2091765"/>
            <a:ext cx="7805762" cy="563076"/>
          </a:xfrm>
        </p:spPr>
        <p:txBody>
          <a:bodyPr lIns="100584" rIns="100584"/>
          <a:lstStyle>
            <a:lvl1pPr marL="0" indent="0">
              <a:spcBef>
                <a:spcPts val="0"/>
              </a:spcBef>
              <a:defRPr sz="2600" b="0">
                <a:solidFill>
                  <a:srgbClr val="7A9B3D"/>
                </a:solidFill>
              </a:defRPr>
            </a:lvl1pPr>
          </a:lstStyle>
          <a:p>
            <a:r>
              <a:rPr lang="en-US"/>
              <a:t>Click to edit Master subtitle style</a:t>
            </a:r>
            <a:endParaRPr lang="en-US" dirty="0"/>
          </a:p>
        </p:txBody>
      </p:sp>
      <p:sp>
        <p:nvSpPr>
          <p:cNvPr id="50" name="Text Placeholder 43">
            <a:extLst>
              <a:ext uri="{FF2B5EF4-FFF2-40B4-BE49-F238E27FC236}">
                <a16:creationId xmlns:a16="http://schemas.microsoft.com/office/drawing/2014/main" id="{B313B328-7802-487D-8859-99EFDE1A2DEF}"/>
              </a:ext>
            </a:extLst>
          </p:cNvPr>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51" name="Rectangle 50">
            <a:extLst>
              <a:ext uri="{FF2B5EF4-FFF2-40B4-BE49-F238E27FC236}">
                <a16:creationId xmlns:a16="http://schemas.microsoft.com/office/drawing/2014/main" id="{69C0C95F-7139-44A8-BB4A-2C3AFC1DC2CD}"/>
              </a:ext>
            </a:extLst>
          </p:cNvPr>
          <p:cNvSpPr/>
          <p:nvPr userDrawn="1"/>
        </p:nvSpPr>
        <p:spPr>
          <a:xfrm>
            <a:off x="700490" y="1901645"/>
            <a:ext cx="1356462" cy="276999"/>
          </a:xfrm>
          <a:prstGeom prst="rect">
            <a:avLst/>
          </a:prstGeom>
        </p:spPr>
        <p:txBody>
          <a:bodyPr wrap="none">
            <a:spAutoFit/>
          </a:bodyPr>
          <a:lstStyle/>
          <a:p>
            <a:r>
              <a:rPr lang="en-US" b="1" dirty="0">
                <a:solidFill>
                  <a:srgbClr val="333F48"/>
                </a:solidFill>
              </a:rPr>
              <a:t>Presentation to:</a:t>
            </a:r>
            <a:endParaRPr lang="en-US" dirty="0">
              <a:solidFill>
                <a:srgbClr val="000000"/>
              </a:solidFill>
            </a:endParaRPr>
          </a:p>
        </p:txBody>
      </p:sp>
    </p:spTree>
    <p:extLst>
      <p:ext uri="{BB962C8B-B14F-4D97-AF65-F5344CB8AC3E}">
        <p14:creationId xmlns:p14="http://schemas.microsoft.com/office/powerpoint/2010/main" val="3050381782"/>
      </p:ext>
    </p:extLst>
  </p:cSld>
  <p:clrMapOvr>
    <a:masterClrMapping/>
  </p:clrMapOvr>
  <p:extLst>
    <p:ext uri="{DCECCB84-F9BA-43D5-87BE-67443E8EF086}">
      <p15:sldGuideLst xmlns:p15="http://schemas.microsoft.com/office/powerpoint/2012/main">
        <p15:guide id="1" orient="horz" pos="4200">
          <p15:clr>
            <a:srgbClr val="FBAE40"/>
          </p15:clr>
        </p15:guide>
        <p15:guide id="2" pos="504">
          <p15:clr>
            <a:srgbClr val="FBAE40"/>
          </p15:clr>
        </p15:guide>
      </p15:sldGuideLst>
    </p:ext>
  </p:extLst>
</p:sldLayout>
</file>

<file path=ppt/slideLayouts/slideLayout236.xml><?xml version="1.0" encoding="utf-8"?>
<p:sldLayout xmlns:a="http://schemas.openxmlformats.org/drawingml/2006/main" xmlns:r="http://schemas.openxmlformats.org/officeDocument/2006/relationships" xmlns:p="http://schemas.openxmlformats.org/presentationml/2006/main" showMasterSp="0" preserve="1" userDrawn="1">
  <p:cSld name="FIAM_Internal_Print_Cover_Presenters-Left">
    <p:spTree>
      <p:nvGrpSpPr>
        <p:cNvPr id="1" name=""/>
        <p:cNvGrpSpPr/>
        <p:nvPr/>
      </p:nvGrpSpPr>
      <p:grpSpPr>
        <a:xfrm>
          <a:off x="0" y="0"/>
          <a:ext cx="0" cy="0"/>
          <a:chOff x="0" y="0"/>
          <a:chExt cx="0" cy="0"/>
        </a:xfrm>
      </p:grpSpPr>
      <p:pic>
        <p:nvPicPr>
          <p:cNvPr id="48" name="Picture 47">
            <a:extLst>
              <a:ext uri="{FF2B5EF4-FFF2-40B4-BE49-F238E27FC236}">
                <a16:creationId xmlns:a16="http://schemas.microsoft.com/office/drawing/2014/main" id="{2E9F67E0-69E9-49A7-9178-F37F20AB25C4}"/>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grpSp>
        <p:nvGrpSpPr>
          <p:cNvPr id="56" name="Group 55">
            <a:extLst>
              <a:ext uri="{FF2B5EF4-FFF2-40B4-BE49-F238E27FC236}">
                <a16:creationId xmlns:a16="http://schemas.microsoft.com/office/drawing/2014/main" id="{37D2BAC2-4174-47A3-A306-325A697F4BF5}"/>
              </a:ext>
            </a:extLst>
          </p:cNvPr>
          <p:cNvGrpSpPr/>
          <p:nvPr userDrawn="1"/>
        </p:nvGrpSpPr>
        <p:grpSpPr>
          <a:xfrm>
            <a:off x="7358173" y="6361974"/>
            <a:ext cx="1382376" cy="297562"/>
            <a:chOff x="6923088" y="4475163"/>
            <a:chExt cx="1873251" cy="403225"/>
          </a:xfrm>
        </p:grpSpPr>
        <p:sp>
          <p:nvSpPr>
            <p:cNvPr id="57" name="AutoShape 4">
              <a:extLst>
                <a:ext uri="{FF2B5EF4-FFF2-40B4-BE49-F238E27FC236}">
                  <a16:creationId xmlns:a16="http://schemas.microsoft.com/office/drawing/2014/main" id="{8B8236BF-A1F4-4AF9-AF18-B1725EEDF1C8}"/>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6">
              <a:extLst>
                <a:ext uri="{FF2B5EF4-FFF2-40B4-BE49-F238E27FC236}">
                  <a16:creationId xmlns:a16="http://schemas.microsoft.com/office/drawing/2014/main" id="{750D2FF4-4FB3-4AB3-A41E-E8F7B6FF1D93}"/>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7">
              <a:extLst>
                <a:ext uri="{FF2B5EF4-FFF2-40B4-BE49-F238E27FC236}">
                  <a16:creationId xmlns:a16="http://schemas.microsoft.com/office/drawing/2014/main" id="{339F89E1-6D2A-4D59-9D15-DDA82073D3F2}"/>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83">
              <a:extLst>
                <a:ext uri="{FF2B5EF4-FFF2-40B4-BE49-F238E27FC236}">
                  <a16:creationId xmlns:a16="http://schemas.microsoft.com/office/drawing/2014/main" id="{C511B55F-F6BE-4366-A189-8653E79F4D87}"/>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84">
              <a:extLst>
                <a:ext uri="{FF2B5EF4-FFF2-40B4-BE49-F238E27FC236}">
                  <a16:creationId xmlns:a16="http://schemas.microsoft.com/office/drawing/2014/main" id="{22F2FBBD-701B-46B3-83EF-8B19041B6FBE}"/>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 name="Freeform 85">
              <a:extLst>
                <a:ext uri="{FF2B5EF4-FFF2-40B4-BE49-F238E27FC236}">
                  <a16:creationId xmlns:a16="http://schemas.microsoft.com/office/drawing/2014/main" id="{1C9FA1AB-8487-4725-A349-64581318AE58}"/>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 name="Freeform 86">
              <a:extLst>
                <a:ext uri="{FF2B5EF4-FFF2-40B4-BE49-F238E27FC236}">
                  <a16:creationId xmlns:a16="http://schemas.microsoft.com/office/drawing/2014/main" id="{DDEE2F38-BDFA-4F6B-B054-31F282493519}"/>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 name="Freeform 87">
              <a:extLst>
                <a:ext uri="{FF2B5EF4-FFF2-40B4-BE49-F238E27FC236}">
                  <a16:creationId xmlns:a16="http://schemas.microsoft.com/office/drawing/2014/main" id="{FF2EE765-ADCA-4144-9632-87914858CDA9}"/>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 name="Freeform 88">
              <a:extLst>
                <a:ext uri="{FF2B5EF4-FFF2-40B4-BE49-F238E27FC236}">
                  <a16:creationId xmlns:a16="http://schemas.microsoft.com/office/drawing/2014/main" id="{AE8A08AC-A834-4F8E-BFA2-4C3D9F65AA10}"/>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 name="Freeform 89">
              <a:extLst>
                <a:ext uri="{FF2B5EF4-FFF2-40B4-BE49-F238E27FC236}">
                  <a16:creationId xmlns:a16="http://schemas.microsoft.com/office/drawing/2014/main" id="{D248C4F7-CE2E-4578-A6E8-EF557C69ABF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 name="Freeform 90">
              <a:extLst>
                <a:ext uri="{FF2B5EF4-FFF2-40B4-BE49-F238E27FC236}">
                  <a16:creationId xmlns:a16="http://schemas.microsoft.com/office/drawing/2014/main" id="{E67C1FF2-C9E1-4CBC-8BE3-D014A754AADD}"/>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 name="Freeform 91">
              <a:extLst>
                <a:ext uri="{FF2B5EF4-FFF2-40B4-BE49-F238E27FC236}">
                  <a16:creationId xmlns:a16="http://schemas.microsoft.com/office/drawing/2014/main" id="{B77330CD-CDAF-4CF3-AAF0-65FD6D02A9EE}"/>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 name="Freeform 92">
              <a:extLst>
                <a:ext uri="{FF2B5EF4-FFF2-40B4-BE49-F238E27FC236}">
                  <a16:creationId xmlns:a16="http://schemas.microsoft.com/office/drawing/2014/main" id="{85F23BA4-F5B5-4F7F-A050-CE2D4025A9A9}"/>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 name="Freeform 93">
              <a:extLst>
                <a:ext uri="{FF2B5EF4-FFF2-40B4-BE49-F238E27FC236}">
                  <a16:creationId xmlns:a16="http://schemas.microsoft.com/office/drawing/2014/main" id="{9D41893C-D348-40DE-AE84-781201483138}"/>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 name="Freeform 94">
              <a:extLst>
                <a:ext uri="{FF2B5EF4-FFF2-40B4-BE49-F238E27FC236}">
                  <a16:creationId xmlns:a16="http://schemas.microsoft.com/office/drawing/2014/main" id="{673A8E7B-EBAD-42F6-BBFB-1973AEFF0B8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 name="Freeform 95">
              <a:extLst>
                <a:ext uri="{FF2B5EF4-FFF2-40B4-BE49-F238E27FC236}">
                  <a16:creationId xmlns:a16="http://schemas.microsoft.com/office/drawing/2014/main" id="{0C1A8A7E-F3D7-42C1-9012-D3E027942538}"/>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 name="Freeform 96">
              <a:extLst>
                <a:ext uri="{FF2B5EF4-FFF2-40B4-BE49-F238E27FC236}">
                  <a16:creationId xmlns:a16="http://schemas.microsoft.com/office/drawing/2014/main" id="{C113B37C-5692-4452-A175-B8689A633FA8}"/>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 name="Freeform 97">
              <a:extLst>
                <a:ext uri="{FF2B5EF4-FFF2-40B4-BE49-F238E27FC236}">
                  <a16:creationId xmlns:a16="http://schemas.microsoft.com/office/drawing/2014/main" id="{BD37DD38-8B53-4B9C-B71B-8DCCFC03F47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5" name="Freeform 98">
              <a:extLst>
                <a:ext uri="{FF2B5EF4-FFF2-40B4-BE49-F238E27FC236}">
                  <a16:creationId xmlns:a16="http://schemas.microsoft.com/office/drawing/2014/main" id="{9B806109-D094-439B-97DB-E46F96FA6F54}"/>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6" name="Freeform 99">
              <a:extLst>
                <a:ext uri="{FF2B5EF4-FFF2-40B4-BE49-F238E27FC236}">
                  <a16:creationId xmlns:a16="http://schemas.microsoft.com/office/drawing/2014/main" id="{2491E5E4-E154-41B2-B1ED-85C42453C70C}"/>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 name="Freeform 100">
              <a:extLst>
                <a:ext uri="{FF2B5EF4-FFF2-40B4-BE49-F238E27FC236}">
                  <a16:creationId xmlns:a16="http://schemas.microsoft.com/office/drawing/2014/main" id="{765C1F64-02AD-4525-9057-89EB9ED335B3}"/>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 name="Freeform 101">
              <a:extLst>
                <a:ext uri="{FF2B5EF4-FFF2-40B4-BE49-F238E27FC236}">
                  <a16:creationId xmlns:a16="http://schemas.microsoft.com/office/drawing/2014/main" id="{76E0FCE8-B1BC-4233-9199-D9673FFC3841}"/>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 name="Freeform 102">
              <a:extLst>
                <a:ext uri="{FF2B5EF4-FFF2-40B4-BE49-F238E27FC236}">
                  <a16:creationId xmlns:a16="http://schemas.microsoft.com/office/drawing/2014/main" id="{CA807538-407E-462D-9681-CA1A524E5702}"/>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 name="Freeform 103">
              <a:extLst>
                <a:ext uri="{FF2B5EF4-FFF2-40B4-BE49-F238E27FC236}">
                  <a16:creationId xmlns:a16="http://schemas.microsoft.com/office/drawing/2014/main" id="{7FAF642D-5B9B-4AB7-A44A-A52E96B83A55}"/>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 name="Freeform 104">
              <a:extLst>
                <a:ext uri="{FF2B5EF4-FFF2-40B4-BE49-F238E27FC236}">
                  <a16:creationId xmlns:a16="http://schemas.microsoft.com/office/drawing/2014/main" id="{C07E4C1C-7FC4-4366-A26F-A5D4C78C3275}"/>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3" name="Freeform 105">
              <a:extLst>
                <a:ext uri="{FF2B5EF4-FFF2-40B4-BE49-F238E27FC236}">
                  <a16:creationId xmlns:a16="http://schemas.microsoft.com/office/drawing/2014/main" id="{0C982428-9F7B-45D4-B837-95EC646E7C60}"/>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43"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B3D"/>
                </a:solidFill>
              </a:defRPr>
            </a:lvl1pPr>
          </a:lstStyle>
          <a:p>
            <a:r>
              <a:rPr lang="en-US"/>
              <a:t>Click to edit Master subtitle style</a:t>
            </a:r>
            <a:endParaRPr lang="en-US" dirty="0"/>
          </a:p>
        </p:txBody>
      </p:sp>
      <p:sp>
        <p:nvSpPr>
          <p:cNvPr id="42"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81" name="Content Placeholder 52"/>
          <p:cNvSpPr txBox="1">
            <a:spLocks/>
          </p:cNvSpPr>
          <p:nvPr userDrawn="1"/>
        </p:nvSpPr>
        <p:spPr>
          <a:xfrm>
            <a:off x="704301" y="3842381"/>
            <a:ext cx="2487613" cy="1652265"/>
          </a:xfrm>
          <a:prstGeom prst="rect">
            <a:avLst/>
          </a:prstGeom>
        </p:spPr>
        <p:txBody>
          <a:bodyPr lIns="100584" rIns="100584"/>
          <a:lstStyle>
            <a:lvl1pPr marL="0" indent="0" algn="l" rtl="0" eaLnBrk="0" fontAlgn="base" hangingPunct="0">
              <a:spcBef>
                <a:spcPts val="1200"/>
              </a:spcBef>
              <a:spcAft>
                <a:spcPct val="0"/>
              </a:spcAft>
              <a:buClr>
                <a:schemeClr val="bg1"/>
              </a:buClr>
              <a:buNone/>
              <a:tabLst>
                <a:tab pos="120626" algn="l"/>
                <a:tab pos="299978" algn="l"/>
                <a:tab pos="1034844" algn="l"/>
              </a:tabLst>
              <a:defRPr lang="en-US" sz="1000" b="1" kern="1200" dirty="0" smtClean="0">
                <a:solidFill>
                  <a:schemeClr val="tx1"/>
                </a:solidFill>
                <a:latin typeface="Arial" charset="0"/>
                <a:ea typeface="ＭＳ Ｐゴシック" charset="-128"/>
                <a:cs typeface="+mn-cs"/>
              </a:defRPr>
            </a:lvl1pPr>
            <a:lvl2pPr marL="0" indent="0" algn="l" rtl="0" eaLnBrk="0" fontAlgn="base" hangingPunct="0">
              <a:spcBef>
                <a:spcPct val="20000"/>
              </a:spcBef>
              <a:spcAft>
                <a:spcPct val="0"/>
              </a:spcAft>
              <a:buClr>
                <a:schemeClr val="bg1"/>
              </a:buClr>
              <a:buFontTx/>
              <a:buNone/>
              <a:tabLst>
                <a:tab pos="120626" algn="l"/>
                <a:tab pos="299978" algn="l"/>
                <a:tab pos="1034844" algn="l"/>
              </a:tabLst>
              <a:defRPr lang="en-US" sz="1000" b="1" i="1" kern="1200" dirty="0" smtClean="0">
                <a:solidFill>
                  <a:schemeClr val="tx1"/>
                </a:solidFill>
                <a:latin typeface="Arial" charset="0"/>
                <a:ea typeface="ＭＳ Ｐゴシック" charset="-128"/>
                <a:cs typeface="+mn-cs"/>
              </a:defRPr>
            </a:lvl2pPr>
            <a:lvl3pPr marL="326960" indent="0" algn="l" rtl="0" eaLnBrk="0" fontAlgn="base" hangingPunct="0">
              <a:spcBef>
                <a:spcPct val="20000"/>
              </a:spcBef>
              <a:spcAft>
                <a:spcPct val="0"/>
              </a:spcAft>
              <a:buClr>
                <a:schemeClr val="bg1"/>
              </a:buClr>
              <a:buNone/>
              <a:tabLst>
                <a:tab pos="120626" algn="l"/>
                <a:tab pos="299978" algn="l"/>
                <a:tab pos="1034844" algn="l"/>
              </a:tabLst>
              <a:defRPr sz="1200" b="1">
                <a:solidFill>
                  <a:schemeClr val="accent2"/>
                </a:solidFill>
                <a:latin typeface="+mn-lt"/>
              </a:defRPr>
            </a:lvl3pPr>
            <a:lvl4pPr marL="914218" indent="-114277" algn="l" rtl="0" eaLnBrk="0" fontAlgn="base" hangingPunct="0">
              <a:spcBef>
                <a:spcPct val="20000"/>
              </a:spcBef>
              <a:spcAft>
                <a:spcPct val="0"/>
              </a:spcAft>
              <a:buClr>
                <a:schemeClr val="accent1"/>
              </a:buClr>
              <a:buChar char="•"/>
              <a:tabLst>
                <a:tab pos="120626" algn="l"/>
                <a:tab pos="299978" algn="l"/>
                <a:tab pos="1034844" algn="l"/>
              </a:tabLst>
              <a:defRPr sz="1600" b="1">
                <a:solidFill>
                  <a:schemeClr val="tx1"/>
                </a:solidFill>
                <a:latin typeface="+mn-lt"/>
              </a:defRPr>
            </a:lvl4pPr>
            <a:lvl5pPr marL="1142772" indent="-114277" algn="l" rtl="0" eaLnBrk="0" fontAlgn="base" hangingPunct="0">
              <a:spcBef>
                <a:spcPct val="20000"/>
              </a:spcBef>
              <a:spcAft>
                <a:spcPct val="0"/>
              </a:spcAft>
              <a:buClr>
                <a:schemeClr val="accent1"/>
              </a:buClr>
              <a:buChar char="•"/>
              <a:tabLst>
                <a:tab pos="120626" algn="l"/>
                <a:tab pos="299978" algn="l"/>
                <a:tab pos="1034844" algn="l"/>
              </a:tabLst>
              <a:defRPr sz="1600" b="1">
                <a:solidFill>
                  <a:schemeClr val="tx1"/>
                </a:solidFill>
                <a:latin typeface="+mn-lt"/>
              </a:defRPr>
            </a:lvl5pPr>
            <a:lvl6pPr marL="2514096" indent="-228554" algn="l" rtl="0" fontAlgn="base">
              <a:spcBef>
                <a:spcPct val="20000"/>
              </a:spcBef>
              <a:spcAft>
                <a:spcPct val="0"/>
              </a:spcAft>
              <a:buChar char="»"/>
              <a:defRPr sz="2000">
                <a:solidFill>
                  <a:schemeClr val="tx1"/>
                </a:solidFill>
                <a:latin typeface="+mn-lt"/>
              </a:defRPr>
            </a:lvl6pPr>
            <a:lvl7pPr marL="2971205" indent="-228554" algn="l" rtl="0" fontAlgn="base">
              <a:spcBef>
                <a:spcPct val="20000"/>
              </a:spcBef>
              <a:spcAft>
                <a:spcPct val="0"/>
              </a:spcAft>
              <a:buChar char="»"/>
              <a:defRPr sz="2000">
                <a:solidFill>
                  <a:schemeClr val="tx1"/>
                </a:solidFill>
                <a:latin typeface="+mn-lt"/>
              </a:defRPr>
            </a:lvl7pPr>
            <a:lvl8pPr marL="3428314" indent="-228554" algn="l" rtl="0" fontAlgn="base">
              <a:spcBef>
                <a:spcPct val="20000"/>
              </a:spcBef>
              <a:spcAft>
                <a:spcPct val="0"/>
              </a:spcAft>
              <a:buChar char="»"/>
              <a:defRPr sz="2000">
                <a:solidFill>
                  <a:schemeClr val="tx1"/>
                </a:solidFill>
                <a:latin typeface="+mn-lt"/>
              </a:defRPr>
            </a:lvl8pPr>
            <a:lvl9pPr marL="3885423" indent="-228554" algn="l" rtl="0" fontAlgn="base">
              <a:spcBef>
                <a:spcPct val="20000"/>
              </a:spcBef>
              <a:spcAft>
                <a:spcPct val="0"/>
              </a:spcAft>
              <a:buChar char="»"/>
              <a:defRPr sz="2000">
                <a:solidFill>
                  <a:schemeClr val="tx1"/>
                </a:solidFill>
                <a:latin typeface="+mn-lt"/>
              </a:defRPr>
            </a:lvl9pPr>
          </a:lstStyle>
          <a:p>
            <a:pPr>
              <a:buClr>
                <a:srgbClr val="FFFFFF"/>
              </a:buClr>
            </a:pPr>
            <a:endParaRPr b="0">
              <a:solidFill>
                <a:srgbClr val="000000"/>
              </a:solidFill>
              <a:latin typeface="Arial"/>
            </a:endParaRPr>
          </a:p>
        </p:txBody>
      </p:sp>
      <p:sp>
        <p:nvSpPr>
          <p:cNvPr id="120" name="Content Placeholder 52"/>
          <p:cNvSpPr>
            <a:spLocks noGrp="1"/>
          </p:cNvSpPr>
          <p:nvPr>
            <p:ph sz="quarter" idx="12"/>
          </p:nvPr>
        </p:nvSpPr>
        <p:spPr>
          <a:xfrm>
            <a:off x="704301" y="3978275"/>
            <a:ext cx="2576513" cy="178752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121" name="Content Placeholder 52"/>
          <p:cNvSpPr>
            <a:spLocks noGrp="1"/>
          </p:cNvSpPr>
          <p:nvPr>
            <p:ph sz="quarter" idx="15"/>
          </p:nvPr>
        </p:nvSpPr>
        <p:spPr>
          <a:xfrm>
            <a:off x="3396990" y="3978275"/>
            <a:ext cx="2576513" cy="178752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41" name="Rectangle 9"/>
          <p:cNvSpPr>
            <a:spLocks noGrp="1" noChangeArrowheads="1"/>
          </p:cNvSpPr>
          <p:nvPr>
            <p:ph type="title" hasCustomPrompt="1"/>
          </p:nvPr>
        </p:nvSpPr>
        <p:spPr bwMode="auto">
          <a:xfrm>
            <a:off x="685251" y="1581072"/>
            <a:ext cx="7805762"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sp>
        <p:nvSpPr>
          <p:cNvPr id="84" name="Rectangle 176">
            <a:extLst>
              <a:ext uri="{FF2B5EF4-FFF2-40B4-BE49-F238E27FC236}">
                <a16:creationId xmlns:a16="http://schemas.microsoft.com/office/drawing/2014/main" id="{BC09911A-462B-46F7-AD5F-24FAF02F2217}"/>
              </a:ext>
            </a:extLst>
          </p:cNvPr>
          <p:cNvSpPr>
            <a:spLocks noGrp="1" noChangeArrowheads="1"/>
          </p:cNvSpPr>
          <p:nvPr>
            <p:ph type="ftr" sz="quarter" idx="13"/>
          </p:nvPr>
        </p:nvSpPr>
        <p:spPr>
          <a:xfrm>
            <a:off x="281401" y="6421008"/>
            <a:ext cx="6014623" cy="260350"/>
          </a:xfrm>
        </p:spPr>
        <p:txBody>
          <a:bodyPr anchor="b" anchorCtr="0"/>
          <a:lstStyle>
            <a:lvl1pPr algn="l">
              <a:defRPr sz="800" b="0" smtClean="0">
                <a:solidFill>
                  <a:srgbClr val="000000"/>
                </a:solidFill>
              </a:defRPr>
            </a:lvl1pPr>
          </a:lstStyle>
          <a:p>
            <a:pPr>
              <a:defRPr/>
            </a:pPr>
            <a:endParaRPr lang="en-US" dirty="0"/>
          </a:p>
          <a:p>
            <a:pPr>
              <a:defRPr/>
            </a:pPr>
            <a:r>
              <a:rPr lang="en-US" b="1" dirty="0"/>
              <a:t>Page footer.  </a:t>
            </a:r>
            <a:r>
              <a:rPr lang="en-US" dirty="0"/>
              <a:t>l  © 20XX FMR LLC. All rights reserved.</a:t>
            </a:r>
            <a:endParaRPr lang="en-US" b="1" dirty="0"/>
          </a:p>
        </p:txBody>
      </p:sp>
      <p:pic>
        <p:nvPicPr>
          <p:cNvPr id="39" name="Picture 38">
            <a:extLst>
              <a:ext uri="{FF2B5EF4-FFF2-40B4-BE49-F238E27FC236}">
                <a16:creationId xmlns:a16="http://schemas.microsoft.com/office/drawing/2014/main" id="{19EEFCD7-37DE-4E1C-9841-147079ACF1C6}"/>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b="62741"/>
          <a:stretch/>
        </p:blipFill>
        <p:spPr>
          <a:xfrm>
            <a:off x="802002" y="532741"/>
            <a:ext cx="2987046" cy="134009"/>
          </a:xfrm>
          <a:prstGeom prst="rect">
            <a:avLst/>
          </a:prstGeom>
        </p:spPr>
      </p:pic>
    </p:spTree>
    <p:extLst>
      <p:ext uri="{BB962C8B-B14F-4D97-AF65-F5344CB8AC3E}">
        <p14:creationId xmlns:p14="http://schemas.microsoft.com/office/powerpoint/2010/main" val="3995030797"/>
      </p:ext>
    </p:extLst>
  </p:cSld>
  <p:clrMapOvr>
    <a:masterClrMapping/>
  </p:clrMapOvr>
  <p:extLst>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237.xml><?xml version="1.0" encoding="utf-8"?>
<p:sldLayout xmlns:a="http://schemas.openxmlformats.org/drawingml/2006/main" xmlns:r="http://schemas.openxmlformats.org/officeDocument/2006/relationships" xmlns:p="http://schemas.openxmlformats.org/presentationml/2006/main" showMasterSp="0" type="title" preserve="1">
  <p:cSld name="Print Divider">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658488" name="Rectangle 56"/>
          <p:cNvSpPr>
            <a:spLocks noGrp="1" noChangeArrowheads="1"/>
          </p:cNvSpPr>
          <p:nvPr>
            <p:ph type="ctrTitle"/>
          </p:nvPr>
        </p:nvSpPr>
        <p:spPr>
          <a:xfrm>
            <a:off x="679879" y="2040360"/>
            <a:ext cx="7825945" cy="608013"/>
          </a:xfrm>
          <a:ln algn="ctr"/>
        </p:spPr>
        <p:txBody>
          <a:bodyPr lIns="91440" tIns="45720" anchor="b"/>
          <a:lstStyle>
            <a:lvl1pPr>
              <a:defRPr sz="2800">
                <a:solidFill>
                  <a:srgbClr val="333F48"/>
                </a:solidFill>
              </a:defRPr>
            </a:lvl1pPr>
          </a:lstStyle>
          <a:p>
            <a:r>
              <a:rPr lang="en-US"/>
              <a:t>Click to edit Master title style</a:t>
            </a:r>
            <a:endParaRPr lang="en-US" dirty="0"/>
          </a:p>
        </p:txBody>
      </p:sp>
      <p:sp>
        <p:nvSpPr>
          <p:cNvPr id="658489" name="Rectangle 57"/>
          <p:cNvSpPr>
            <a:spLocks noGrp="1" noChangeArrowheads="1"/>
          </p:cNvSpPr>
          <p:nvPr>
            <p:ph type="subTitle" idx="1"/>
          </p:nvPr>
        </p:nvSpPr>
        <p:spPr>
          <a:xfrm>
            <a:off x="679880" y="2752344"/>
            <a:ext cx="7825946" cy="283464"/>
          </a:xfrm>
          <a:ln algn="ctr"/>
        </p:spPr>
        <p:txBody>
          <a:bodyPr tIns="0"/>
          <a:lstStyle>
            <a:lvl1pPr marL="0" indent="0" algn="l" rtl="0" fontAlgn="base">
              <a:lnSpc>
                <a:spcPct val="100000"/>
              </a:lnSpc>
              <a:spcBef>
                <a:spcPct val="0"/>
              </a:spcBef>
              <a:spcAft>
                <a:spcPct val="0"/>
              </a:spcAft>
              <a:defRPr lang="en-US" sz="2000" b="0" kern="1200" dirty="0">
                <a:solidFill>
                  <a:srgbClr val="768692"/>
                </a:solidFill>
                <a:latin typeface="Arial"/>
                <a:ea typeface="ＭＳ Ｐゴシック" pitchFamily="34" charset="-128"/>
                <a:cs typeface="+mn-cs"/>
              </a:defRPr>
            </a:lvl1pPr>
          </a:lstStyle>
          <a:p>
            <a:r>
              <a:rPr lang="en-US"/>
              <a:t>Click to edit Master subtitle style</a:t>
            </a:r>
            <a:endParaRPr lang="en-US" dirty="0"/>
          </a:p>
        </p:txBody>
      </p:sp>
      <p:sp>
        <p:nvSpPr>
          <p:cNvPr id="60" name="Rectangle 176"/>
          <p:cNvSpPr>
            <a:spLocks noGrp="1" noChangeArrowheads="1"/>
          </p:cNvSpPr>
          <p:nvPr>
            <p:ph type="ftr" sz="quarter" idx="13"/>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cxnSp>
        <p:nvCxnSpPr>
          <p:cNvPr id="6" name="Straight Connector 5"/>
          <p:cNvCxnSpPr/>
          <p:nvPr userDrawn="1"/>
        </p:nvCxnSpPr>
        <p:spPr bwMode="auto">
          <a:xfrm>
            <a:off x="791746" y="2642460"/>
            <a:ext cx="8352254" cy="0"/>
          </a:xfrm>
          <a:prstGeom prst="line">
            <a:avLst/>
          </a:prstGeom>
          <a:solidFill>
            <a:srgbClr val="009681"/>
          </a:solidFill>
          <a:ln w="9525" cap="flat" cmpd="sng" algn="ctr">
            <a:solidFill>
              <a:srgbClr val="768692"/>
            </a:solidFill>
            <a:prstDash val="solid"/>
            <a:round/>
            <a:headEnd type="none" w="med" len="med"/>
            <a:tailEnd type="none" w="med" len="med"/>
          </a:ln>
          <a:effectLst/>
        </p:spPr>
      </p:cxnSp>
      <p:grpSp>
        <p:nvGrpSpPr>
          <p:cNvPr id="89" name="Group 88">
            <a:extLst>
              <a:ext uri="{FF2B5EF4-FFF2-40B4-BE49-F238E27FC236}">
                <a16:creationId xmlns:a16="http://schemas.microsoft.com/office/drawing/2014/main" id="{991DE967-0F82-408F-B89A-AE232A778E53}"/>
              </a:ext>
            </a:extLst>
          </p:cNvPr>
          <p:cNvGrpSpPr/>
          <p:nvPr userDrawn="1"/>
        </p:nvGrpSpPr>
        <p:grpSpPr>
          <a:xfrm>
            <a:off x="7358173" y="6361974"/>
            <a:ext cx="1382376" cy="297562"/>
            <a:chOff x="6923088" y="4475163"/>
            <a:chExt cx="1873251" cy="403225"/>
          </a:xfrm>
        </p:grpSpPr>
        <p:sp>
          <p:nvSpPr>
            <p:cNvPr id="90" name="AutoShape 4">
              <a:extLst>
                <a:ext uri="{FF2B5EF4-FFF2-40B4-BE49-F238E27FC236}">
                  <a16:creationId xmlns:a16="http://schemas.microsoft.com/office/drawing/2014/main" id="{C79E7ACA-A263-4539-87E6-BB3032A565AA}"/>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1" name="Freeform 6">
              <a:extLst>
                <a:ext uri="{FF2B5EF4-FFF2-40B4-BE49-F238E27FC236}">
                  <a16:creationId xmlns:a16="http://schemas.microsoft.com/office/drawing/2014/main" id="{3CD4FC34-780F-4C6A-9C1E-6E2EEF836D95}"/>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2" name="Freeform 7">
              <a:extLst>
                <a:ext uri="{FF2B5EF4-FFF2-40B4-BE49-F238E27FC236}">
                  <a16:creationId xmlns:a16="http://schemas.microsoft.com/office/drawing/2014/main" id="{AC5BB2A0-5794-42B6-9410-3747DA00DA15}"/>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3" name="Freeform 83">
              <a:extLst>
                <a:ext uri="{FF2B5EF4-FFF2-40B4-BE49-F238E27FC236}">
                  <a16:creationId xmlns:a16="http://schemas.microsoft.com/office/drawing/2014/main" id="{C6E5C4C3-0AB4-4023-8682-F0AD227294CB}"/>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 name="Freeform 84">
              <a:extLst>
                <a:ext uri="{FF2B5EF4-FFF2-40B4-BE49-F238E27FC236}">
                  <a16:creationId xmlns:a16="http://schemas.microsoft.com/office/drawing/2014/main" id="{B97EA17F-E820-4EFF-8C60-95A06BCDF11D}"/>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5" name="Freeform 85">
              <a:extLst>
                <a:ext uri="{FF2B5EF4-FFF2-40B4-BE49-F238E27FC236}">
                  <a16:creationId xmlns:a16="http://schemas.microsoft.com/office/drawing/2014/main" id="{131E540F-55D2-4006-8834-0F1FD1907314}"/>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6" name="Freeform 86">
              <a:extLst>
                <a:ext uri="{FF2B5EF4-FFF2-40B4-BE49-F238E27FC236}">
                  <a16:creationId xmlns:a16="http://schemas.microsoft.com/office/drawing/2014/main" id="{7D987961-3243-40A6-90CA-00D9AD162875}"/>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7" name="Freeform 87">
              <a:extLst>
                <a:ext uri="{FF2B5EF4-FFF2-40B4-BE49-F238E27FC236}">
                  <a16:creationId xmlns:a16="http://schemas.microsoft.com/office/drawing/2014/main" id="{ABD33F16-3509-4F80-988B-665950CB0ABC}"/>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8" name="Freeform 88">
              <a:extLst>
                <a:ext uri="{FF2B5EF4-FFF2-40B4-BE49-F238E27FC236}">
                  <a16:creationId xmlns:a16="http://schemas.microsoft.com/office/drawing/2014/main" id="{DB1ED5A2-3B59-4AF0-AAE6-0501EDDB26AC}"/>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9" name="Freeform 89">
              <a:extLst>
                <a:ext uri="{FF2B5EF4-FFF2-40B4-BE49-F238E27FC236}">
                  <a16:creationId xmlns:a16="http://schemas.microsoft.com/office/drawing/2014/main" id="{2106603A-8F39-42D6-B1DE-070FA0889A24}"/>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0" name="Freeform 90">
              <a:extLst>
                <a:ext uri="{FF2B5EF4-FFF2-40B4-BE49-F238E27FC236}">
                  <a16:creationId xmlns:a16="http://schemas.microsoft.com/office/drawing/2014/main" id="{D72B8D90-A6D2-4469-AD0F-753A37590509}"/>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1" name="Freeform 91">
              <a:extLst>
                <a:ext uri="{FF2B5EF4-FFF2-40B4-BE49-F238E27FC236}">
                  <a16:creationId xmlns:a16="http://schemas.microsoft.com/office/drawing/2014/main" id="{4086A718-DC10-4ABD-9A39-16979BFA7BC5}"/>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2" name="Freeform 92">
              <a:extLst>
                <a:ext uri="{FF2B5EF4-FFF2-40B4-BE49-F238E27FC236}">
                  <a16:creationId xmlns:a16="http://schemas.microsoft.com/office/drawing/2014/main" id="{1812FAEA-94DB-40EC-9B4F-B679C51A0EC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3" name="Freeform 93">
              <a:extLst>
                <a:ext uri="{FF2B5EF4-FFF2-40B4-BE49-F238E27FC236}">
                  <a16:creationId xmlns:a16="http://schemas.microsoft.com/office/drawing/2014/main" id="{BA5E2700-F933-47D2-862C-A932A805ACB4}"/>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4" name="Freeform 94">
              <a:extLst>
                <a:ext uri="{FF2B5EF4-FFF2-40B4-BE49-F238E27FC236}">
                  <a16:creationId xmlns:a16="http://schemas.microsoft.com/office/drawing/2014/main" id="{0847955D-0A8E-45C2-8997-36D1499E7884}"/>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5" name="Freeform 95">
              <a:extLst>
                <a:ext uri="{FF2B5EF4-FFF2-40B4-BE49-F238E27FC236}">
                  <a16:creationId xmlns:a16="http://schemas.microsoft.com/office/drawing/2014/main" id="{17A8DFA0-F304-4C63-84BD-624306BBB1D6}"/>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6" name="Freeform 96">
              <a:extLst>
                <a:ext uri="{FF2B5EF4-FFF2-40B4-BE49-F238E27FC236}">
                  <a16:creationId xmlns:a16="http://schemas.microsoft.com/office/drawing/2014/main" id="{B95E7678-6DD0-4442-98C6-25A0965E8677}"/>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7" name="Freeform 97">
              <a:extLst>
                <a:ext uri="{FF2B5EF4-FFF2-40B4-BE49-F238E27FC236}">
                  <a16:creationId xmlns:a16="http://schemas.microsoft.com/office/drawing/2014/main" id="{2BCDC77B-2728-463D-82CF-73C96D77BFDF}"/>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8" name="Freeform 98">
              <a:extLst>
                <a:ext uri="{FF2B5EF4-FFF2-40B4-BE49-F238E27FC236}">
                  <a16:creationId xmlns:a16="http://schemas.microsoft.com/office/drawing/2014/main" id="{00173041-5C5E-4364-A960-B9F14DF6920E}"/>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9" name="Freeform 99">
              <a:extLst>
                <a:ext uri="{FF2B5EF4-FFF2-40B4-BE49-F238E27FC236}">
                  <a16:creationId xmlns:a16="http://schemas.microsoft.com/office/drawing/2014/main" id="{5B0A6D3D-9806-4EF1-8579-E41C636148B4}"/>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0" name="Freeform 100">
              <a:extLst>
                <a:ext uri="{FF2B5EF4-FFF2-40B4-BE49-F238E27FC236}">
                  <a16:creationId xmlns:a16="http://schemas.microsoft.com/office/drawing/2014/main" id="{8D4ADC7B-2D9B-4B07-A90D-211BD4DCB60F}"/>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1" name="Freeform 101">
              <a:extLst>
                <a:ext uri="{FF2B5EF4-FFF2-40B4-BE49-F238E27FC236}">
                  <a16:creationId xmlns:a16="http://schemas.microsoft.com/office/drawing/2014/main" id="{9965128A-520F-4D47-831E-7C40AC7A83C6}"/>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2" name="Freeform 102">
              <a:extLst>
                <a:ext uri="{FF2B5EF4-FFF2-40B4-BE49-F238E27FC236}">
                  <a16:creationId xmlns:a16="http://schemas.microsoft.com/office/drawing/2014/main" id="{A4DD5B32-4303-4B40-BE62-DD6157C9CE62}"/>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3" name="Freeform 103">
              <a:extLst>
                <a:ext uri="{FF2B5EF4-FFF2-40B4-BE49-F238E27FC236}">
                  <a16:creationId xmlns:a16="http://schemas.microsoft.com/office/drawing/2014/main" id="{40ED94EA-2D3E-4BDC-8C6C-75AD6879FA04}"/>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4" name="Freeform 104">
              <a:extLst>
                <a:ext uri="{FF2B5EF4-FFF2-40B4-BE49-F238E27FC236}">
                  <a16:creationId xmlns:a16="http://schemas.microsoft.com/office/drawing/2014/main" id="{54780562-5C1B-44EA-BDBB-F1B15F1C136B}"/>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5" name="Freeform 105">
              <a:extLst>
                <a:ext uri="{FF2B5EF4-FFF2-40B4-BE49-F238E27FC236}">
                  <a16:creationId xmlns:a16="http://schemas.microsoft.com/office/drawing/2014/main" id="{50AA1CE6-E207-402A-B793-294ED2A09D42}"/>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Tree>
    <p:extLst>
      <p:ext uri="{BB962C8B-B14F-4D97-AF65-F5344CB8AC3E}">
        <p14:creationId xmlns:p14="http://schemas.microsoft.com/office/powerpoint/2010/main" val="825193950"/>
      </p:ext>
    </p:extLst>
  </p:cSld>
  <p:clrMapOvr>
    <a:masterClrMapping/>
  </p:clrMapOvr>
  <p:extLst>
    <p:ext uri="{DCECCB84-F9BA-43D5-87BE-67443E8EF086}">
      <p15:sldGuideLst xmlns:p15="http://schemas.microsoft.com/office/powerpoint/2012/main">
        <p15:guide id="1" orient="horz" pos="4200">
          <p15:clr>
            <a:srgbClr val="FBAE40"/>
          </p15:clr>
        </p15:guide>
        <p15:guide id="4" pos="5496">
          <p15:clr>
            <a:srgbClr val="FBAE40"/>
          </p15:clr>
        </p15:guide>
      </p15:sldGuideLst>
    </p:ext>
  </p:extLst>
</p:sldLayout>
</file>

<file path=ppt/slideLayouts/slideLayout238.xml><?xml version="1.0" encoding="utf-8"?>
<p:sldLayout xmlns:a="http://schemas.openxmlformats.org/drawingml/2006/main" xmlns:r="http://schemas.openxmlformats.org/officeDocument/2006/relationships" xmlns:p="http://schemas.openxmlformats.org/presentationml/2006/main" showMasterSp="0" type="title" preserve="1">
  <p:cSld name="Print Divider Speakers">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658488" name="Rectangle 56"/>
          <p:cNvSpPr>
            <a:spLocks noGrp="1" noChangeArrowheads="1"/>
          </p:cNvSpPr>
          <p:nvPr>
            <p:ph type="ctrTitle"/>
          </p:nvPr>
        </p:nvSpPr>
        <p:spPr>
          <a:xfrm>
            <a:off x="679879" y="2040360"/>
            <a:ext cx="7825945" cy="608013"/>
          </a:xfrm>
          <a:ln algn="ctr"/>
        </p:spPr>
        <p:txBody>
          <a:bodyPr lIns="91440" tIns="45720" anchor="b"/>
          <a:lstStyle>
            <a:lvl1pPr>
              <a:defRPr sz="2800">
                <a:solidFill>
                  <a:srgbClr val="333F48"/>
                </a:solidFill>
              </a:defRPr>
            </a:lvl1pPr>
          </a:lstStyle>
          <a:p>
            <a:r>
              <a:rPr lang="en-US"/>
              <a:t>Click to edit Master title style</a:t>
            </a:r>
            <a:endParaRPr lang="en-US" dirty="0"/>
          </a:p>
        </p:txBody>
      </p:sp>
      <p:sp>
        <p:nvSpPr>
          <p:cNvPr id="658489" name="Rectangle 57"/>
          <p:cNvSpPr>
            <a:spLocks noGrp="1" noChangeArrowheads="1"/>
          </p:cNvSpPr>
          <p:nvPr>
            <p:ph type="subTitle" idx="1"/>
          </p:nvPr>
        </p:nvSpPr>
        <p:spPr>
          <a:xfrm>
            <a:off x="679880" y="2819387"/>
            <a:ext cx="7825945" cy="282925"/>
          </a:xfrm>
          <a:ln algn="ctr"/>
        </p:spPr>
        <p:txBody>
          <a:bodyPr tIns="0"/>
          <a:lstStyle>
            <a:lvl1pPr marL="0" indent="0" algn="l" rtl="0" fontAlgn="base">
              <a:lnSpc>
                <a:spcPct val="100000"/>
              </a:lnSpc>
              <a:spcBef>
                <a:spcPts val="600"/>
              </a:spcBef>
              <a:spcAft>
                <a:spcPct val="0"/>
              </a:spcAft>
              <a:defRPr lang="en-US" sz="1600" b="1" kern="1200" baseline="0" dirty="0">
                <a:solidFill>
                  <a:srgbClr val="768692"/>
                </a:solidFill>
                <a:latin typeface="Arial"/>
                <a:ea typeface="ＭＳ Ｐゴシック" pitchFamily="34" charset="-128"/>
                <a:cs typeface="+mn-cs"/>
              </a:defRPr>
            </a:lvl1pPr>
          </a:lstStyle>
          <a:p>
            <a:r>
              <a:rPr lang="en-US"/>
              <a:t>Click to edit Master subtitle style</a:t>
            </a:r>
            <a:endParaRPr lang="en-US" dirty="0"/>
          </a:p>
        </p:txBody>
      </p:sp>
      <p:cxnSp>
        <p:nvCxnSpPr>
          <p:cNvPr id="6" name="Straight Connector 5"/>
          <p:cNvCxnSpPr/>
          <p:nvPr userDrawn="1"/>
        </p:nvCxnSpPr>
        <p:spPr bwMode="auto">
          <a:xfrm>
            <a:off x="791746" y="2642460"/>
            <a:ext cx="8352254" cy="0"/>
          </a:xfrm>
          <a:prstGeom prst="line">
            <a:avLst/>
          </a:prstGeom>
          <a:solidFill>
            <a:srgbClr val="009681"/>
          </a:solidFill>
          <a:ln w="9525" cap="flat" cmpd="sng" algn="ctr">
            <a:solidFill>
              <a:srgbClr val="768692"/>
            </a:solidFill>
            <a:prstDash val="solid"/>
            <a:round/>
            <a:headEnd type="none" w="med" len="med"/>
            <a:tailEnd type="none" w="med" len="med"/>
          </a:ln>
          <a:effectLst/>
        </p:spPr>
      </p:cxnSp>
      <p:grpSp>
        <p:nvGrpSpPr>
          <p:cNvPr id="61" name="Group 60">
            <a:extLst>
              <a:ext uri="{FF2B5EF4-FFF2-40B4-BE49-F238E27FC236}">
                <a16:creationId xmlns:a16="http://schemas.microsoft.com/office/drawing/2014/main" id="{3EF48CAB-2355-427D-924E-A3C73D558CC0}"/>
              </a:ext>
            </a:extLst>
          </p:cNvPr>
          <p:cNvGrpSpPr/>
          <p:nvPr userDrawn="1"/>
        </p:nvGrpSpPr>
        <p:grpSpPr>
          <a:xfrm>
            <a:off x="7358173" y="6361974"/>
            <a:ext cx="1382376" cy="297562"/>
            <a:chOff x="6923088" y="4475163"/>
            <a:chExt cx="1873251" cy="403225"/>
          </a:xfrm>
        </p:grpSpPr>
        <p:sp>
          <p:nvSpPr>
            <p:cNvPr id="62" name="AutoShape 4">
              <a:extLst>
                <a:ext uri="{FF2B5EF4-FFF2-40B4-BE49-F238E27FC236}">
                  <a16:creationId xmlns:a16="http://schemas.microsoft.com/office/drawing/2014/main" id="{88F61506-36CF-4E28-A2C9-50C6F1D3E7EA}"/>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 name="Freeform 6">
              <a:extLst>
                <a:ext uri="{FF2B5EF4-FFF2-40B4-BE49-F238E27FC236}">
                  <a16:creationId xmlns:a16="http://schemas.microsoft.com/office/drawing/2014/main" id="{73C51A6E-0D3D-4E49-962B-03B20A133E87}"/>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 name="Freeform 7">
              <a:extLst>
                <a:ext uri="{FF2B5EF4-FFF2-40B4-BE49-F238E27FC236}">
                  <a16:creationId xmlns:a16="http://schemas.microsoft.com/office/drawing/2014/main" id="{BFBB4A40-9F9E-492F-A7C4-F537841EF997}"/>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 name="Freeform 83">
              <a:extLst>
                <a:ext uri="{FF2B5EF4-FFF2-40B4-BE49-F238E27FC236}">
                  <a16:creationId xmlns:a16="http://schemas.microsoft.com/office/drawing/2014/main" id="{E0757797-0F34-4362-9192-0FE6E5D5173E}"/>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 name="Freeform 84">
              <a:extLst>
                <a:ext uri="{FF2B5EF4-FFF2-40B4-BE49-F238E27FC236}">
                  <a16:creationId xmlns:a16="http://schemas.microsoft.com/office/drawing/2014/main" id="{D3A178E0-80C8-403E-B76D-F2AFD23DC598}"/>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 name="Freeform 85">
              <a:extLst>
                <a:ext uri="{FF2B5EF4-FFF2-40B4-BE49-F238E27FC236}">
                  <a16:creationId xmlns:a16="http://schemas.microsoft.com/office/drawing/2014/main" id="{A421C42C-F506-4D4F-AA27-AC6649BA3F01}"/>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 name="Freeform 86">
              <a:extLst>
                <a:ext uri="{FF2B5EF4-FFF2-40B4-BE49-F238E27FC236}">
                  <a16:creationId xmlns:a16="http://schemas.microsoft.com/office/drawing/2014/main" id="{729B0490-C9D6-4DBB-903A-C2F59D882E77}"/>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 name="Freeform 87">
              <a:extLst>
                <a:ext uri="{FF2B5EF4-FFF2-40B4-BE49-F238E27FC236}">
                  <a16:creationId xmlns:a16="http://schemas.microsoft.com/office/drawing/2014/main" id="{062DA5E6-2BC9-4B3D-8269-FC39B0A87F02}"/>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 name="Freeform 88">
              <a:extLst>
                <a:ext uri="{FF2B5EF4-FFF2-40B4-BE49-F238E27FC236}">
                  <a16:creationId xmlns:a16="http://schemas.microsoft.com/office/drawing/2014/main" id="{B62BD2CA-35DA-43EC-ADD6-9A7645ACAF0F}"/>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 name="Freeform 89">
              <a:extLst>
                <a:ext uri="{FF2B5EF4-FFF2-40B4-BE49-F238E27FC236}">
                  <a16:creationId xmlns:a16="http://schemas.microsoft.com/office/drawing/2014/main" id="{7AEC0B98-C6CD-4FAF-A048-2B9D584D113F}"/>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 name="Freeform 90">
              <a:extLst>
                <a:ext uri="{FF2B5EF4-FFF2-40B4-BE49-F238E27FC236}">
                  <a16:creationId xmlns:a16="http://schemas.microsoft.com/office/drawing/2014/main" id="{A89FA9C4-A3F0-4CBC-A3C7-1383AB133D89}"/>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 name="Freeform 91">
              <a:extLst>
                <a:ext uri="{FF2B5EF4-FFF2-40B4-BE49-F238E27FC236}">
                  <a16:creationId xmlns:a16="http://schemas.microsoft.com/office/drawing/2014/main" id="{7E22A295-35E8-46A8-AE0D-0B878370A1E5}"/>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 name="Freeform 92">
              <a:extLst>
                <a:ext uri="{FF2B5EF4-FFF2-40B4-BE49-F238E27FC236}">
                  <a16:creationId xmlns:a16="http://schemas.microsoft.com/office/drawing/2014/main" id="{04507016-C573-4138-968A-8C0096A114BE}"/>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5" name="Freeform 93">
              <a:extLst>
                <a:ext uri="{FF2B5EF4-FFF2-40B4-BE49-F238E27FC236}">
                  <a16:creationId xmlns:a16="http://schemas.microsoft.com/office/drawing/2014/main" id="{B2E70FFA-0DA9-40E1-9E0F-7C78D061FB05}"/>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6" name="Freeform 94">
              <a:extLst>
                <a:ext uri="{FF2B5EF4-FFF2-40B4-BE49-F238E27FC236}">
                  <a16:creationId xmlns:a16="http://schemas.microsoft.com/office/drawing/2014/main" id="{984CCE0A-9A73-4F22-9558-658EB334C6C6}"/>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 name="Freeform 95">
              <a:extLst>
                <a:ext uri="{FF2B5EF4-FFF2-40B4-BE49-F238E27FC236}">
                  <a16:creationId xmlns:a16="http://schemas.microsoft.com/office/drawing/2014/main" id="{F951CC34-18E7-4AF8-9426-5F72C121F696}"/>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 name="Freeform 96">
              <a:extLst>
                <a:ext uri="{FF2B5EF4-FFF2-40B4-BE49-F238E27FC236}">
                  <a16:creationId xmlns:a16="http://schemas.microsoft.com/office/drawing/2014/main" id="{6F2985CA-8E29-4063-8731-E5F2BD1D8B53}"/>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 name="Freeform 97">
              <a:extLst>
                <a:ext uri="{FF2B5EF4-FFF2-40B4-BE49-F238E27FC236}">
                  <a16:creationId xmlns:a16="http://schemas.microsoft.com/office/drawing/2014/main" id="{5780A8E9-9129-4E4F-A3D0-4CAEEC8200EC}"/>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 name="Freeform 98">
              <a:extLst>
                <a:ext uri="{FF2B5EF4-FFF2-40B4-BE49-F238E27FC236}">
                  <a16:creationId xmlns:a16="http://schemas.microsoft.com/office/drawing/2014/main" id="{137BAF9B-4A9F-4CD8-B122-71BCB60C9215}"/>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1" name="Freeform 99">
              <a:extLst>
                <a:ext uri="{FF2B5EF4-FFF2-40B4-BE49-F238E27FC236}">
                  <a16:creationId xmlns:a16="http://schemas.microsoft.com/office/drawing/2014/main" id="{0C1228B8-0324-4403-AEF6-FCC4AB492C1C}"/>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 name="Freeform 100">
              <a:extLst>
                <a:ext uri="{FF2B5EF4-FFF2-40B4-BE49-F238E27FC236}">
                  <a16:creationId xmlns:a16="http://schemas.microsoft.com/office/drawing/2014/main" id="{B181299C-0CF4-44EA-97F9-852F64FEAEC9}"/>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3" name="Freeform 101">
              <a:extLst>
                <a:ext uri="{FF2B5EF4-FFF2-40B4-BE49-F238E27FC236}">
                  <a16:creationId xmlns:a16="http://schemas.microsoft.com/office/drawing/2014/main" id="{0F5CD9DF-80B7-459E-BDE7-37FB8B95C2C7}"/>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4" name="Freeform 102">
              <a:extLst>
                <a:ext uri="{FF2B5EF4-FFF2-40B4-BE49-F238E27FC236}">
                  <a16:creationId xmlns:a16="http://schemas.microsoft.com/office/drawing/2014/main" id="{E5CE1E15-24A0-4D9A-A134-E24CABC9C586}"/>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5" name="Freeform 103">
              <a:extLst>
                <a:ext uri="{FF2B5EF4-FFF2-40B4-BE49-F238E27FC236}">
                  <a16:creationId xmlns:a16="http://schemas.microsoft.com/office/drawing/2014/main" id="{D022E516-EE17-4E1A-91D7-26798C179342}"/>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6" name="Freeform 104">
              <a:extLst>
                <a:ext uri="{FF2B5EF4-FFF2-40B4-BE49-F238E27FC236}">
                  <a16:creationId xmlns:a16="http://schemas.microsoft.com/office/drawing/2014/main" id="{99FC2710-29FD-4CB1-A61F-B17E55A42D26}"/>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7" name="Freeform 105">
              <a:extLst>
                <a:ext uri="{FF2B5EF4-FFF2-40B4-BE49-F238E27FC236}">
                  <a16:creationId xmlns:a16="http://schemas.microsoft.com/office/drawing/2014/main" id="{CA07087F-3570-4D22-B714-C015539D263C}"/>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88" name="Rectangle 176">
            <a:extLst>
              <a:ext uri="{FF2B5EF4-FFF2-40B4-BE49-F238E27FC236}">
                <a16:creationId xmlns:a16="http://schemas.microsoft.com/office/drawing/2014/main" id="{F63D2447-968D-4391-82CF-99220D3851CF}"/>
              </a:ext>
            </a:extLst>
          </p:cNvPr>
          <p:cNvSpPr>
            <a:spLocks noGrp="1" noChangeArrowheads="1"/>
          </p:cNvSpPr>
          <p:nvPr>
            <p:ph type="ftr" sz="quarter" idx="13"/>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4281938403"/>
      </p:ext>
    </p:extLst>
  </p:cSld>
  <p:clrMapOvr>
    <a:masterClrMapping/>
  </p:clrMapOvr>
  <p:extLst>
    <p:ext uri="{DCECCB84-F9BA-43D5-87BE-67443E8EF086}">
      <p15:sldGuideLst xmlns:p15="http://schemas.microsoft.com/office/powerpoint/2012/main">
        <p15:guide id="1" orient="horz" pos="4200">
          <p15:clr>
            <a:srgbClr val="FBAE40"/>
          </p15:clr>
        </p15:guide>
        <p15:guide id="2" pos="2880">
          <p15:clr>
            <a:srgbClr val="FBAE40"/>
          </p15:clr>
        </p15:guide>
      </p15:sldGuideLst>
    </p:ext>
  </p:extLst>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TOC/Agenda">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a:noFill/>
          <a:ln w="9525">
            <a:noFill/>
            <a:miter lim="800000"/>
            <a:headEnd/>
            <a:tailEnd/>
          </a:ln>
          <a:effectLst/>
        </p:spPr>
        <p:txBody>
          <a:bodyPr tIns="45720"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5" y="1264280"/>
            <a:ext cx="8188710" cy="3602443"/>
          </a:xfrm>
        </p:spPr>
        <p:txBody>
          <a:bodyPr/>
          <a:lstStyle>
            <a:lvl1pPr marL="227013" indent="-227013">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963" indent="-217488">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Page footer, i.e., For institutional use only.</a:t>
            </a:r>
          </a:p>
        </p:txBody>
      </p:sp>
      <p:sp>
        <p:nvSpPr>
          <p:cNvPr id="7"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dirty="0"/>
              <a:t>Production code #</a:t>
            </a:r>
          </a:p>
        </p:txBody>
      </p:sp>
      <p:grpSp>
        <p:nvGrpSpPr>
          <p:cNvPr id="35" name="Group 34">
            <a:extLst>
              <a:ext uri="{FF2B5EF4-FFF2-40B4-BE49-F238E27FC236}">
                <a16:creationId xmlns:a16="http://schemas.microsoft.com/office/drawing/2014/main" id="{B525258B-2348-4903-9B4F-BE4C6EF94DEB}"/>
              </a:ext>
            </a:extLst>
          </p:cNvPr>
          <p:cNvGrpSpPr/>
          <p:nvPr userDrawn="1"/>
        </p:nvGrpSpPr>
        <p:grpSpPr>
          <a:xfrm>
            <a:off x="7358173" y="6361974"/>
            <a:ext cx="1382376" cy="297562"/>
            <a:chOff x="6923088" y="4475163"/>
            <a:chExt cx="1873251" cy="403225"/>
          </a:xfrm>
        </p:grpSpPr>
        <p:sp>
          <p:nvSpPr>
            <p:cNvPr id="37" name="AutoShape 4">
              <a:extLst>
                <a:ext uri="{FF2B5EF4-FFF2-40B4-BE49-F238E27FC236}">
                  <a16:creationId xmlns:a16="http://schemas.microsoft.com/office/drawing/2014/main" id="{FC4144FC-C037-499B-8A95-5F0B44B0FEB7}"/>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6">
              <a:extLst>
                <a:ext uri="{FF2B5EF4-FFF2-40B4-BE49-F238E27FC236}">
                  <a16:creationId xmlns:a16="http://schemas.microsoft.com/office/drawing/2014/main" id="{6B2ACA95-5637-488E-85A5-1732CCB24885}"/>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7">
              <a:extLst>
                <a:ext uri="{FF2B5EF4-FFF2-40B4-BE49-F238E27FC236}">
                  <a16:creationId xmlns:a16="http://schemas.microsoft.com/office/drawing/2014/main" id="{C77C09E5-AC02-47A1-AFAF-3EEE9D22EAC4}"/>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83">
              <a:extLst>
                <a:ext uri="{FF2B5EF4-FFF2-40B4-BE49-F238E27FC236}">
                  <a16:creationId xmlns:a16="http://schemas.microsoft.com/office/drawing/2014/main" id="{F281DB8F-02B0-4E7E-9CEA-91F763EA3C8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4">
              <a:extLst>
                <a:ext uri="{FF2B5EF4-FFF2-40B4-BE49-F238E27FC236}">
                  <a16:creationId xmlns:a16="http://schemas.microsoft.com/office/drawing/2014/main" id="{923F942A-B607-4731-BF3F-24104CDAB12B}"/>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5">
              <a:extLst>
                <a:ext uri="{FF2B5EF4-FFF2-40B4-BE49-F238E27FC236}">
                  <a16:creationId xmlns:a16="http://schemas.microsoft.com/office/drawing/2014/main" id="{5DF8A0F3-DEE1-4AEC-9A0D-23C1A8CEBDD5}"/>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6">
              <a:extLst>
                <a:ext uri="{FF2B5EF4-FFF2-40B4-BE49-F238E27FC236}">
                  <a16:creationId xmlns:a16="http://schemas.microsoft.com/office/drawing/2014/main" id="{0459FFCA-840D-4211-B211-7C59287653FF}"/>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7">
              <a:extLst>
                <a:ext uri="{FF2B5EF4-FFF2-40B4-BE49-F238E27FC236}">
                  <a16:creationId xmlns:a16="http://schemas.microsoft.com/office/drawing/2014/main" id="{41319F0C-F4AD-438F-B97A-3980E05A1B17}"/>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88">
              <a:extLst>
                <a:ext uri="{FF2B5EF4-FFF2-40B4-BE49-F238E27FC236}">
                  <a16:creationId xmlns:a16="http://schemas.microsoft.com/office/drawing/2014/main" id="{A5D8392A-27E2-4989-8942-EE284BCD9820}"/>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89">
              <a:extLst>
                <a:ext uri="{FF2B5EF4-FFF2-40B4-BE49-F238E27FC236}">
                  <a16:creationId xmlns:a16="http://schemas.microsoft.com/office/drawing/2014/main" id="{BE4CB943-0848-4D80-A244-C2DB4C491711}"/>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0">
              <a:extLst>
                <a:ext uri="{FF2B5EF4-FFF2-40B4-BE49-F238E27FC236}">
                  <a16:creationId xmlns:a16="http://schemas.microsoft.com/office/drawing/2014/main" id="{1E015C79-2C79-4220-8420-629436D62394}"/>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1">
              <a:extLst>
                <a:ext uri="{FF2B5EF4-FFF2-40B4-BE49-F238E27FC236}">
                  <a16:creationId xmlns:a16="http://schemas.microsoft.com/office/drawing/2014/main" id="{B17F6FBF-8DA0-45D5-9040-A8C6570FDF86}"/>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2">
              <a:extLst>
                <a:ext uri="{FF2B5EF4-FFF2-40B4-BE49-F238E27FC236}">
                  <a16:creationId xmlns:a16="http://schemas.microsoft.com/office/drawing/2014/main" id="{9E026874-0653-4EAF-A72F-F609A8B73E2E}"/>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3">
              <a:extLst>
                <a:ext uri="{FF2B5EF4-FFF2-40B4-BE49-F238E27FC236}">
                  <a16:creationId xmlns:a16="http://schemas.microsoft.com/office/drawing/2014/main" id="{D3E9F9FB-41CB-4DB8-8086-EB8467ED13AB}"/>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4">
              <a:extLst>
                <a:ext uri="{FF2B5EF4-FFF2-40B4-BE49-F238E27FC236}">
                  <a16:creationId xmlns:a16="http://schemas.microsoft.com/office/drawing/2014/main" id="{FD982413-8F97-4A7D-82BD-A65DD9B3DB99}"/>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5">
              <a:extLst>
                <a:ext uri="{FF2B5EF4-FFF2-40B4-BE49-F238E27FC236}">
                  <a16:creationId xmlns:a16="http://schemas.microsoft.com/office/drawing/2014/main" id="{D50CB561-8EF5-4308-A455-6D096E075268}"/>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6">
              <a:extLst>
                <a:ext uri="{FF2B5EF4-FFF2-40B4-BE49-F238E27FC236}">
                  <a16:creationId xmlns:a16="http://schemas.microsoft.com/office/drawing/2014/main" id="{FFBC8FBE-606C-4CB3-91E1-ED06ECBB17D0}"/>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7">
              <a:extLst>
                <a:ext uri="{FF2B5EF4-FFF2-40B4-BE49-F238E27FC236}">
                  <a16:creationId xmlns:a16="http://schemas.microsoft.com/office/drawing/2014/main" id="{36FE0ABF-E345-4E5D-8A63-70BAA6FEA25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8">
              <a:extLst>
                <a:ext uri="{FF2B5EF4-FFF2-40B4-BE49-F238E27FC236}">
                  <a16:creationId xmlns:a16="http://schemas.microsoft.com/office/drawing/2014/main" id="{9267DB30-623D-42E8-92A2-BCF5C69429D3}"/>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99">
              <a:extLst>
                <a:ext uri="{FF2B5EF4-FFF2-40B4-BE49-F238E27FC236}">
                  <a16:creationId xmlns:a16="http://schemas.microsoft.com/office/drawing/2014/main" id="{2E9CA577-8AA9-44EE-AB3E-82147EBFA5D6}"/>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0">
              <a:extLst>
                <a:ext uri="{FF2B5EF4-FFF2-40B4-BE49-F238E27FC236}">
                  <a16:creationId xmlns:a16="http://schemas.microsoft.com/office/drawing/2014/main" id="{001D08BA-9184-4F00-A861-33F8C6DEDC89}"/>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1">
              <a:extLst>
                <a:ext uri="{FF2B5EF4-FFF2-40B4-BE49-F238E27FC236}">
                  <a16:creationId xmlns:a16="http://schemas.microsoft.com/office/drawing/2014/main" id="{BA954CEC-7B7F-4CD7-9D37-D5FA9D58C0CF}"/>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2">
              <a:extLst>
                <a:ext uri="{FF2B5EF4-FFF2-40B4-BE49-F238E27FC236}">
                  <a16:creationId xmlns:a16="http://schemas.microsoft.com/office/drawing/2014/main" id="{05817761-5784-4D7A-9010-24FD70B35031}"/>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3">
              <a:extLst>
                <a:ext uri="{FF2B5EF4-FFF2-40B4-BE49-F238E27FC236}">
                  <a16:creationId xmlns:a16="http://schemas.microsoft.com/office/drawing/2014/main" id="{DC420559-C599-43E4-9F87-D5F7BF1439F6}"/>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4">
              <a:extLst>
                <a:ext uri="{FF2B5EF4-FFF2-40B4-BE49-F238E27FC236}">
                  <a16:creationId xmlns:a16="http://schemas.microsoft.com/office/drawing/2014/main" id="{F8E5C600-936F-456C-A0F3-165AAD26D9E3}"/>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 name="Freeform 105">
              <a:extLst>
                <a:ext uri="{FF2B5EF4-FFF2-40B4-BE49-F238E27FC236}">
                  <a16:creationId xmlns:a16="http://schemas.microsoft.com/office/drawing/2014/main" id="{D08DAE1D-ADBB-440D-9E07-7C279B157E9A}"/>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Tree>
    <p:extLst>
      <p:ext uri="{BB962C8B-B14F-4D97-AF65-F5344CB8AC3E}">
        <p14:creationId xmlns:p14="http://schemas.microsoft.com/office/powerpoint/2010/main" val="386278451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7" name="Content Placeholder 2"/>
          <p:cNvSpPr>
            <a:spLocks noGrp="1"/>
          </p:cNvSpPr>
          <p:nvPr>
            <p:ph idx="13"/>
          </p:nvPr>
        </p:nvSpPr>
        <p:spPr>
          <a:xfrm>
            <a:off x="325661" y="1339850"/>
            <a:ext cx="8188710" cy="4878388"/>
          </a:xfrm>
        </p:spPr>
        <p:txBody>
          <a:bodyPr lIns="91440"/>
          <a:lstStyle>
            <a:lvl1pPr marL="0" indent="0" algn="l" rtl="0" fontAlgn="base">
              <a:spcBef>
                <a:spcPts val="480"/>
              </a:spcBef>
              <a:spcAft>
                <a:spcPct val="0"/>
              </a:spcAft>
              <a:buSzPct val="40000"/>
              <a:defRPr lang="en-US" sz="1600" b="1" dirty="0" smtClean="0">
                <a:solidFill>
                  <a:srgbClr val="7A9A3D"/>
                </a:solidFill>
                <a:latin typeface="+mn-lt"/>
                <a:ea typeface="+mn-ea"/>
                <a:cs typeface="+mn-cs"/>
              </a:defRPr>
            </a:lvl1pPr>
            <a:lvl2pPr>
              <a:spcBef>
                <a:spcPts val="2000"/>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lvl="0"/>
            <a:r>
              <a:rPr lang="en-US"/>
              <a:t>Click to edit Master text styles</a:t>
            </a:r>
          </a:p>
        </p:txBody>
      </p:sp>
      <p:grpSp>
        <p:nvGrpSpPr>
          <p:cNvPr id="34" name="Group 33">
            <a:extLst>
              <a:ext uri="{FF2B5EF4-FFF2-40B4-BE49-F238E27FC236}">
                <a16:creationId xmlns:a16="http://schemas.microsoft.com/office/drawing/2014/main" id="{7645B271-DC5A-455C-972F-184CD6F75FE1}"/>
              </a:ext>
            </a:extLst>
          </p:cNvPr>
          <p:cNvGrpSpPr/>
          <p:nvPr userDrawn="1"/>
        </p:nvGrpSpPr>
        <p:grpSpPr>
          <a:xfrm>
            <a:off x="7358173" y="6361974"/>
            <a:ext cx="1382376" cy="297562"/>
            <a:chOff x="6923088" y="4475163"/>
            <a:chExt cx="1873251" cy="403225"/>
          </a:xfrm>
        </p:grpSpPr>
        <p:sp>
          <p:nvSpPr>
            <p:cNvPr id="35" name="AutoShape 4">
              <a:extLst>
                <a:ext uri="{FF2B5EF4-FFF2-40B4-BE49-F238E27FC236}">
                  <a16:creationId xmlns:a16="http://schemas.microsoft.com/office/drawing/2014/main" id="{981F299B-B30A-4200-882E-A1DB110E54A1}"/>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6">
              <a:extLst>
                <a:ext uri="{FF2B5EF4-FFF2-40B4-BE49-F238E27FC236}">
                  <a16:creationId xmlns:a16="http://schemas.microsoft.com/office/drawing/2014/main" id="{8CB19815-5037-45FC-9786-8C9AD105801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7">
              <a:extLst>
                <a:ext uri="{FF2B5EF4-FFF2-40B4-BE49-F238E27FC236}">
                  <a16:creationId xmlns:a16="http://schemas.microsoft.com/office/drawing/2014/main" id="{210663C0-C8F9-403A-8CD2-C1F7CF8FC2BF}"/>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83">
              <a:extLst>
                <a:ext uri="{FF2B5EF4-FFF2-40B4-BE49-F238E27FC236}">
                  <a16:creationId xmlns:a16="http://schemas.microsoft.com/office/drawing/2014/main" id="{8158FE4D-784E-459F-A960-4E125DF0F251}"/>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84">
              <a:extLst>
                <a:ext uri="{FF2B5EF4-FFF2-40B4-BE49-F238E27FC236}">
                  <a16:creationId xmlns:a16="http://schemas.microsoft.com/office/drawing/2014/main" id="{84E0C97A-D15D-41FF-A250-6C5D06F3172F}"/>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5">
              <a:extLst>
                <a:ext uri="{FF2B5EF4-FFF2-40B4-BE49-F238E27FC236}">
                  <a16:creationId xmlns:a16="http://schemas.microsoft.com/office/drawing/2014/main" id="{9286D920-7349-4DA5-8098-FBBBA4142274}"/>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6">
              <a:extLst>
                <a:ext uri="{FF2B5EF4-FFF2-40B4-BE49-F238E27FC236}">
                  <a16:creationId xmlns:a16="http://schemas.microsoft.com/office/drawing/2014/main" id="{C1B434F8-ADCA-4E47-AE1A-49F89DAFECC5}"/>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7">
              <a:extLst>
                <a:ext uri="{FF2B5EF4-FFF2-40B4-BE49-F238E27FC236}">
                  <a16:creationId xmlns:a16="http://schemas.microsoft.com/office/drawing/2014/main" id="{282F5851-8545-4EE9-A625-19BE3095ACB6}"/>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8">
              <a:extLst>
                <a:ext uri="{FF2B5EF4-FFF2-40B4-BE49-F238E27FC236}">
                  <a16:creationId xmlns:a16="http://schemas.microsoft.com/office/drawing/2014/main" id="{D6AB1CC1-1D24-4B74-A27D-D1B8A703D991}"/>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89">
              <a:extLst>
                <a:ext uri="{FF2B5EF4-FFF2-40B4-BE49-F238E27FC236}">
                  <a16:creationId xmlns:a16="http://schemas.microsoft.com/office/drawing/2014/main" id="{3862B34B-4D7E-4367-ABFC-C70AAC34F925}"/>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90">
              <a:extLst>
                <a:ext uri="{FF2B5EF4-FFF2-40B4-BE49-F238E27FC236}">
                  <a16:creationId xmlns:a16="http://schemas.microsoft.com/office/drawing/2014/main" id="{E5F1F9C5-A51C-4CC0-8DF0-465C55D60173}"/>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1">
              <a:extLst>
                <a:ext uri="{FF2B5EF4-FFF2-40B4-BE49-F238E27FC236}">
                  <a16:creationId xmlns:a16="http://schemas.microsoft.com/office/drawing/2014/main" id="{569D52C3-EFFA-4F6C-88D6-95C2B8F81034}"/>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2">
              <a:extLst>
                <a:ext uri="{FF2B5EF4-FFF2-40B4-BE49-F238E27FC236}">
                  <a16:creationId xmlns:a16="http://schemas.microsoft.com/office/drawing/2014/main" id="{42ED9E5F-C2B4-42A4-AA2A-AF48941C81EB}"/>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3">
              <a:extLst>
                <a:ext uri="{FF2B5EF4-FFF2-40B4-BE49-F238E27FC236}">
                  <a16:creationId xmlns:a16="http://schemas.microsoft.com/office/drawing/2014/main" id="{CC43DE98-B858-4BA0-96D4-87DABB0B9042}"/>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4">
              <a:extLst>
                <a:ext uri="{FF2B5EF4-FFF2-40B4-BE49-F238E27FC236}">
                  <a16:creationId xmlns:a16="http://schemas.microsoft.com/office/drawing/2014/main" id="{C77B781B-7A72-4CD0-B5D7-93667054DEC7}"/>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5">
              <a:extLst>
                <a:ext uri="{FF2B5EF4-FFF2-40B4-BE49-F238E27FC236}">
                  <a16:creationId xmlns:a16="http://schemas.microsoft.com/office/drawing/2014/main" id="{65A1C4BE-A361-43C9-9F99-35D7D96B6351}"/>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6">
              <a:extLst>
                <a:ext uri="{FF2B5EF4-FFF2-40B4-BE49-F238E27FC236}">
                  <a16:creationId xmlns:a16="http://schemas.microsoft.com/office/drawing/2014/main" id="{A0712A7E-616F-4D72-9D69-992C6EECD487}"/>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7">
              <a:extLst>
                <a:ext uri="{FF2B5EF4-FFF2-40B4-BE49-F238E27FC236}">
                  <a16:creationId xmlns:a16="http://schemas.microsoft.com/office/drawing/2014/main" id="{622CAA9B-3BBB-4A0A-9F4F-A55FF6A4F70F}"/>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8">
              <a:extLst>
                <a:ext uri="{FF2B5EF4-FFF2-40B4-BE49-F238E27FC236}">
                  <a16:creationId xmlns:a16="http://schemas.microsoft.com/office/drawing/2014/main" id="{05FA4D1B-0AF0-478D-9483-3C9AD781F457}"/>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9">
              <a:extLst>
                <a:ext uri="{FF2B5EF4-FFF2-40B4-BE49-F238E27FC236}">
                  <a16:creationId xmlns:a16="http://schemas.microsoft.com/office/drawing/2014/main" id="{759E997B-853C-4C4C-A139-FCA7C81D155F}"/>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100">
              <a:extLst>
                <a:ext uri="{FF2B5EF4-FFF2-40B4-BE49-F238E27FC236}">
                  <a16:creationId xmlns:a16="http://schemas.microsoft.com/office/drawing/2014/main" id="{986E164C-CF11-4423-93E0-CE6765080049}"/>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1">
              <a:extLst>
                <a:ext uri="{FF2B5EF4-FFF2-40B4-BE49-F238E27FC236}">
                  <a16:creationId xmlns:a16="http://schemas.microsoft.com/office/drawing/2014/main" id="{2BA4917F-73B1-42C6-8A7A-BC93E1E70930}"/>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2">
              <a:extLst>
                <a:ext uri="{FF2B5EF4-FFF2-40B4-BE49-F238E27FC236}">
                  <a16:creationId xmlns:a16="http://schemas.microsoft.com/office/drawing/2014/main" id="{5219F6E5-979C-417D-B1BC-F638E25EC2C3}"/>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3">
              <a:extLst>
                <a:ext uri="{FF2B5EF4-FFF2-40B4-BE49-F238E27FC236}">
                  <a16:creationId xmlns:a16="http://schemas.microsoft.com/office/drawing/2014/main" id="{A50A41F6-9858-47F8-8C00-C523EFC2667E}"/>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4">
              <a:extLst>
                <a:ext uri="{FF2B5EF4-FFF2-40B4-BE49-F238E27FC236}">
                  <a16:creationId xmlns:a16="http://schemas.microsoft.com/office/drawing/2014/main" id="{D34DAA34-328E-42B7-AEF3-A67AF79B1509}"/>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5">
              <a:extLst>
                <a:ext uri="{FF2B5EF4-FFF2-40B4-BE49-F238E27FC236}">
                  <a16:creationId xmlns:a16="http://schemas.microsoft.com/office/drawing/2014/main" id="{09E02178-BC20-4656-8320-DBEE2C2D78BF}"/>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2" name="Slide Number Placeholder 3">
            <a:extLst>
              <a:ext uri="{FF2B5EF4-FFF2-40B4-BE49-F238E27FC236}">
                <a16:creationId xmlns:a16="http://schemas.microsoft.com/office/drawing/2014/main" id="{4BACBA7A-3B9C-4FA4-BE9B-2701ADADA166}"/>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3" name="Rectangle 155">
            <a:extLst>
              <a:ext uri="{FF2B5EF4-FFF2-40B4-BE49-F238E27FC236}">
                <a16:creationId xmlns:a16="http://schemas.microsoft.com/office/drawing/2014/main" id="{14E214B7-BB48-4178-B022-500F2BA5A5EF}"/>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64" name="Rectangle 176">
            <a:extLst>
              <a:ext uri="{FF2B5EF4-FFF2-40B4-BE49-F238E27FC236}">
                <a16:creationId xmlns:a16="http://schemas.microsoft.com/office/drawing/2014/main" id="{1206BE26-E5C7-4ADA-8A9A-41BDC4C42A8A}"/>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2056417613"/>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64" userDrawn="1">
          <p15:clr>
            <a:srgbClr val="FBAE40"/>
          </p15:clr>
        </p15:guide>
      </p15:sldGuideLst>
    </p:ext>
  </p:extLst>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TOC/Agenda_CFA">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a:noFill/>
          <a:ln w="9525">
            <a:noFill/>
            <a:miter lim="800000"/>
            <a:headEnd/>
            <a:tailEnd/>
          </a:ln>
          <a:effectLst/>
        </p:spPr>
        <p:txBody>
          <a:bodyPr tIns="45720"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5" y="1264280"/>
            <a:ext cx="8188710" cy="3670457"/>
          </a:xfrm>
        </p:spPr>
        <p:txBody>
          <a:bodyPr/>
          <a:lstStyle>
            <a:lvl1pPr marL="227013" indent="-227013">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963" indent="-217488">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Page footer, i.e., For institutional use only.</a:t>
            </a:r>
          </a:p>
        </p:txBody>
      </p:sp>
      <p:sp>
        <p:nvSpPr>
          <p:cNvPr id="7"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dirty="0"/>
              <a:t>Production code #</a:t>
            </a:r>
          </a:p>
        </p:txBody>
      </p:sp>
      <p:grpSp>
        <p:nvGrpSpPr>
          <p:cNvPr id="35" name="Group 34">
            <a:extLst>
              <a:ext uri="{FF2B5EF4-FFF2-40B4-BE49-F238E27FC236}">
                <a16:creationId xmlns:a16="http://schemas.microsoft.com/office/drawing/2014/main" id="{5C89791D-B2CB-4A97-8110-87E045E85EE3}"/>
              </a:ext>
            </a:extLst>
          </p:cNvPr>
          <p:cNvGrpSpPr/>
          <p:nvPr userDrawn="1"/>
        </p:nvGrpSpPr>
        <p:grpSpPr>
          <a:xfrm>
            <a:off x="7358173" y="6361974"/>
            <a:ext cx="1382376" cy="297562"/>
            <a:chOff x="6923088" y="4475163"/>
            <a:chExt cx="1873251" cy="403225"/>
          </a:xfrm>
        </p:grpSpPr>
        <p:sp>
          <p:nvSpPr>
            <p:cNvPr id="37" name="AutoShape 4">
              <a:extLst>
                <a:ext uri="{FF2B5EF4-FFF2-40B4-BE49-F238E27FC236}">
                  <a16:creationId xmlns:a16="http://schemas.microsoft.com/office/drawing/2014/main" id="{256E42B7-8D40-456D-8837-CE990224176A}"/>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6">
              <a:extLst>
                <a:ext uri="{FF2B5EF4-FFF2-40B4-BE49-F238E27FC236}">
                  <a16:creationId xmlns:a16="http://schemas.microsoft.com/office/drawing/2014/main" id="{CEC5AC92-1445-4A45-B5FA-35F1132B208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7">
              <a:extLst>
                <a:ext uri="{FF2B5EF4-FFF2-40B4-BE49-F238E27FC236}">
                  <a16:creationId xmlns:a16="http://schemas.microsoft.com/office/drawing/2014/main" id="{8D9ABD88-51F6-44D2-8638-4499CF72EB4F}"/>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83">
              <a:extLst>
                <a:ext uri="{FF2B5EF4-FFF2-40B4-BE49-F238E27FC236}">
                  <a16:creationId xmlns:a16="http://schemas.microsoft.com/office/drawing/2014/main" id="{AB894C49-45C2-4236-87FC-911492E384C7}"/>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4">
              <a:extLst>
                <a:ext uri="{FF2B5EF4-FFF2-40B4-BE49-F238E27FC236}">
                  <a16:creationId xmlns:a16="http://schemas.microsoft.com/office/drawing/2014/main" id="{06413496-CFDB-4B8E-B601-04A8AE8379AE}"/>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5">
              <a:extLst>
                <a:ext uri="{FF2B5EF4-FFF2-40B4-BE49-F238E27FC236}">
                  <a16:creationId xmlns:a16="http://schemas.microsoft.com/office/drawing/2014/main" id="{F6660DA9-6CF5-43A3-BDEB-61ED91AC4875}"/>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6">
              <a:extLst>
                <a:ext uri="{FF2B5EF4-FFF2-40B4-BE49-F238E27FC236}">
                  <a16:creationId xmlns:a16="http://schemas.microsoft.com/office/drawing/2014/main" id="{517CC972-00A3-4A21-80CC-05D21668455A}"/>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7">
              <a:extLst>
                <a:ext uri="{FF2B5EF4-FFF2-40B4-BE49-F238E27FC236}">
                  <a16:creationId xmlns:a16="http://schemas.microsoft.com/office/drawing/2014/main" id="{D67C55F2-0C06-4A38-867C-6CD74DA2F0E6}"/>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88">
              <a:extLst>
                <a:ext uri="{FF2B5EF4-FFF2-40B4-BE49-F238E27FC236}">
                  <a16:creationId xmlns:a16="http://schemas.microsoft.com/office/drawing/2014/main" id="{0B2C50D3-2919-4B8E-9EE3-508C84B3F4C9}"/>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89">
              <a:extLst>
                <a:ext uri="{FF2B5EF4-FFF2-40B4-BE49-F238E27FC236}">
                  <a16:creationId xmlns:a16="http://schemas.microsoft.com/office/drawing/2014/main" id="{464087C1-209E-4381-BB3E-9855B415D051}"/>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0">
              <a:extLst>
                <a:ext uri="{FF2B5EF4-FFF2-40B4-BE49-F238E27FC236}">
                  <a16:creationId xmlns:a16="http://schemas.microsoft.com/office/drawing/2014/main" id="{9C5CC6E1-99CD-46AA-8EA8-66ECA3BB6743}"/>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1">
              <a:extLst>
                <a:ext uri="{FF2B5EF4-FFF2-40B4-BE49-F238E27FC236}">
                  <a16:creationId xmlns:a16="http://schemas.microsoft.com/office/drawing/2014/main" id="{100564BC-C7D5-4130-8CA4-B74818772BB9}"/>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2">
              <a:extLst>
                <a:ext uri="{FF2B5EF4-FFF2-40B4-BE49-F238E27FC236}">
                  <a16:creationId xmlns:a16="http://schemas.microsoft.com/office/drawing/2014/main" id="{3C5592C7-46B8-440B-9A9B-4BBA10E9A852}"/>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3">
              <a:extLst>
                <a:ext uri="{FF2B5EF4-FFF2-40B4-BE49-F238E27FC236}">
                  <a16:creationId xmlns:a16="http://schemas.microsoft.com/office/drawing/2014/main" id="{B7ED3C6E-0450-46C4-B598-8CF656E61874}"/>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4">
              <a:extLst>
                <a:ext uri="{FF2B5EF4-FFF2-40B4-BE49-F238E27FC236}">
                  <a16:creationId xmlns:a16="http://schemas.microsoft.com/office/drawing/2014/main" id="{AD2B1F3E-7445-4B4C-9528-DB5B631C9489}"/>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5">
              <a:extLst>
                <a:ext uri="{FF2B5EF4-FFF2-40B4-BE49-F238E27FC236}">
                  <a16:creationId xmlns:a16="http://schemas.microsoft.com/office/drawing/2014/main" id="{6A229020-7EF4-44A6-A13C-EAEEBD8AA53D}"/>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6">
              <a:extLst>
                <a:ext uri="{FF2B5EF4-FFF2-40B4-BE49-F238E27FC236}">
                  <a16:creationId xmlns:a16="http://schemas.microsoft.com/office/drawing/2014/main" id="{6A9AD9C9-D486-4508-8EBF-5607B6D0F060}"/>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7">
              <a:extLst>
                <a:ext uri="{FF2B5EF4-FFF2-40B4-BE49-F238E27FC236}">
                  <a16:creationId xmlns:a16="http://schemas.microsoft.com/office/drawing/2014/main" id="{E7B98288-CFE9-4541-AE6E-E1AD9A38708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8">
              <a:extLst>
                <a:ext uri="{FF2B5EF4-FFF2-40B4-BE49-F238E27FC236}">
                  <a16:creationId xmlns:a16="http://schemas.microsoft.com/office/drawing/2014/main" id="{EC441BBE-D691-48C4-8144-9252918CC3BB}"/>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99">
              <a:extLst>
                <a:ext uri="{FF2B5EF4-FFF2-40B4-BE49-F238E27FC236}">
                  <a16:creationId xmlns:a16="http://schemas.microsoft.com/office/drawing/2014/main" id="{926F933F-6516-44DF-BD19-8DE4F4256134}"/>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0">
              <a:extLst>
                <a:ext uri="{FF2B5EF4-FFF2-40B4-BE49-F238E27FC236}">
                  <a16:creationId xmlns:a16="http://schemas.microsoft.com/office/drawing/2014/main" id="{7D55741F-239C-4ACB-9617-839C2C76A953}"/>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1">
              <a:extLst>
                <a:ext uri="{FF2B5EF4-FFF2-40B4-BE49-F238E27FC236}">
                  <a16:creationId xmlns:a16="http://schemas.microsoft.com/office/drawing/2014/main" id="{97BA2CBA-119F-417A-A3D5-615918135136}"/>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2">
              <a:extLst>
                <a:ext uri="{FF2B5EF4-FFF2-40B4-BE49-F238E27FC236}">
                  <a16:creationId xmlns:a16="http://schemas.microsoft.com/office/drawing/2014/main" id="{25CE3DC2-26FB-4D97-9877-C6F95846336A}"/>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3">
              <a:extLst>
                <a:ext uri="{FF2B5EF4-FFF2-40B4-BE49-F238E27FC236}">
                  <a16:creationId xmlns:a16="http://schemas.microsoft.com/office/drawing/2014/main" id="{7140E4E0-8622-4F41-8E64-43A97C658F97}"/>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4">
              <a:extLst>
                <a:ext uri="{FF2B5EF4-FFF2-40B4-BE49-F238E27FC236}">
                  <a16:creationId xmlns:a16="http://schemas.microsoft.com/office/drawing/2014/main" id="{0C14C9C0-D305-4FCB-872A-AB351588739B}"/>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 name="Freeform 105">
              <a:extLst>
                <a:ext uri="{FF2B5EF4-FFF2-40B4-BE49-F238E27FC236}">
                  <a16:creationId xmlns:a16="http://schemas.microsoft.com/office/drawing/2014/main" id="{E56ECF2C-32AC-43B5-B663-5A5BD09CDC3C}"/>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Tree>
    <p:extLst>
      <p:ext uri="{BB962C8B-B14F-4D97-AF65-F5344CB8AC3E}">
        <p14:creationId xmlns:p14="http://schemas.microsoft.com/office/powerpoint/2010/main" val="3701135810"/>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TOC/Agenda_FIL">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a:noFill/>
          <a:ln w="9525">
            <a:noFill/>
            <a:miter lim="800000"/>
            <a:headEnd/>
            <a:tailEnd/>
          </a:ln>
          <a:effectLst/>
        </p:spPr>
        <p:txBody>
          <a:bodyPr tIns="45720"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5" y="1264280"/>
            <a:ext cx="8188710" cy="3879131"/>
          </a:xfrm>
        </p:spPr>
        <p:txBody>
          <a:bodyPr/>
          <a:lstStyle>
            <a:lvl1pPr marL="227013" indent="-227013">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963" indent="-217488">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Page footer, i.e., For institutional use only.</a:t>
            </a:r>
          </a:p>
        </p:txBody>
      </p:sp>
      <p:sp>
        <p:nvSpPr>
          <p:cNvPr id="7"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dirty="0"/>
              <a:t>Production code #</a:t>
            </a:r>
          </a:p>
        </p:txBody>
      </p:sp>
      <p:sp>
        <p:nvSpPr>
          <p:cNvPr id="36" name="Text Box 5"/>
          <p:cNvSpPr txBox="1">
            <a:spLocks noChangeArrowheads="1"/>
          </p:cNvSpPr>
          <p:nvPr userDrawn="1"/>
        </p:nvSpPr>
        <p:spPr bwMode="auto">
          <a:xfrm>
            <a:off x="320040" y="6189203"/>
            <a:ext cx="6715550" cy="3670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lIns="91440" tIns="45720" rIns="91440" bIns="45720" anchor="b"/>
          <a:lstStyle>
            <a:lvl1pPr eaLnBrk="0" hangingPunct="0">
              <a:spcBef>
                <a:spcPct val="20000"/>
              </a:spcBef>
              <a:buSzPct val="40000"/>
              <a:defRPr sz="1600" b="1">
                <a:solidFill>
                  <a:schemeClr val="accent1"/>
                </a:solidFill>
                <a:latin typeface="Arial" charset="0"/>
              </a:defRPr>
            </a:lvl1pPr>
            <a:lvl2pPr marL="742950" indent="-285750" eaLnBrk="0" hangingPunct="0">
              <a:spcBef>
                <a:spcPct val="20000"/>
              </a:spcBef>
              <a:buClr>
                <a:srgbClr val="978981"/>
              </a:buClr>
              <a:buChar char="•"/>
              <a:defRPr sz="1400">
                <a:solidFill>
                  <a:schemeClr val="tx1"/>
                </a:solidFill>
                <a:latin typeface="Arial" charset="0"/>
              </a:defRPr>
            </a:lvl2pPr>
            <a:lvl3pPr marL="1143000" indent="-228600" eaLnBrk="0" hangingPunct="0">
              <a:spcBef>
                <a:spcPct val="20000"/>
              </a:spcBef>
              <a:buClr>
                <a:schemeClr val="accent1"/>
              </a:buClr>
              <a:buFont typeface="Arial" charset="0"/>
              <a:buChar char="–"/>
              <a:defRPr sz="1200">
                <a:solidFill>
                  <a:schemeClr val="accent1"/>
                </a:solidFill>
                <a:latin typeface="Arial" charset="0"/>
              </a:defRPr>
            </a:lvl3pPr>
            <a:lvl4pPr marL="1600200" indent="-228600" eaLnBrk="0" hangingPunct="0">
              <a:spcBef>
                <a:spcPct val="20000"/>
              </a:spcBef>
              <a:buFont typeface="Arial" charset="0"/>
              <a:buChar char="•"/>
              <a:defRPr sz="1200">
                <a:solidFill>
                  <a:srgbClr val="4C5F6C"/>
                </a:solidFill>
                <a:latin typeface="Arial" charset="0"/>
              </a:defRPr>
            </a:lvl4pPr>
            <a:lvl5pPr marL="2057400" indent="-228600" eaLnBrk="0" hangingPunct="0">
              <a:lnSpc>
                <a:spcPts val="2400"/>
              </a:lnSpc>
              <a:defRPr sz="1400">
                <a:solidFill>
                  <a:schemeClr val="tx1"/>
                </a:solidFill>
                <a:latin typeface="Arial" charset="0"/>
              </a:defRPr>
            </a:lvl5pPr>
            <a:lvl6pPr marL="2514600" indent="-228600" eaLnBrk="0" fontAlgn="base" hangingPunct="0">
              <a:lnSpc>
                <a:spcPts val="2400"/>
              </a:lnSpc>
              <a:spcBef>
                <a:spcPct val="0"/>
              </a:spcBef>
              <a:spcAft>
                <a:spcPct val="0"/>
              </a:spcAft>
              <a:defRPr sz="1400">
                <a:solidFill>
                  <a:schemeClr val="tx1"/>
                </a:solidFill>
                <a:latin typeface="Arial" charset="0"/>
              </a:defRPr>
            </a:lvl6pPr>
            <a:lvl7pPr marL="2971800" indent="-228600" eaLnBrk="0" fontAlgn="base" hangingPunct="0">
              <a:lnSpc>
                <a:spcPts val="2400"/>
              </a:lnSpc>
              <a:spcBef>
                <a:spcPct val="0"/>
              </a:spcBef>
              <a:spcAft>
                <a:spcPct val="0"/>
              </a:spcAft>
              <a:defRPr sz="1400">
                <a:solidFill>
                  <a:schemeClr val="tx1"/>
                </a:solidFill>
                <a:latin typeface="Arial" charset="0"/>
              </a:defRPr>
            </a:lvl7pPr>
            <a:lvl8pPr marL="3429000" indent="-228600" eaLnBrk="0" fontAlgn="base" hangingPunct="0">
              <a:lnSpc>
                <a:spcPts val="2400"/>
              </a:lnSpc>
              <a:spcBef>
                <a:spcPct val="0"/>
              </a:spcBef>
              <a:spcAft>
                <a:spcPct val="0"/>
              </a:spcAft>
              <a:defRPr sz="1400">
                <a:solidFill>
                  <a:schemeClr val="tx1"/>
                </a:solidFill>
                <a:latin typeface="Arial" charset="0"/>
              </a:defRPr>
            </a:lvl8pPr>
            <a:lvl9pPr marL="3886200" indent="-228600" eaLnBrk="0" fontAlgn="base" hangingPunct="0">
              <a:lnSpc>
                <a:spcPts val="2400"/>
              </a:lnSpc>
              <a:spcBef>
                <a:spcPct val="0"/>
              </a:spcBef>
              <a:spcAft>
                <a:spcPct val="0"/>
              </a:spcAft>
              <a:defRPr sz="1400">
                <a:solidFill>
                  <a:schemeClr val="tx1"/>
                </a:solidFill>
                <a:latin typeface="Arial" charset="0"/>
              </a:defRPr>
            </a:lvl9pPr>
          </a:lstStyle>
          <a:p>
            <a:pPr>
              <a:lnSpc>
                <a:spcPts val="1000"/>
              </a:lnSpc>
              <a:spcBef>
                <a:spcPct val="0"/>
              </a:spcBef>
              <a:spcAft>
                <a:spcPts val="300"/>
              </a:spcAft>
              <a:buSzTx/>
              <a:defRPr/>
            </a:pPr>
            <a:r>
              <a:rPr lang="en-US" sz="800" b="0" i="1" kern="0" dirty="0">
                <a:solidFill>
                  <a:srgbClr val="000000"/>
                </a:solidFill>
                <a:latin typeface="Arial"/>
              </a:rPr>
              <a:t>Current performance may substantially differ from, and could be significantly lower than, performance shown due to recent significant market volatility. Please contact FIAM for updated performance numbers after the tenth business day following quarter end.</a:t>
            </a:r>
            <a:endParaRPr lang="en-US" altLang="en-US" sz="800" b="0" dirty="0">
              <a:solidFill>
                <a:srgbClr val="000000"/>
              </a:solidFill>
              <a:latin typeface="Arial"/>
            </a:endParaRPr>
          </a:p>
          <a:p>
            <a:pPr>
              <a:lnSpc>
                <a:spcPts val="1000"/>
              </a:lnSpc>
              <a:spcBef>
                <a:spcPct val="0"/>
              </a:spcBef>
              <a:spcAft>
                <a:spcPts val="300"/>
              </a:spcAft>
              <a:buSzTx/>
            </a:pPr>
            <a:r>
              <a:rPr lang="en-US" altLang="en-US" sz="800" b="0" dirty="0">
                <a:solidFill>
                  <a:srgbClr val="000000"/>
                </a:solidFill>
                <a:latin typeface="Arial"/>
              </a:rPr>
              <a:t>See “Important Information” for a discussion of performance data, some of the principal risks related to any of the investment strategies referred to in this presentation, </a:t>
            </a:r>
            <a:r>
              <a:rPr lang="en-US" altLang="en-US" sz="800" b="0" dirty="0">
                <a:solidFill>
                  <a:srgbClr val="FF0000"/>
                </a:solidFill>
                <a:latin typeface="Arial"/>
              </a:rPr>
              <a:t>professional designations and how they are obtained, </a:t>
            </a:r>
            <a:r>
              <a:rPr lang="en-US" altLang="en-US" sz="800" b="0" dirty="0">
                <a:solidFill>
                  <a:srgbClr val="000000"/>
                </a:solidFill>
                <a:latin typeface="Arial"/>
              </a:rPr>
              <a:t>and other information related to this presentation.</a:t>
            </a:r>
          </a:p>
        </p:txBody>
      </p:sp>
      <p:grpSp>
        <p:nvGrpSpPr>
          <p:cNvPr id="35" name="Group 34">
            <a:extLst>
              <a:ext uri="{FF2B5EF4-FFF2-40B4-BE49-F238E27FC236}">
                <a16:creationId xmlns:a16="http://schemas.microsoft.com/office/drawing/2014/main" id="{9B671028-E48D-40C5-8ACD-C05FDF7D449F}"/>
              </a:ext>
            </a:extLst>
          </p:cNvPr>
          <p:cNvGrpSpPr/>
          <p:nvPr userDrawn="1"/>
        </p:nvGrpSpPr>
        <p:grpSpPr>
          <a:xfrm>
            <a:off x="7358173" y="6361974"/>
            <a:ext cx="1382376" cy="297562"/>
            <a:chOff x="6923088" y="4475163"/>
            <a:chExt cx="1873251" cy="403225"/>
          </a:xfrm>
        </p:grpSpPr>
        <p:sp>
          <p:nvSpPr>
            <p:cNvPr id="37" name="AutoShape 4">
              <a:extLst>
                <a:ext uri="{FF2B5EF4-FFF2-40B4-BE49-F238E27FC236}">
                  <a16:creationId xmlns:a16="http://schemas.microsoft.com/office/drawing/2014/main" id="{41A0A4C3-79DD-40B6-8BC6-D9EE8117E164}"/>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6">
              <a:extLst>
                <a:ext uri="{FF2B5EF4-FFF2-40B4-BE49-F238E27FC236}">
                  <a16:creationId xmlns:a16="http://schemas.microsoft.com/office/drawing/2014/main" id="{06A09DE6-1F7D-487C-89F5-0133C2811EF1}"/>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7">
              <a:extLst>
                <a:ext uri="{FF2B5EF4-FFF2-40B4-BE49-F238E27FC236}">
                  <a16:creationId xmlns:a16="http://schemas.microsoft.com/office/drawing/2014/main" id="{BC537B18-1528-4582-A10A-FD2BFCA85C9B}"/>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83">
              <a:extLst>
                <a:ext uri="{FF2B5EF4-FFF2-40B4-BE49-F238E27FC236}">
                  <a16:creationId xmlns:a16="http://schemas.microsoft.com/office/drawing/2014/main" id="{A763B7BA-5F06-45F4-B336-0D7F28991AC1}"/>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4">
              <a:extLst>
                <a:ext uri="{FF2B5EF4-FFF2-40B4-BE49-F238E27FC236}">
                  <a16:creationId xmlns:a16="http://schemas.microsoft.com/office/drawing/2014/main" id="{B59244BE-4416-4E71-8CFD-E3148F4E65B4}"/>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5">
              <a:extLst>
                <a:ext uri="{FF2B5EF4-FFF2-40B4-BE49-F238E27FC236}">
                  <a16:creationId xmlns:a16="http://schemas.microsoft.com/office/drawing/2014/main" id="{D7CB18BD-454C-4083-ACF8-08A15D7DE79D}"/>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6">
              <a:extLst>
                <a:ext uri="{FF2B5EF4-FFF2-40B4-BE49-F238E27FC236}">
                  <a16:creationId xmlns:a16="http://schemas.microsoft.com/office/drawing/2014/main" id="{94B7FE36-E6D8-48D3-A920-E17EA9D8FF8A}"/>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7">
              <a:extLst>
                <a:ext uri="{FF2B5EF4-FFF2-40B4-BE49-F238E27FC236}">
                  <a16:creationId xmlns:a16="http://schemas.microsoft.com/office/drawing/2014/main" id="{91500554-36B6-48B3-B52C-B65BB750F0AF}"/>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88">
              <a:extLst>
                <a:ext uri="{FF2B5EF4-FFF2-40B4-BE49-F238E27FC236}">
                  <a16:creationId xmlns:a16="http://schemas.microsoft.com/office/drawing/2014/main" id="{242806E8-1993-4314-9125-9F718CD2463F}"/>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89">
              <a:extLst>
                <a:ext uri="{FF2B5EF4-FFF2-40B4-BE49-F238E27FC236}">
                  <a16:creationId xmlns:a16="http://schemas.microsoft.com/office/drawing/2014/main" id="{D4AFA8A6-1EEC-415E-BB42-399FE44894EE}"/>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0">
              <a:extLst>
                <a:ext uri="{FF2B5EF4-FFF2-40B4-BE49-F238E27FC236}">
                  <a16:creationId xmlns:a16="http://schemas.microsoft.com/office/drawing/2014/main" id="{99DC5ADB-9A49-4B3F-930C-28D84D6505AC}"/>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1">
              <a:extLst>
                <a:ext uri="{FF2B5EF4-FFF2-40B4-BE49-F238E27FC236}">
                  <a16:creationId xmlns:a16="http://schemas.microsoft.com/office/drawing/2014/main" id="{AED2E847-3F3A-4514-BF00-2256431A212D}"/>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2">
              <a:extLst>
                <a:ext uri="{FF2B5EF4-FFF2-40B4-BE49-F238E27FC236}">
                  <a16:creationId xmlns:a16="http://schemas.microsoft.com/office/drawing/2014/main" id="{5AD1B40E-46E6-4893-B807-94DA6F5E0C6B}"/>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3">
              <a:extLst>
                <a:ext uri="{FF2B5EF4-FFF2-40B4-BE49-F238E27FC236}">
                  <a16:creationId xmlns:a16="http://schemas.microsoft.com/office/drawing/2014/main" id="{BAEC2E29-1A2F-4FB2-AEAC-2728E44A0D66}"/>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4">
              <a:extLst>
                <a:ext uri="{FF2B5EF4-FFF2-40B4-BE49-F238E27FC236}">
                  <a16:creationId xmlns:a16="http://schemas.microsoft.com/office/drawing/2014/main" id="{2D42C520-E013-4E29-B604-496C5C1FF3FA}"/>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5">
              <a:extLst>
                <a:ext uri="{FF2B5EF4-FFF2-40B4-BE49-F238E27FC236}">
                  <a16:creationId xmlns:a16="http://schemas.microsoft.com/office/drawing/2014/main" id="{B7DD14D4-C960-46FA-8A45-D56F5C19EAD4}"/>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6">
              <a:extLst>
                <a:ext uri="{FF2B5EF4-FFF2-40B4-BE49-F238E27FC236}">
                  <a16:creationId xmlns:a16="http://schemas.microsoft.com/office/drawing/2014/main" id="{E16CF84E-5E30-4B1D-A884-C3C46A6FCD54}"/>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7">
              <a:extLst>
                <a:ext uri="{FF2B5EF4-FFF2-40B4-BE49-F238E27FC236}">
                  <a16:creationId xmlns:a16="http://schemas.microsoft.com/office/drawing/2014/main" id="{FCAFF8C7-3F9F-4B5D-992B-894297B50B97}"/>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8">
              <a:extLst>
                <a:ext uri="{FF2B5EF4-FFF2-40B4-BE49-F238E27FC236}">
                  <a16:creationId xmlns:a16="http://schemas.microsoft.com/office/drawing/2014/main" id="{3C7CE6E6-40FF-4BFB-AF55-B1ACB79E45B4}"/>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99">
              <a:extLst>
                <a:ext uri="{FF2B5EF4-FFF2-40B4-BE49-F238E27FC236}">
                  <a16:creationId xmlns:a16="http://schemas.microsoft.com/office/drawing/2014/main" id="{9053C78C-E959-476C-B6BE-1F5CD9988B1D}"/>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0">
              <a:extLst>
                <a:ext uri="{FF2B5EF4-FFF2-40B4-BE49-F238E27FC236}">
                  <a16:creationId xmlns:a16="http://schemas.microsoft.com/office/drawing/2014/main" id="{6B650DC3-F60E-4D00-B0B4-6826F061302A}"/>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1">
              <a:extLst>
                <a:ext uri="{FF2B5EF4-FFF2-40B4-BE49-F238E27FC236}">
                  <a16:creationId xmlns:a16="http://schemas.microsoft.com/office/drawing/2014/main" id="{92A617C5-EA9A-4E5E-BCA5-D29DDB093EB1}"/>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2">
              <a:extLst>
                <a:ext uri="{FF2B5EF4-FFF2-40B4-BE49-F238E27FC236}">
                  <a16:creationId xmlns:a16="http://schemas.microsoft.com/office/drawing/2014/main" id="{7664EE20-78C2-4457-88D7-0E7298C674FC}"/>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3">
              <a:extLst>
                <a:ext uri="{FF2B5EF4-FFF2-40B4-BE49-F238E27FC236}">
                  <a16:creationId xmlns:a16="http://schemas.microsoft.com/office/drawing/2014/main" id="{33D15C1A-04E9-463A-8619-EDB39EBA46BB}"/>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4">
              <a:extLst>
                <a:ext uri="{FF2B5EF4-FFF2-40B4-BE49-F238E27FC236}">
                  <a16:creationId xmlns:a16="http://schemas.microsoft.com/office/drawing/2014/main" id="{2AD3A8A6-2731-4BC1-B17D-F9165A963F23}"/>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 name="Freeform 105">
              <a:extLst>
                <a:ext uri="{FF2B5EF4-FFF2-40B4-BE49-F238E27FC236}">
                  <a16:creationId xmlns:a16="http://schemas.microsoft.com/office/drawing/2014/main" id="{53B0DC82-B3F2-4112-B778-9F65A4293160}"/>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Tree>
    <p:extLst>
      <p:ext uri="{BB962C8B-B14F-4D97-AF65-F5344CB8AC3E}">
        <p14:creationId xmlns:p14="http://schemas.microsoft.com/office/powerpoint/2010/main" val="3122563374"/>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grpSp>
        <p:nvGrpSpPr>
          <p:cNvPr id="33" name="Group 32">
            <a:extLst>
              <a:ext uri="{FF2B5EF4-FFF2-40B4-BE49-F238E27FC236}">
                <a16:creationId xmlns:a16="http://schemas.microsoft.com/office/drawing/2014/main" id="{0F62616B-A113-49C2-BCA3-32AFDB89CBE2}"/>
              </a:ext>
            </a:extLst>
          </p:cNvPr>
          <p:cNvGrpSpPr/>
          <p:nvPr userDrawn="1"/>
        </p:nvGrpSpPr>
        <p:grpSpPr>
          <a:xfrm>
            <a:off x="7358173" y="6361974"/>
            <a:ext cx="1382376" cy="297562"/>
            <a:chOff x="6923088" y="4475163"/>
            <a:chExt cx="1873251" cy="403225"/>
          </a:xfrm>
        </p:grpSpPr>
        <p:sp>
          <p:nvSpPr>
            <p:cNvPr id="34" name="AutoShape 4">
              <a:extLst>
                <a:ext uri="{FF2B5EF4-FFF2-40B4-BE49-F238E27FC236}">
                  <a16:creationId xmlns:a16="http://schemas.microsoft.com/office/drawing/2014/main" id="{49D58BA8-C307-41D7-A988-42E097D1EF76}"/>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 name="Freeform 6">
              <a:extLst>
                <a:ext uri="{FF2B5EF4-FFF2-40B4-BE49-F238E27FC236}">
                  <a16:creationId xmlns:a16="http://schemas.microsoft.com/office/drawing/2014/main" id="{99E6BBF1-6900-43FC-B106-808C1203D52D}"/>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7">
              <a:extLst>
                <a:ext uri="{FF2B5EF4-FFF2-40B4-BE49-F238E27FC236}">
                  <a16:creationId xmlns:a16="http://schemas.microsoft.com/office/drawing/2014/main" id="{1CAA1F79-AF27-468E-8586-71EF43CE357A}"/>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83">
              <a:extLst>
                <a:ext uri="{FF2B5EF4-FFF2-40B4-BE49-F238E27FC236}">
                  <a16:creationId xmlns:a16="http://schemas.microsoft.com/office/drawing/2014/main" id="{25628C13-6D93-4F00-8ED8-90737568691A}"/>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84">
              <a:extLst>
                <a:ext uri="{FF2B5EF4-FFF2-40B4-BE49-F238E27FC236}">
                  <a16:creationId xmlns:a16="http://schemas.microsoft.com/office/drawing/2014/main" id="{85C9C7A1-11FD-4D2C-8EDF-4833DE82B50F}"/>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85">
              <a:extLst>
                <a:ext uri="{FF2B5EF4-FFF2-40B4-BE49-F238E27FC236}">
                  <a16:creationId xmlns:a16="http://schemas.microsoft.com/office/drawing/2014/main" id="{713E574F-4758-48CF-8C5C-4B0FEAD58DBC}"/>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6">
              <a:extLst>
                <a:ext uri="{FF2B5EF4-FFF2-40B4-BE49-F238E27FC236}">
                  <a16:creationId xmlns:a16="http://schemas.microsoft.com/office/drawing/2014/main" id="{5095EFD8-8B78-4FEF-966C-2B785E288D2C}"/>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7">
              <a:extLst>
                <a:ext uri="{FF2B5EF4-FFF2-40B4-BE49-F238E27FC236}">
                  <a16:creationId xmlns:a16="http://schemas.microsoft.com/office/drawing/2014/main" id="{E1B3AF36-9DB0-4539-A4AF-978F6A19D6B3}"/>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8">
              <a:extLst>
                <a:ext uri="{FF2B5EF4-FFF2-40B4-BE49-F238E27FC236}">
                  <a16:creationId xmlns:a16="http://schemas.microsoft.com/office/drawing/2014/main" id="{F15062CC-7097-4E22-AE5F-F76A8333AC1D}"/>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9">
              <a:extLst>
                <a:ext uri="{FF2B5EF4-FFF2-40B4-BE49-F238E27FC236}">
                  <a16:creationId xmlns:a16="http://schemas.microsoft.com/office/drawing/2014/main" id="{62041FF7-97A2-4A11-9271-8D11EF1B6F1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90">
              <a:extLst>
                <a:ext uri="{FF2B5EF4-FFF2-40B4-BE49-F238E27FC236}">
                  <a16:creationId xmlns:a16="http://schemas.microsoft.com/office/drawing/2014/main" id="{866430AE-6669-4687-886A-98B81A7EF4AC}"/>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91">
              <a:extLst>
                <a:ext uri="{FF2B5EF4-FFF2-40B4-BE49-F238E27FC236}">
                  <a16:creationId xmlns:a16="http://schemas.microsoft.com/office/drawing/2014/main" id="{57909145-25A0-4EAB-B40E-FBACBBFF5AE0}"/>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2">
              <a:extLst>
                <a:ext uri="{FF2B5EF4-FFF2-40B4-BE49-F238E27FC236}">
                  <a16:creationId xmlns:a16="http://schemas.microsoft.com/office/drawing/2014/main" id="{62666816-D824-4ACC-8078-CCF01B95645F}"/>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3">
              <a:extLst>
                <a:ext uri="{FF2B5EF4-FFF2-40B4-BE49-F238E27FC236}">
                  <a16:creationId xmlns:a16="http://schemas.microsoft.com/office/drawing/2014/main" id="{1F0724D1-2EFF-4A05-AA97-B428B60B54AA}"/>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4">
              <a:extLst>
                <a:ext uri="{FF2B5EF4-FFF2-40B4-BE49-F238E27FC236}">
                  <a16:creationId xmlns:a16="http://schemas.microsoft.com/office/drawing/2014/main" id="{D34C7757-1028-46E7-A0FC-91415EC881C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5">
              <a:extLst>
                <a:ext uri="{FF2B5EF4-FFF2-40B4-BE49-F238E27FC236}">
                  <a16:creationId xmlns:a16="http://schemas.microsoft.com/office/drawing/2014/main" id="{36C1B6E4-AA6D-4CF5-B8E3-594DC6CE63A1}"/>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6">
              <a:extLst>
                <a:ext uri="{FF2B5EF4-FFF2-40B4-BE49-F238E27FC236}">
                  <a16:creationId xmlns:a16="http://schemas.microsoft.com/office/drawing/2014/main" id="{DF1C8D13-DF52-4DA1-BA6C-7FDF9DC5423E}"/>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7">
              <a:extLst>
                <a:ext uri="{FF2B5EF4-FFF2-40B4-BE49-F238E27FC236}">
                  <a16:creationId xmlns:a16="http://schemas.microsoft.com/office/drawing/2014/main" id="{0B1E1E0F-7A95-4895-BC4B-813467036ACD}"/>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8">
              <a:extLst>
                <a:ext uri="{FF2B5EF4-FFF2-40B4-BE49-F238E27FC236}">
                  <a16:creationId xmlns:a16="http://schemas.microsoft.com/office/drawing/2014/main" id="{1724219D-3EC2-412F-BEDC-0B04B4D64F07}"/>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9">
              <a:extLst>
                <a:ext uri="{FF2B5EF4-FFF2-40B4-BE49-F238E27FC236}">
                  <a16:creationId xmlns:a16="http://schemas.microsoft.com/office/drawing/2014/main" id="{66CE2863-34C9-4A02-9B77-AFA590051207}"/>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100">
              <a:extLst>
                <a:ext uri="{FF2B5EF4-FFF2-40B4-BE49-F238E27FC236}">
                  <a16:creationId xmlns:a16="http://schemas.microsoft.com/office/drawing/2014/main" id="{80C1B223-C089-47E5-927C-E60A5CDCA764}"/>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101">
              <a:extLst>
                <a:ext uri="{FF2B5EF4-FFF2-40B4-BE49-F238E27FC236}">
                  <a16:creationId xmlns:a16="http://schemas.microsoft.com/office/drawing/2014/main" id="{058054D3-04AE-4AA2-873C-35A5A9D314DF}"/>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2">
              <a:extLst>
                <a:ext uri="{FF2B5EF4-FFF2-40B4-BE49-F238E27FC236}">
                  <a16:creationId xmlns:a16="http://schemas.microsoft.com/office/drawing/2014/main" id="{CC748DEB-C39E-42D7-937A-08EF61FC5D31}"/>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3">
              <a:extLst>
                <a:ext uri="{FF2B5EF4-FFF2-40B4-BE49-F238E27FC236}">
                  <a16:creationId xmlns:a16="http://schemas.microsoft.com/office/drawing/2014/main" id="{B18D9B0F-C3B3-45D2-BAAC-62562A3321F1}"/>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4">
              <a:extLst>
                <a:ext uri="{FF2B5EF4-FFF2-40B4-BE49-F238E27FC236}">
                  <a16:creationId xmlns:a16="http://schemas.microsoft.com/office/drawing/2014/main" id="{88CA10C9-6D49-426A-B008-08E0E8E944BC}"/>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5">
              <a:extLst>
                <a:ext uri="{FF2B5EF4-FFF2-40B4-BE49-F238E27FC236}">
                  <a16:creationId xmlns:a16="http://schemas.microsoft.com/office/drawing/2014/main" id="{070CAC55-C633-45AA-A07A-C0957C583FFD}"/>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1" name="Slide Number Placeholder 3">
            <a:extLst>
              <a:ext uri="{FF2B5EF4-FFF2-40B4-BE49-F238E27FC236}">
                <a16:creationId xmlns:a16="http://schemas.microsoft.com/office/drawing/2014/main" id="{EF524037-F5D0-4428-9CA5-C04BEDCCDDDB}"/>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2" name="Rectangle 155">
            <a:extLst>
              <a:ext uri="{FF2B5EF4-FFF2-40B4-BE49-F238E27FC236}">
                <a16:creationId xmlns:a16="http://schemas.microsoft.com/office/drawing/2014/main" id="{2B1046A9-03EE-49D1-911F-F1D3C9D50387}"/>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63" name="Rectangle 176">
            <a:extLst>
              <a:ext uri="{FF2B5EF4-FFF2-40B4-BE49-F238E27FC236}">
                <a16:creationId xmlns:a16="http://schemas.microsoft.com/office/drawing/2014/main" id="{3D2F4685-1C9C-46FB-9AD7-3D8BB399C73D}"/>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2756580068"/>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7" name="Content Placeholder 2"/>
          <p:cNvSpPr>
            <a:spLocks noGrp="1"/>
          </p:cNvSpPr>
          <p:nvPr>
            <p:ph idx="13"/>
          </p:nvPr>
        </p:nvSpPr>
        <p:spPr>
          <a:xfrm>
            <a:off x="325661" y="1339850"/>
            <a:ext cx="8188710" cy="4878388"/>
          </a:xfrm>
        </p:spPr>
        <p:txBody>
          <a:bodyPr lIns="91440"/>
          <a:lstStyle>
            <a:lvl1pPr marL="0" indent="0" algn="l" rtl="0" fontAlgn="base">
              <a:spcBef>
                <a:spcPts val="480"/>
              </a:spcBef>
              <a:spcAft>
                <a:spcPct val="0"/>
              </a:spcAft>
              <a:buSzPct val="40000"/>
              <a:defRPr lang="en-US" sz="1600" b="1" dirty="0" smtClean="0">
                <a:solidFill>
                  <a:srgbClr val="7A9A3D"/>
                </a:solidFill>
                <a:latin typeface="+mn-lt"/>
                <a:ea typeface="+mn-ea"/>
                <a:cs typeface="+mn-cs"/>
              </a:defRPr>
            </a:lvl1pPr>
            <a:lvl2pPr>
              <a:spcBef>
                <a:spcPts val="2000"/>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lvl="0"/>
            <a:r>
              <a:rPr lang="en-US"/>
              <a:t>Click to edit Master text styles</a:t>
            </a:r>
          </a:p>
        </p:txBody>
      </p:sp>
      <p:grpSp>
        <p:nvGrpSpPr>
          <p:cNvPr id="34" name="Group 33">
            <a:extLst>
              <a:ext uri="{FF2B5EF4-FFF2-40B4-BE49-F238E27FC236}">
                <a16:creationId xmlns:a16="http://schemas.microsoft.com/office/drawing/2014/main" id="{7645B271-DC5A-455C-972F-184CD6F75FE1}"/>
              </a:ext>
            </a:extLst>
          </p:cNvPr>
          <p:cNvGrpSpPr/>
          <p:nvPr userDrawn="1"/>
        </p:nvGrpSpPr>
        <p:grpSpPr>
          <a:xfrm>
            <a:off x="7358173" y="6361974"/>
            <a:ext cx="1382376" cy="297562"/>
            <a:chOff x="6923088" y="4475163"/>
            <a:chExt cx="1873251" cy="403225"/>
          </a:xfrm>
        </p:grpSpPr>
        <p:sp>
          <p:nvSpPr>
            <p:cNvPr id="35" name="AutoShape 4">
              <a:extLst>
                <a:ext uri="{FF2B5EF4-FFF2-40B4-BE49-F238E27FC236}">
                  <a16:creationId xmlns:a16="http://schemas.microsoft.com/office/drawing/2014/main" id="{981F299B-B30A-4200-882E-A1DB110E54A1}"/>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6">
              <a:extLst>
                <a:ext uri="{FF2B5EF4-FFF2-40B4-BE49-F238E27FC236}">
                  <a16:creationId xmlns:a16="http://schemas.microsoft.com/office/drawing/2014/main" id="{8CB19815-5037-45FC-9786-8C9AD105801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7">
              <a:extLst>
                <a:ext uri="{FF2B5EF4-FFF2-40B4-BE49-F238E27FC236}">
                  <a16:creationId xmlns:a16="http://schemas.microsoft.com/office/drawing/2014/main" id="{210663C0-C8F9-403A-8CD2-C1F7CF8FC2BF}"/>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83">
              <a:extLst>
                <a:ext uri="{FF2B5EF4-FFF2-40B4-BE49-F238E27FC236}">
                  <a16:creationId xmlns:a16="http://schemas.microsoft.com/office/drawing/2014/main" id="{8158FE4D-784E-459F-A960-4E125DF0F251}"/>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84">
              <a:extLst>
                <a:ext uri="{FF2B5EF4-FFF2-40B4-BE49-F238E27FC236}">
                  <a16:creationId xmlns:a16="http://schemas.microsoft.com/office/drawing/2014/main" id="{84E0C97A-D15D-41FF-A250-6C5D06F3172F}"/>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5">
              <a:extLst>
                <a:ext uri="{FF2B5EF4-FFF2-40B4-BE49-F238E27FC236}">
                  <a16:creationId xmlns:a16="http://schemas.microsoft.com/office/drawing/2014/main" id="{9286D920-7349-4DA5-8098-FBBBA4142274}"/>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6">
              <a:extLst>
                <a:ext uri="{FF2B5EF4-FFF2-40B4-BE49-F238E27FC236}">
                  <a16:creationId xmlns:a16="http://schemas.microsoft.com/office/drawing/2014/main" id="{C1B434F8-ADCA-4E47-AE1A-49F89DAFECC5}"/>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7">
              <a:extLst>
                <a:ext uri="{FF2B5EF4-FFF2-40B4-BE49-F238E27FC236}">
                  <a16:creationId xmlns:a16="http://schemas.microsoft.com/office/drawing/2014/main" id="{282F5851-8545-4EE9-A625-19BE3095ACB6}"/>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8">
              <a:extLst>
                <a:ext uri="{FF2B5EF4-FFF2-40B4-BE49-F238E27FC236}">
                  <a16:creationId xmlns:a16="http://schemas.microsoft.com/office/drawing/2014/main" id="{D6AB1CC1-1D24-4B74-A27D-D1B8A703D991}"/>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89">
              <a:extLst>
                <a:ext uri="{FF2B5EF4-FFF2-40B4-BE49-F238E27FC236}">
                  <a16:creationId xmlns:a16="http://schemas.microsoft.com/office/drawing/2014/main" id="{3862B34B-4D7E-4367-ABFC-C70AAC34F925}"/>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90">
              <a:extLst>
                <a:ext uri="{FF2B5EF4-FFF2-40B4-BE49-F238E27FC236}">
                  <a16:creationId xmlns:a16="http://schemas.microsoft.com/office/drawing/2014/main" id="{E5F1F9C5-A51C-4CC0-8DF0-465C55D60173}"/>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1">
              <a:extLst>
                <a:ext uri="{FF2B5EF4-FFF2-40B4-BE49-F238E27FC236}">
                  <a16:creationId xmlns:a16="http://schemas.microsoft.com/office/drawing/2014/main" id="{569D52C3-EFFA-4F6C-88D6-95C2B8F81034}"/>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2">
              <a:extLst>
                <a:ext uri="{FF2B5EF4-FFF2-40B4-BE49-F238E27FC236}">
                  <a16:creationId xmlns:a16="http://schemas.microsoft.com/office/drawing/2014/main" id="{42ED9E5F-C2B4-42A4-AA2A-AF48941C81EB}"/>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3">
              <a:extLst>
                <a:ext uri="{FF2B5EF4-FFF2-40B4-BE49-F238E27FC236}">
                  <a16:creationId xmlns:a16="http://schemas.microsoft.com/office/drawing/2014/main" id="{CC43DE98-B858-4BA0-96D4-87DABB0B9042}"/>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4">
              <a:extLst>
                <a:ext uri="{FF2B5EF4-FFF2-40B4-BE49-F238E27FC236}">
                  <a16:creationId xmlns:a16="http://schemas.microsoft.com/office/drawing/2014/main" id="{C77B781B-7A72-4CD0-B5D7-93667054DEC7}"/>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5">
              <a:extLst>
                <a:ext uri="{FF2B5EF4-FFF2-40B4-BE49-F238E27FC236}">
                  <a16:creationId xmlns:a16="http://schemas.microsoft.com/office/drawing/2014/main" id="{65A1C4BE-A361-43C9-9F99-35D7D96B6351}"/>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6">
              <a:extLst>
                <a:ext uri="{FF2B5EF4-FFF2-40B4-BE49-F238E27FC236}">
                  <a16:creationId xmlns:a16="http://schemas.microsoft.com/office/drawing/2014/main" id="{A0712A7E-616F-4D72-9D69-992C6EECD487}"/>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7">
              <a:extLst>
                <a:ext uri="{FF2B5EF4-FFF2-40B4-BE49-F238E27FC236}">
                  <a16:creationId xmlns:a16="http://schemas.microsoft.com/office/drawing/2014/main" id="{622CAA9B-3BBB-4A0A-9F4F-A55FF6A4F70F}"/>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8">
              <a:extLst>
                <a:ext uri="{FF2B5EF4-FFF2-40B4-BE49-F238E27FC236}">
                  <a16:creationId xmlns:a16="http://schemas.microsoft.com/office/drawing/2014/main" id="{05FA4D1B-0AF0-478D-9483-3C9AD781F457}"/>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9">
              <a:extLst>
                <a:ext uri="{FF2B5EF4-FFF2-40B4-BE49-F238E27FC236}">
                  <a16:creationId xmlns:a16="http://schemas.microsoft.com/office/drawing/2014/main" id="{759E997B-853C-4C4C-A139-FCA7C81D155F}"/>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100">
              <a:extLst>
                <a:ext uri="{FF2B5EF4-FFF2-40B4-BE49-F238E27FC236}">
                  <a16:creationId xmlns:a16="http://schemas.microsoft.com/office/drawing/2014/main" id="{986E164C-CF11-4423-93E0-CE6765080049}"/>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1">
              <a:extLst>
                <a:ext uri="{FF2B5EF4-FFF2-40B4-BE49-F238E27FC236}">
                  <a16:creationId xmlns:a16="http://schemas.microsoft.com/office/drawing/2014/main" id="{2BA4917F-73B1-42C6-8A7A-BC93E1E70930}"/>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2">
              <a:extLst>
                <a:ext uri="{FF2B5EF4-FFF2-40B4-BE49-F238E27FC236}">
                  <a16:creationId xmlns:a16="http://schemas.microsoft.com/office/drawing/2014/main" id="{5219F6E5-979C-417D-B1BC-F638E25EC2C3}"/>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3">
              <a:extLst>
                <a:ext uri="{FF2B5EF4-FFF2-40B4-BE49-F238E27FC236}">
                  <a16:creationId xmlns:a16="http://schemas.microsoft.com/office/drawing/2014/main" id="{A50A41F6-9858-47F8-8C00-C523EFC2667E}"/>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4">
              <a:extLst>
                <a:ext uri="{FF2B5EF4-FFF2-40B4-BE49-F238E27FC236}">
                  <a16:creationId xmlns:a16="http://schemas.microsoft.com/office/drawing/2014/main" id="{D34DAA34-328E-42B7-AEF3-A67AF79B1509}"/>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5">
              <a:extLst>
                <a:ext uri="{FF2B5EF4-FFF2-40B4-BE49-F238E27FC236}">
                  <a16:creationId xmlns:a16="http://schemas.microsoft.com/office/drawing/2014/main" id="{09E02178-BC20-4656-8320-DBEE2C2D78BF}"/>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2" name="Slide Number Placeholder 3">
            <a:extLst>
              <a:ext uri="{FF2B5EF4-FFF2-40B4-BE49-F238E27FC236}">
                <a16:creationId xmlns:a16="http://schemas.microsoft.com/office/drawing/2014/main" id="{4BACBA7A-3B9C-4FA4-BE9B-2701ADADA166}"/>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3" name="Rectangle 155">
            <a:extLst>
              <a:ext uri="{FF2B5EF4-FFF2-40B4-BE49-F238E27FC236}">
                <a16:creationId xmlns:a16="http://schemas.microsoft.com/office/drawing/2014/main" id="{14E214B7-BB48-4178-B022-500F2BA5A5EF}"/>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64" name="Rectangle 176">
            <a:extLst>
              <a:ext uri="{FF2B5EF4-FFF2-40B4-BE49-F238E27FC236}">
                <a16:creationId xmlns:a16="http://schemas.microsoft.com/office/drawing/2014/main" id="{1206BE26-E5C7-4ADA-8A9A-41BDC4C42A8A}"/>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740807335"/>
      </p:ext>
    </p:extLst>
  </p:cSld>
  <p:clrMapOvr>
    <a:masterClrMapping/>
  </p:clrMapOvr>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Bulleted Lis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lvl1pPr>
              <a:defRPr>
                <a:solidFill>
                  <a:srgbClr val="333F48"/>
                </a:solidFill>
              </a:defRPr>
            </a:lvl1pPr>
          </a:lstStyle>
          <a:p>
            <a:r>
              <a:rPr lang="en-US"/>
              <a:t>Click to edit Master title style</a:t>
            </a:r>
            <a:endParaRPr lang="en-US" dirty="0"/>
          </a:p>
        </p:txBody>
      </p:sp>
      <p:sp>
        <p:nvSpPr>
          <p:cNvPr id="11" name="Content Placeholder 2"/>
          <p:cNvSpPr>
            <a:spLocks noGrp="1"/>
          </p:cNvSpPr>
          <p:nvPr>
            <p:ph idx="12"/>
          </p:nvPr>
        </p:nvSpPr>
        <p:spPr>
          <a:xfrm>
            <a:off x="325661" y="1339850"/>
            <a:ext cx="8188710" cy="4878388"/>
          </a:xfrm>
        </p:spPr>
        <p:txBody>
          <a:bodyPr lIns="91440"/>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68692"/>
              </a:buClr>
              <a:defRPr lang="en-US" sz="1200" dirty="0" smtClean="0">
                <a:solidFill>
                  <a:srgbClr val="000000"/>
                </a:solidFill>
                <a:latin typeface="+mn-lt"/>
              </a:defRPr>
            </a:lvl3pPr>
            <a:lvl4pPr marL="342900" indent="-114300">
              <a:buClr>
                <a:srgbClr val="000000"/>
              </a:buClr>
              <a:buSzPct val="100000"/>
              <a:buFont typeface="Arial" pitchFamily="34" charset="0"/>
              <a:buChar char="•"/>
              <a:defRPr sz="12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grpSp>
        <p:nvGrpSpPr>
          <p:cNvPr id="34" name="Group 33">
            <a:extLst>
              <a:ext uri="{FF2B5EF4-FFF2-40B4-BE49-F238E27FC236}">
                <a16:creationId xmlns:a16="http://schemas.microsoft.com/office/drawing/2014/main" id="{F35FDC46-FBEF-4D3A-824F-AA5527F6B538}"/>
              </a:ext>
            </a:extLst>
          </p:cNvPr>
          <p:cNvGrpSpPr/>
          <p:nvPr userDrawn="1"/>
        </p:nvGrpSpPr>
        <p:grpSpPr>
          <a:xfrm>
            <a:off x="7358173" y="6361974"/>
            <a:ext cx="1382376" cy="297562"/>
            <a:chOff x="6923088" y="4475163"/>
            <a:chExt cx="1873251" cy="403225"/>
          </a:xfrm>
        </p:grpSpPr>
        <p:sp>
          <p:nvSpPr>
            <p:cNvPr id="35" name="AutoShape 4">
              <a:extLst>
                <a:ext uri="{FF2B5EF4-FFF2-40B4-BE49-F238E27FC236}">
                  <a16:creationId xmlns:a16="http://schemas.microsoft.com/office/drawing/2014/main" id="{13B1E680-6021-422B-8A8E-1B306778B234}"/>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6">
              <a:extLst>
                <a:ext uri="{FF2B5EF4-FFF2-40B4-BE49-F238E27FC236}">
                  <a16:creationId xmlns:a16="http://schemas.microsoft.com/office/drawing/2014/main" id="{E8025A2B-E398-4697-A9E2-8F0FC31A0D85}"/>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7">
              <a:extLst>
                <a:ext uri="{FF2B5EF4-FFF2-40B4-BE49-F238E27FC236}">
                  <a16:creationId xmlns:a16="http://schemas.microsoft.com/office/drawing/2014/main" id="{C43F9FE8-4030-4823-AFFC-53EC41D610C8}"/>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83">
              <a:extLst>
                <a:ext uri="{FF2B5EF4-FFF2-40B4-BE49-F238E27FC236}">
                  <a16:creationId xmlns:a16="http://schemas.microsoft.com/office/drawing/2014/main" id="{84CFA8D7-B7EA-4C49-8B7B-52F2EBD40D7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84">
              <a:extLst>
                <a:ext uri="{FF2B5EF4-FFF2-40B4-BE49-F238E27FC236}">
                  <a16:creationId xmlns:a16="http://schemas.microsoft.com/office/drawing/2014/main" id="{E5FA71CE-1849-4F2B-BBF1-D88DF543601E}"/>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5">
              <a:extLst>
                <a:ext uri="{FF2B5EF4-FFF2-40B4-BE49-F238E27FC236}">
                  <a16:creationId xmlns:a16="http://schemas.microsoft.com/office/drawing/2014/main" id="{B09D7E37-F1F3-4A71-A11A-DFFB32209D19}"/>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6">
              <a:extLst>
                <a:ext uri="{FF2B5EF4-FFF2-40B4-BE49-F238E27FC236}">
                  <a16:creationId xmlns:a16="http://schemas.microsoft.com/office/drawing/2014/main" id="{A2B61984-2AF8-42DC-88E5-6AC6F527AD9A}"/>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7">
              <a:extLst>
                <a:ext uri="{FF2B5EF4-FFF2-40B4-BE49-F238E27FC236}">
                  <a16:creationId xmlns:a16="http://schemas.microsoft.com/office/drawing/2014/main" id="{C07FC06A-2E9C-4A48-BBD3-6327F3653272}"/>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8">
              <a:extLst>
                <a:ext uri="{FF2B5EF4-FFF2-40B4-BE49-F238E27FC236}">
                  <a16:creationId xmlns:a16="http://schemas.microsoft.com/office/drawing/2014/main" id="{BC929529-3872-4564-916D-B78F3A022AC1}"/>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89">
              <a:extLst>
                <a:ext uri="{FF2B5EF4-FFF2-40B4-BE49-F238E27FC236}">
                  <a16:creationId xmlns:a16="http://schemas.microsoft.com/office/drawing/2014/main" id="{76C611A8-28A4-4EB7-8E8D-5709B0A9C09D}"/>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90">
              <a:extLst>
                <a:ext uri="{FF2B5EF4-FFF2-40B4-BE49-F238E27FC236}">
                  <a16:creationId xmlns:a16="http://schemas.microsoft.com/office/drawing/2014/main" id="{2A3387E9-C969-42C4-8C31-01B08251BC3A}"/>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1">
              <a:extLst>
                <a:ext uri="{FF2B5EF4-FFF2-40B4-BE49-F238E27FC236}">
                  <a16:creationId xmlns:a16="http://schemas.microsoft.com/office/drawing/2014/main" id="{302AB622-4561-41BC-BC82-5C875ED588E4}"/>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2">
              <a:extLst>
                <a:ext uri="{FF2B5EF4-FFF2-40B4-BE49-F238E27FC236}">
                  <a16:creationId xmlns:a16="http://schemas.microsoft.com/office/drawing/2014/main" id="{E60D74BB-AE92-4309-8898-038C88CD68C4}"/>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3">
              <a:extLst>
                <a:ext uri="{FF2B5EF4-FFF2-40B4-BE49-F238E27FC236}">
                  <a16:creationId xmlns:a16="http://schemas.microsoft.com/office/drawing/2014/main" id="{8B265CB2-CFC3-48F3-A867-1D7250C38C07}"/>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4">
              <a:extLst>
                <a:ext uri="{FF2B5EF4-FFF2-40B4-BE49-F238E27FC236}">
                  <a16:creationId xmlns:a16="http://schemas.microsoft.com/office/drawing/2014/main" id="{67D6C386-B58F-4756-AEDA-323448941B69}"/>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5">
              <a:extLst>
                <a:ext uri="{FF2B5EF4-FFF2-40B4-BE49-F238E27FC236}">
                  <a16:creationId xmlns:a16="http://schemas.microsoft.com/office/drawing/2014/main" id="{A8EC6758-D67A-4DF6-B788-44C3EA3AE253}"/>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6">
              <a:extLst>
                <a:ext uri="{FF2B5EF4-FFF2-40B4-BE49-F238E27FC236}">
                  <a16:creationId xmlns:a16="http://schemas.microsoft.com/office/drawing/2014/main" id="{C765FFF5-FEC7-4B2F-BE49-019DD1B75BC0}"/>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7">
              <a:extLst>
                <a:ext uri="{FF2B5EF4-FFF2-40B4-BE49-F238E27FC236}">
                  <a16:creationId xmlns:a16="http://schemas.microsoft.com/office/drawing/2014/main" id="{4037D999-CE4B-40FE-BDE3-6257E3833FE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8">
              <a:extLst>
                <a:ext uri="{FF2B5EF4-FFF2-40B4-BE49-F238E27FC236}">
                  <a16:creationId xmlns:a16="http://schemas.microsoft.com/office/drawing/2014/main" id="{670E1E2A-C6E4-432C-91D5-5002B80FA31E}"/>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9">
              <a:extLst>
                <a:ext uri="{FF2B5EF4-FFF2-40B4-BE49-F238E27FC236}">
                  <a16:creationId xmlns:a16="http://schemas.microsoft.com/office/drawing/2014/main" id="{F4A5B3F1-45B2-446A-85C8-AE25FB0A14B0}"/>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100">
              <a:extLst>
                <a:ext uri="{FF2B5EF4-FFF2-40B4-BE49-F238E27FC236}">
                  <a16:creationId xmlns:a16="http://schemas.microsoft.com/office/drawing/2014/main" id="{04268254-A1B1-43E8-9769-A0BD433D5D0E}"/>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1">
              <a:extLst>
                <a:ext uri="{FF2B5EF4-FFF2-40B4-BE49-F238E27FC236}">
                  <a16:creationId xmlns:a16="http://schemas.microsoft.com/office/drawing/2014/main" id="{F2EDB0F0-6E60-47F6-A679-89912AB17CC3}"/>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2">
              <a:extLst>
                <a:ext uri="{FF2B5EF4-FFF2-40B4-BE49-F238E27FC236}">
                  <a16:creationId xmlns:a16="http://schemas.microsoft.com/office/drawing/2014/main" id="{9305A429-8E7E-40EB-87BD-88486F37CD0D}"/>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3">
              <a:extLst>
                <a:ext uri="{FF2B5EF4-FFF2-40B4-BE49-F238E27FC236}">
                  <a16:creationId xmlns:a16="http://schemas.microsoft.com/office/drawing/2014/main" id="{D39023A5-E518-4444-8B57-73531A0F3B21}"/>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4">
              <a:extLst>
                <a:ext uri="{FF2B5EF4-FFF2-40B4-BE49-F238E27FC236}">
                  <a16:creationId xmlns:a16="http://schemas.microsoft.com/office/drawing/2014/main" id="{00BFEA3B-6363-498A-9DCB-1DDD6916076F}"/>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5">
              <a:extLst>
                <a:ext uri="{FF2B5EF4-FFF2-40B4-BE49-F238E27FC236}">
                  <a16:creationId xmlns:a16="http://schemas.microsoft.com/office/drawing/2014/main" id="{0665DFAE-7DC0-4298-A731-4646C37AFEE5}"/>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2" name="Slide Number Placeholder 3">
            <a:extLst>
              <a:ext uri="{FF2B5EF4-FFF2-40B4-BE49-F238E27FC236}">
                <a16:creationId xmlns:a16="http://schemas.microsoft.com/office/drawing/2014/main" id="{AE8437CA-0496-4DD5-9905-A7ABC5A38B93}"/>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3" name="Rectangle 155">
            <a:extLst>
              <a:ext uri="{FF2B5EF4-FFF2-40B4-BE49-F238E27FC236}">
                <a16:creationId xmlns:a16="http://schemas.microsoft.com/office/drawing/2014/main" id="{D9284EF3-CC3D-477B-A455-E4730B2DF686}"/>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64" name="Rectangle 176">
            <a:extLst>
              <a:ext uri="{FF2B5EF4-FFF2-40B4-BE49-F238E27FC236}">
                <a16:creationId xmlns:a16="http://schemas.microsoft.com/office/drawing/2014/main" id="{5F21FBC4-709C-41E5-B2BD-D589A058990C}"/>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3852206394"/>
      </p:ext>
    </p:extLst>
  </p:cSld>
  <p:clrMapOvr>
    <a:masterClrMapping/>
  </p:clrMapOvr>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Bulleted List - with subhead">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p>
            <a:r>
              <a:rPr lang="en-US"/>
              <a:t>Click to edit Master title style</a:t>
            </a:r>
            <a:endParaRPr lang="en-US" dirty="0"/>
          </a:p>
        </p:txBody>
      </p:sp>
      <p:sp>
        <p:nvSpPr>
          <p:cNvPr id="11" name="Content Placeholder 2"/>
          <p:cNvSpPr>
            <a:spLocks noGrp="1"/>
          </p:cNvSpPr>
          <p:nvPr>
            <p:ph idx="12"/>
          </p:nvPr>
        </p:nvSpPr>
        <p:spPr>
          <a:xfrm>
            <a:off x="325661" y="1339850"/>
            <a:ext cx="8188710" cy="4878388"/>
          </a:xfrm>
        </p:spPr>
        <p:txBody>
          <a:bodyPr lIns="91440"/>
          <a:lstStyle>
            <a:lvl1pPr marL="0" indent="0" algn="l" rtl="0" fontAlgn="base">
              <a:spcBef>
                <a:spcPts val="480"/>
              </a:spcBef>
              <a:spcAft>
                <a:spcPct val="0"/>
              </a:spcAft>
              <a:buSzPct val="40000"/>
              <a:defRPr lang="en-US" sz="1400" b="1" dirty="0" smtClean="0">
                <a:solidFill>
                  <a:srgbClr val="7A9B3D"/>
                </a:solidFill>
                <a:latin typeface="+mn-lt"/>
                <a:ea typeface="+mn-ea"/>
                <a:cs typeface="+mn-cs"/>
              </a:defRPr>
            </a:lvl1pPr>
            <a:lvl2pPr marL="114300" indent="-114300">
              <a:spcBef>
                <a:spcPts val="288"/>
              </a:spcBef>
              <a:buClr>
                <a:srgbClr val="7A9B3D"/>
              </a:buClr>
              <a:defRPr lang="en-US" sz="1200" dirty="0" smtClean="0">
                <a:solidFill>
                  <a:srgbClr val="000000"/>
                </a:solidFill>
                <a:latin typeface="+mn-lt"/>
              </a:defRPr>
            </a:lvl2pPr>
            <a:lvl3pPr marL="228600" indent="-114300">
              <a:buClr>
                <a:srgbClr val="7A9A3D"/>
              </a:buClr>
              <a:defRPr lang="en-US" sz="1100" dirty="0" smtClean="0">
                <a:solidFill>
                  <a:srgbClr val="000000"/>
                </a:solidFill>
                <a:latin typeface="+mn-lt"/>
              </a:defRPr>
            </a:lvl3pPr>
            <a:lvl4pPr marL="342900" indent="-114300">
              <a:buClr>
                <a:srgbClr val="7A9A3D"/>
              </a:buClr>
              <a:buSzPct val="100000"/>
              <a:buFont typeface="Arial" pitchFamily="34" charset="0"/>
              <a:buChar char="•"/>
              <a:defRPr sz="11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grpSp>
        <p:nvGrpSpPr>
          <p:cNvPr id="34" name="Group 33">
            <a:extLst>
              <a:ext uri="{FF2B5EF4-FFF2-40B4-BE49-F238E27FC236}">
                <a16:creationId xmlns:a16="http://schemas.microsoft.com/office/drawing/2014/main" id="{D28BA5D5-7577-4DB0-9BC0-1966AD89CF1A}"/>
              </a:ext>
            </a:extLst>
          </p:cNvPr>
          <p:cNvGrpSpPr/>
          <p:nvPr userDrawn="1"/>
        </p:nvGrpSpPr>
        <p:grpSpPr>
          <a:xfrm>
            <a:off x="7358173" y="6361974"/>
            <a:ext cx="1382376" cy="297562"/>
            <a:chOff x="6923088" y="4475163"/>
            <a:chExt cx="1873251" cy="403225"/>
          </a:xfrm>
        </p:grpSpPr>
        <p:sp>
          <p:nvSpPr>
            <p:cNvPr id="35" name="AutoShape 4">
              <a:extLst>
                <a:ext uri="{FF2B5EF4-FFF2-40B4-BE49-F238E27FC236}">
                  <a16:creationId xmlns:a16="http://schemas.microsoft.com/office/drawing/2014/main" id="{81528732-0B22-455F-8181-76F748DA3CCA}"/>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6">
              <a:extLst>
                <a:ext uri="{FF2B5EF4-FFF2-40B4-BE49-F238E27FC236}">
                  <a16:creationId xmlns:a16="http://schemas.microsoft.com/office/drawing/2014/main" id="{5A6B5828-B285-4B2A-87A0-0FBC6A49E983}"/>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7">
              <a:extLst>
                <a:ext uri="{FF2B5EF4-FFF2-40B4-BE49-F238E27FC236}">
                  <a16:creationId xmlns:a16="http://schemas.microsoft.com/office/drawing/2014/main" id="{BA9A7A8C-0055-48D8-8CDB-835865091C57}"/>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83">
              <a:extLst>
                <a:ext uri="{FF2B5EF4-FFF2-40B4-BE49-F238E27FC236}">
                  <a16:creationId xmlns:a16="http://schemas.microsoft.com/office/drawing/2014/main" id="{10EB657C-BE66-4635-89D3-1E933230114F}"/>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84">
              <a:extLst>
                <a:ext uri="{FF2B5EF4-FFF2-40B4-BE49-F238E27FC236}">
                  <a16:creationId xmlns:a16="http://schemas.microsoft.com/office/drawing/2014/main" id="{5EDFA9F8-4FAD-46D1-8ABC-D231E3876DE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5">
              <a:extLst>
                <a:ext uri="{FF2B5EF4-FFF2-40B4-BE49-F238E27FC236}">
                  <a16:creationId xmlns:a16="http://schemas.microsoft.com/office/drawing/2014/main" id="{C807C58D-1491-44D6-9716-89F7B7746AFE}"/>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6">
              <a:extLst>
                <a:ext uri="{FF2B5EF4-FFF2-40B4-BE49-F238E27FC236}">
                  <a16:creationId xmlns:a16="http://schemas.microsoft.com/office/drawing/2014/main" id="{5594BE26-E188-4C15-88D4-6634A095626F}"/>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7">
              <a:extLst>
                <a:ext uri="{FF2B5EF4-FFF2-40B4-BE49-F238E27FC236}">
                  <a16:creationId xmlns:a16="http://schemas.microsoft.com/office/drawing/2014/main" id="{9C261F2B-017C-492C-83EC-7327405AED5C}"/>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8">
              <a:extLst>
                <a:ext uri="{FF2B5EF4-FFF2-40B4-BE49-F238E27FC236}">
                  <a16:creationId xmlns:a16="http://schemas.microsoft.com/office/drawing/2014/main" id="{36F6085D-3297-4DE4-A169-3C2B8E42B575}"/>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89">
              <a:extLst>
                <a:ext uri="{FF2B5EF4-FFF2-40B4-BE49-F238E27FC236}">
                  <a16:creationId xmlns:a16="http://schemas.microsoft.com/office/drawing/2014/main" id="{B3C2FE72-800A-4FC4-BB26-44492DBDFCE5}"/>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90">
              <a:extLst>
                <a:ext uri="{FF2B5EF4-FFF2-40B4-BE49-F238E27FC236}">
                  <a16:creationId xmlns:a16="http://schemas.microsoft.com/office/drawing/2014/main" id="{185F0E5E-F44E-47BE-84B9-016C499FF549}"/>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1">
              <a:extLst>
                <a:ext uri="{FF2B5EF4-FFF2-40B4-BE49-F238E27FC236}">
                  <a16:creationId xmlns:a16="http://schemas.microsoft.com/office/drawing/2014/main" id="{6202E0E2-C79A-46B7-8A4B-618E59D30316}"/>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2">
              <a:extLst>
                <a:ext uri="{FF2B5EF4-FFF2-40B4-BE49-F238E27FC236}">
                  <a16:creationId xmlns:a16="http://schemas.microsoft.com/office/drawing/2014/main" id="{52D8B876-4146-41FC-90E5-EB069956E4F4}"/>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3">
              <a:extLst>
                <a:ext uri="{FF2B5EF4-FFF2-40B4-BE49-F238E27FC236}">
                  <a16:creationId xmlns:a16="http://schemas.microsoft.com/office/drawing/2014/main" id="{41EDBBAC-DC0B-4BD0-9310-D6838B3F6E38}"/>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4">
              <a:extLst>
                <a:ext uri="{FF2B5EF4-FFF2-40B4-BE49-F238E27FC236}">
                  <a16:creationId xmlns:a16="http://schemas.microsoft.com/office/drawing/2014/main" id="{84ACC00C-F95C-4B32-BF4F-3411850639EA}"/>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5">
              <a:extLst>
                <a:ext uri="{FF2B5EF4-FFF2-40B4-BE49-F238E27FC236}">
                  <a16:creationId xmlns:a16="http://schemas.microsoft.com/office/drawing/2014/main" id="{417D68F0-30E3-4096-A9F7-CEDEAC64534B}"/>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6">
              <a:extLst>
                <a:ext uri="{FF2B5EF4-FFF2-40B4-BE49-F238E27FC236}">
                  <a16:creationId xmlns:a16="http://schemas.microsoft.com/office/drawing/2014/main" id="{859C69A3-C929-4929-BC3B-138672DDCDE4}"/>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7">
              <a:extLst>
                <a:ext uri="{FF2B5EF4-FFF2-40B4-BE49-F238E27FC236}">
                  <a16:creationId xmlns:a16="http://schemas.microsoft.com/office/drawing/2014/main" id="{1716567F-37F9-49DF-B000-78B220024D1B}"/>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8">
              <a:extLst>
                <a:ext uri="{FF2B5EF4-FFF2-40B4-BE49-F238E27FC236}">
                  <a16:creationId xmlns:a16="http://schemas.microsoft.com/office/drawing/2014/main" id="{E5138AFD-F944-4D25-91A7-6B6003B813B3}"/>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9">
              <a:extLst>
                <a:ext uri="{FF2B5EF4-FFF2-40B4-BE49-F238E27FC236}">
                  <a16:creationId xmlns:a16="http://schemas.microsoft.com/office/drawing/2014/main" id="{B956A5F5-A12F-416D-BE39-E5525A328EE2}"/>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100">
              <a:extLst>
                <a:ext uri="{FF2B5EF4-FFF2-40B4-BE49-F238E27FC236}">
                  <a16:creationId xmlns:a16="http://schemas.microsoft.com/office/drawing/2014/main" id="{CB57E0C9-1534-4789-BE5D-72C287BE68D9}"/>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1">
              <a:extLst>
                <a:ext uri="{FF2B5EF4-FFF2-40B4-BE49-F238E27FC236}">
                  <a16:creationId xmlns:a16="http://schemas.microsoft.com/office/drawing/2014/main" id="{FC7E3BDF-8DC5-4B7B-B4A9-836F3873BE34}"/>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2">
              <a:extLst>
                <a:ext uri="{FF2B5EF4-FFF2-40B4-BE49-F238E27FC236}">
                  <a16:creationId xmlns:a16="http://schemas.microsoft.com/office/drawing/2014/main" id="{B9EB18AF-CC98-464A-871E-F56D7D66EC9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3">
              <a:extLst>
                <a:ext uri="{FF2B5EF4-FFF2-40B4-BE49-F238E27FC236}">
                  <a16:creationId xmlns:a16="http://schemas.microsoft.com/office/drawing/2014/main" id="{A5234D59-E2B2-44AA-BA14-4A6AB7455855}"/>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4">
              <a:extLst>
                <a:ext uri="{FF2B5EF4-FFF2-40B4-BE49-F238E27FC236}">
                  <a16:creationId xmlns:a16="http://schemas.microsoft.com/office/drawing/2014/main" id="{2730BDAA-DA90-48A3-AAF4-09E47007FAF1}"/>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5">
              <a:extLst>
                <a:ext uri="{FF2B5EF4-FFF2-40B4-BE49-F238E27FC236}">
                  <a16:creationId xmlns:a16="http://schemas.microsoft.com/office/drawing/2014/main" id="{F603AB9B-36DA-4AEA-9C6F-2246A6643BAB}"/>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2" name="Slide Number Placeholder 3">
            <a:extLst>
              <a:ext uri="{FF2B5EF4-FFF2-40B4-BE49-F238E27FC236}">
                <a16:creationId xmlns:a16="http://schemas.microsoft.com/office/drawing/2014/main" id="{4A053A76-615F-4FBA-B14F-6384383F7E56}"/>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3" name="Rectangle 155">
            <a:extLst>
              <a:ext uri="{FF2B5EF4-FFF2-40B4-BE49-F238E27FC236}">
                <a16:creationId xmlns:a16="http://schemas.microsoft.com/office/drawing/2014/main" id="{239E84CF-F60D-4345-ABF5-5413EBC827D4}"/>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64" name="Rectangle 176">
            <a:extLst>
              <a:ext uri="{FF2B5EF4-FFF2-40B4-BE49-F238E27FC236}">
                <a16:creationId xmlns:a16="http://schemas.microsoft.com/office/drawing/2014/main" id="{8E42AD6F-48FC-4927-9EA5-C0808419781D}"/>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2017616561"/>
      </p:ext>
    </p:extLst>
  </p:cSld>
  <p:clrMapOvr>
    <a:masterClrMapping/>
  </p:clrMapOvr>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Important Information">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3" name="Content Placeholder 2"/>
          <p:cNvSpPr>
            <a:spLocks noGrp="1"/>
          </p:cNvSpPr>
          <p:nvPr>
            <p:ph idx="1"/>
          </p:nvPr>
        </p:nvSpPr>
        <p:spPr>
          <a:xfrm>
            <a:off x="325661" y="1076325"/>
            <a:ext cx="8188710" cy="4808538"/>
          </a:xfrm>
          <a:noFill/>
          <a:ln w="9525">
            <a:noFill/>
            <a:miter lim="800000"/>
            <a:headEnd/>
            <a:tailEnd/>
          </a:ln>
          <a:effectLst/>
        </p:spPr>
        <p:txBody>
          <a:bodyPr lIns="91440"/>
          <a:lstStyle>
            <a:lvl1pPr marL="0" indent="0" algn="l" rtl="0" eaLnBrk="1" fontAlgn="base" hangingPunct="1">
              <a:spcAft>
                <a:spcPct val="0"/>
              </a:spcAft>
              <a:buSzPct val="40000"/>
              <a:defRPr lang="en-US" sz="1000" b="0" dirty="0" smtClean="0">
                <a:solidFill>
                  <a:srgbClr val="000000"/>
                </a:solidFill>
                <a:latin typeface="+mn-lt"/>
                <a:ea typeface="+mn-ea"/>
                <a:cs typeface="+mn-cs"/>
              </a:defRPr>
            </a:lvl1pPr>
            <a:lvl2pPr marL="0" indent="0" algn="l" rtl="0" eaLnBrk="1" fontAlgn="base" hangingPunct="1">
              <a:spcBef>
                <a:spcPts val="600"/>
              </a:spcBef>
              <a:spcAft>
                <a:spcPct val="0"/>
              </a:spcAft>
              <a:buSzPct val="40000"/>
              <a:buNone/>
              <a:defRPr lang="en-US" sz="1000" b="1" dirty="0">
                <a:solidFill>
                  <a:srgbClr val="000000"/>
                </a:solidFill>
                <a:latin typeface="+mn-lt"/>
                <a:ea typeface="+mn-ea"/>
                <a:cs typeface="+mn-cs"/>
              </a:defRPr>
            </a:lvl2pPr>
          </a:lstStyle>
          <a:p>
            <a:pPr lvl="0"/>
            <a:r>
              <a:rPr lang="en-US"/>
              <a:t>Click to edit Master text styles</a:t>
            </a:r>
          </a:p>
          <a:p>
            <a:pPr lvl="1"/>
            <a:r>
              <a:rPr lang="en-US"/>
              <a:t>Second level</a:t>
            </a:r>
          </a:p>
        </p:txBody>
      </p:sp>
      <p:grpSp>
        <p:nvGrpSpPr>
          <p:cNvPr id="34" name="Group 33">
            <a:extLst>
              <a:ext uri="{FF2B5EF4-FFF2-40B4-BE49-F238E27FC236}">
                <a16:creationId xmlns:a16="http://schemas.microsoft.com/office/drawing/2014/main" id="{840E14F0-3EE3-4127-BC16-D3F3953FFE3F}"/>
              </a:ext>
            </a:extLst>
          </p:cNvPr>
          <p:cNvGrpSpPr/>
          <p:nvPr userDrawn="1"/>
        </p:nvGrpSpPr>
        <p:grpSpPr>
          <a:xfrm>
            <a:off x="7358173" y="6361974"/>
            <a:ext cx="1382376" cy="297562"/>
            <a:chOff x="6923088" y="4475163"/>
            <a:chExt cx="1873251" cy="403225"/>
          </a:xfrm>
        </p:grpSpPr>
        <p:sp>
          <p:nvSpPr>
            <p:cNvPr id="35" name="AutoShape 4">
              <a:extLst>
                <a:ext uri="{FF2B5EF4-FFF2-40B4-BE49-F238E27FC236}">
                  <a16:creationId xmlns:a16="http://schemas.microsoft.com/office/drawing/2014/main" id="{6CD5F173-C5BB-4F2E-848B-68E571D2511E}"/>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6">
              <a:extLst>
                <a:ext uri="{FF2B5EF4-FFF2-40B4-BE49-F238E27FC236}">
                  <a16:creationId xmlns:a16="http://schemas.microsoft.com/office/drawing/2014/main" id="{F35D1E52-C58A-4226-814B-B889E5D392A2}"/>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7">
              <a:extLst>
                <a:ext uri="{FF2B5EF4-FFF2-40B4-BE49-F238E27FC236}">
                  <a16:creationId xmlns:a16="http://schemas.microsoft.com/office/drawing/2014/main" id="{3931309B-69B1-4504-BC9E-723A4E648811}"/>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83">
              <a:extLst>
                <a:ext uri="{FF2B5EF4-FFF2-40B4-BE49-F238E27FC236}">
                  <a16:creationId xmlns:a16="http://schemas.microsoft.com/office/drawing/2014/main" id="{E71D54FB-4ABD-4C44-B32E-1CE4D98AD4B3}"/>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84">
              <a:extLst>
                <a:ext uri="{FF2B5EF4-FFF2-40B4-BE49-F238E27FC236}">
                  <a16:creationId xmlns:a16="http://schemas.microsoft.com/office/drawing/2014/main" id="{6FC76818-6D97-40AA-97B0-54614807A538}"/>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5">
              <a:extLst>
                <a:ext uri="{FF2B5EF4-FFF2-40B4-BE49-F238E27FC236}">
                  <a16:creationId xmlns:a16="http://schemas.microsoft.com/office/drawing/2014/main" id="{7DFFF7DB-1434-4536-8069-7E21C8D1B9E3}"/>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6">
              <a:extLst>
                <a:ext uri="{FF2B5EF4-FFF2-40B4-BE49-F238E27FC236}">
                  <a16:creationId xmlns:a16="http://schemas.microsoft.com/office/drawing/2014/main" id="{23BA871E-A0EA-41BA-8724-5CABEF76296C}"/>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7">
              <a:extLst>
                <a:ext uri="{FF2B5EF4-FFF2-40B4-BE49-F238E27FC236}">
                  <a16:creationId xmlns:a16="http://schemas.microsoft.com/office/drawing/2014/main" id="{5F7C586C-3E26-4206-A96B-DA86E954214E}"/>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8">
              <a:extLst>
                <a:ext uri="{FF2B5EF4-FFF2-40B4-BE49-F238E27FC236}">
                  <a16:creationId xmlns:a16="http://schemas.microsoft.com/office/drawing/2014/main" id="{CFE70E27-46F5-465B-9F57-F55E3CEF8736}"/>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89">
              <a:extLst>
                <a:ext uri="{FF2B5EF4-FFF2-40B4-BE49-F238E27FC236}">
                  <a16:creationId xmlns:a16="http://schemas.microsoft.com/office/drawing/2014/main" id="{7FAE27B7-D81B-4001-834F-776859495AA1}"/>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90">
              <a:extLst>
                <a:ext uri="{FF2B5EF4-FFF2-40B4-BE49-F238E27FC236}">
                  <a16:creationId xmlns:a16="http://schemas.microsoft.com/office/drawing/2014/main" id="{4AE5BF09-27E6-4688-B9C4-19E2671CA566}"/>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1">
              <a:extLst>
                <a:ext uri="{FF2B5EF4-FFF2-40B4-BE49-F238E27FC236}">
                  <a16:creationId xmlns:a16="http://schemas.microsoft.com/office/drawing/2014/main" id="{8810B2AB-A2BA-46AC-86CE-C8DB6C050979}"/>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2">
              <a:extLst>
                <a:ext uri="{FF2B5EF4-FFF2-40B4-BE49-F238E27FC236}">
                  <a16:creationId xmlns:a16="http://schemas.microsoft.com/office/drawing/2014/main" id="{F0E21CE3-1B3A-48A2-8777-3ACB130A176F}"/>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3">
              <a:extLst>
                <a:ext uri="{FF2B5EF4-FFF2-40B4-BE49-F238E27FC236}">
                  <a16:creationId xmlns:a16="http://schemas.microsoft.com/office/drawing/2014/main" id="{0E106C86-6E92-414C-8C1F-193ABA3372F2}"/>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4">
              <a:extLst>
                <a:ext uri="{FF2B5EF4-FFF2-40B4-BE49-F238E27FC236}">
                  <a16:creationId xmlns:a16="http://schemas.microsoft.com/office/drawing/2014/main" id="{7FFBAE3E-1E34-4024-8E12-C6A804E61E90}"/>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5">
              <a:extLst>
                <a:ext uri="{FF2B5EF4-FFF2-40B4-BE49-F238E27FC236}">
                  <a16:creationId xmlns:a16="http://schemas.microsoft.com/office/drawing/2014/main" id="{34A75038-5822-4211-8429-EEE73276E055}"/>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6">
              <a:extLst>
                <a:ext uri="{FF2B5EF4-FFF2-40B4-BE49-F238E27FC236}">
                  <a16:creationId xmlns:a16="http://schemas.microsoft.com/office/drawing/2014/main" id="{693F0C95-0D69-4520-8F8E-82883B076B30}"/>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7">
              <a:extLst>
                <a:ext uri="{FF2B5EF4-FFF2-40B4-BE49-F238E27FC236}">
                  <a16:creationId xmlns:a16="http://schemas.microsoft.com/office/drawing/2014/main" id="{2DCC514B-8D65-4A2F-B9D3-A26B2C512584}"/>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8">
              <a:extLst>
                <a:ext uri="{FF2B5EF4-FFF2-40B4-BE49-F238E27FC236}">
                  <a16:creationId xmlns:a16="http://schemas.microsoft.com/office/drawing/2014/main" id="{86B9EC89-49BC-4B67-9837-B486AC5DA24B}"/>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9">
              <a:extLst>
                <a:ext uri="{FF2B5EF4-FFF2-40B4-BE49-F238E27FC236}">
                  <a16:creationId xmlns:a16="http://schemas.microsoft.com/office/drawing/2014/main" id="{07013593-EDCD-49A4-8483-37A94E197F46}"/>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100">
              <a:extLst>
                <a:ext uri="{FF2B5EF4-FFF2-40B4-BE49-F238E27FC236}">
                  <a16:creationId xmlns:a16="http://schemas.microsoft.com/office/drawing/2014/main" id="{E4C82CFE-24C2-4335-91A1-786AA56B78AE}"/>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1">
              <a:extLst>
                <a:ext uri="{FF2B5EF4-FFF2-40B4-BE49-F238E27FC236}">
                  <a16:creationId xmlns:a16="http://schemas.microsoft.com/office/drawing/2014/main" id="{269AE1D0-2ED3-45BA-8B41-5958312CC5FE}"/>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2">
              <a:extLst>
                <a:ext uri="{FF2B5EF4-FFF2-40B4-BE49-F238E27FC236}">
                  <a16:creationId xmlns:a16="http://schemas.microsoft.com/office/drawing/2014/main" id="{293258D7-F5FB-43FE-946C-050D5A534B0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3">
              <a:extLst>
                <a:ext uri="{FF2B5EF4-FFF2-40B4-BE49-F238E27FC236}">
                  <a16:creationId xmlns:a16="http://schemas.microsoft.com/office/drawing/2014/main" id="{ED28C0B7-779D-48AC-B3D7-2EE77B274C6C}"/>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4">
              <a:extLst>
                <a:ext uri="{FF2B5EF4-FFF2-40B4-BE49-F238E27FC236}">
                  <a16:creationId xmlns:a16="http://schemas.microsoft.com/office/drawing/2014/main" id="{F91BA0B7-9AA1-4A35-A3B5-1DF23E7E6BC0}"/>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5">
              <a:extLst>
                <a:ext uri="{FF2B5EF4-FFF2-40B4-BE49-F238E27FC236}">
                  <a16:creationId xmlns:a16="http://schemas.microsoft.com/office/drawing/2014/main" id="{0CD9D2F1-AB4D-41BA-BB3A-ABD0BB2DB8FD}"/>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2" name="Slide Number Placeholder 3">
            <a:extLst>
              <a:ext uri="{FF2B5EF4-FFF2-40B4-BE49-F238E27FC236}">
                <a16:creationId xmlns:a16="http://schemas.microsoft.com/office/drawing/2014/main" id="{9A263509-98AC-4546-B2C5-DF2F4C4F986A}"/>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3" name="Rectangle 155">
            <a:extLst>
              <a:ext uri="{FF2B5EF4-FFF2-40B4-BE49-F238E27FC236}">
                <a16:creationId xmlns:a16="http://schemas.microsoft.com/office/drawing/2014/main" id="{5EDCB748-D9FF-41F0-9AE5-3D6778696294}"/>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64" name="Rectangle 176">
            <a:extLst>
              <a:ext uri="{FF2B5EF4-FFF2-40B4-BE49-F238E27FC236}">
                <a16:creationId xmlns:a16="http://schemas.microsoft.com/office/drawing/2014/main" id="{B1F08EC2-0348-4B46-8C6D-BF6EDFBBBD44}"/>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2697244040"/>
      </p:ext>
    </p:extLst>
  </p:cSld>
  <p:clrMapOvr>
    <a:masterClrMapping/>
  </p:clrMapOvr>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Bulleted Lis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lvl1pPr>
              <a:defRPr>
                <a:solidFill>
                  <a:srgbClr val="333F48"/>
                </a:solidFill>
              </a:defRPr>
            </a:lvl1pPr>
          </a:lstStyle>
          <a:p>
            <a:r>
              <a:rPr lang="en-US"/>
              <a:t>Click to edit Master title style</a:t>
            </a:r>
            <a:endParaRPr lang="en-US" dirty="0"/>
          </a:p>
        </p:txBody>
      </p:sp>
      <p:sp>
        <p:nvSpPr>
          <p:cNvPr id="11" name="Content Placeholder 2"/>
          <p:cNvSpPr>
            <a:spLocks noGrp="1"/>
          </p:cNvSpPr>
          <p:nvPr>
            <p:ph idx="12"/>
          </p:nvPr>
        </p:nvSpPr>
        <p:spPr>
          <a:xfrm>
            <a:off x="325661" y="1339850"/>
            <a:ext cx="8188710" cy="4878388"/>
          </a:xfrm>
        </p:spPr>
        <p:txBody>
          <a:bodyPr lIns="91440"/>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68692"/>
              </a:buClr>
              <a:defRPr lang="en-US" sz="1200" dirty="0" smtClean="0">
                <a:solidFill>
                  <a:srgbClr val="000000"/>
                </a:solidFill>
                <a:latin typeface="+mn-lt"/>
              </a:defRPr>
            </a:lvl3pPr>
            <a:lvl4pPr marL="342900" indent="-114300">
              <a:buClr>
                <a:srgbClr val="000000"/>
              </a:buClr>
              <a:buSzPct val="100000"/>
              <a:buFont typeface="Arial" pitchFamily="34" charset="0"/>
              <a:buChar char="•"/>
              <a:defRPr sz="12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grpSp>
        <p:nvGrpSpPr>
          <p:cNvPr id="34" name="Group 33">
            <a:extLst>
              <a:ext uri="{FF2B5EF4-FFF2-40B4-BE49-F238E27FC236}">
                <a16:creationId xmlns:a16="http://schemas.microsoft.com/office/drawing/2014/main" id="{F35FDC46-FBEF-4D3A-824F-AA5527F6B538}"/>
              </a:ext>
            </a:extLst>
          </p:cNvPr>
          <p:cNvGrpSpPr/>
          <p:nvPr userDrawn="1"/>
        </p:nvGrpSpPr>
        <p:grpSpPr>
          <a:xfrm>
            <a:off x="7358173" y="6361974"/>
            <a:ext cx="1382376" cy="297562"/>
            <a:chOff x="6923088" y="4475163"/>
            <a:chExt cx="1873251" cy="403225"/>
          </a:xfrm>
        </p:grpSpPr>
        <p:sp>
          <p:nvSpPr>
            <p:cNvPr id="35" name="AutoShape 4">
              <a:extLst>
                <a:ext uri="{FF2B5EF4-FFF2-40B4-BE49-F238E27FC236}">
                  <a16:creationId xmlns:a16="http://schemas.microsoft.com/office/drawing/2014/main" id="{13B1E680-6021-422B-8A8E-1B306778B234}"/>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6">
              <a:extLst>
                <a:ext uri="{FF2B5EF4-FFF2-40B4-BE49-F238E27FC236}">
                  <a16:creationId xmlns:a16="http://schemas.microsoft.com/office/drawing/2014/main" id="{E8025A2B-E398-4697-A9E2-8F0FC31A0D85}"/>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7">
              <a:extLst>
                <a:ext uri="{FF2B5EF4-FFF2-40B4-BE49-F238E27FC236}">
                  <a16:creationId xmlns:a16="http://schemas.microsoft.com/office/drawing/2014/main" id="{C43F9FE8-4030-4823-AFFC-53EC41D610C8}"/>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83">
              <a:extLst>
                <a:ext uri="{FF2B5EF4-FFF2-40B4-BE49-F238E27FC236}">
                  <a16:creationId xmlns:a16="http://schemas.microsoft.com/office/drawing/2014/main" id="{84CFA8D7-B7EA-4C49-8B7B-52F2EBD40D7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84">
              <a:extLst>
                <a:ext uri="{FF2B5EF4-FFF2-40B4-BE49-F238E27FC236}">
                  <a16:creationId xmlns:a16="http://schemas.microsoft.com/office/drawing/2014/main" id="{E5FA71CE-1849-4F2B-BBF1-D88DF543601E}"/>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5">
              <a:extLst>
                <a:ext uri="{FF2B5EF4-FFF2-40B4-BE49-F238E27FC236}">
                  <a16:creationId xmlns:a16="http://schemas.microsoft.com/office/drawing/2014/main" id="{B09D7E37-F1F3-4A71-A11A-DFFB32209D19}"/>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6">
              <a:extLst>
                <a:ext uri="{FF2B5EF4-FFF2-40B4-BE49-F238E27FC236}">
                  <a16:creationId xmlns:a16="http://schemas.microsoft.com/office/drawing/2014/main" id="{A2B61984-2AF8-42DC-88E5-6AC6F527AD9A}"/>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7">
              <a:extLst>
                <a:ext uri="{FF2B5EF4-FFF2-40B4-BE49-F238E27FC236}">
                  <a16:creationId xmlns:a16="http://schemas.microsoft.com/office/drawing/2014/main" id="{C07FC06A-2E9C-4A48-BBD3-6327F3653272}"/>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8">
              <a:extLst>
                <a:ext uri="{FF2B5EF4-FFF2-40B4-BE49-F238E27FC236}">
                  <a16:creationId xmlns:a16="http://schemas.microsoft.com/office/drawing/2014/main" id="{BC929529-3872-4564-916D-B78F3A022AC1}"/>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89">
              <a:extLst>
                <a:ext uri="{FF2B5EF4-FFF2-40B4-BE49-F238E27FC236}">
                  <a16:creationId xmlns:a16="http://schemas.microsoft.com/office/drawing/2014/main" id="{76C611A8-28A4-4EB7-8E8D-5709B0A9C09D}"/>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90">
              <a:extLst>
                <a:ext uri="{FF2B5EF4-FFF2-40B4-BE49-F238E27FC236}">
                  <a16:creationId xmlns:a16="http://schemas.microsoft.com/office/drawing/2014/main" id="{2A3387E9-C969-42C4-8C31-01B08251BC3A}"/>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1">
              <a:extLst>
                <a:ext uri="{FF2B5EF4-FFF2-40B4-BE49-F238E27FC236}">
                  <a16:creationId xmlns:a16="http://schemas.microsoft.com/office/drawing/2014/main" id="{302AB622-4561-41BC-BC82-5C875ED588E4}"/>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2">
              <a:extLst>
                <a:ext uri="{FF2B5EF4-FFF2-40B4-BE49-F238E27FC236}">
                  <a16:creationId xmlns:a16="http://schemas.microsoft.com/office/drawing/2014/main" id="{E60D74BB-AE92-4309-8898-038C88CD68C4}"/>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3">
              <a:extLst>
                <a:ext uri="{FF2B5EF4-FFF2-40B4-BE49-F238E27FC236}">
                  <a16:creationId xmlns:a16="http://schemas.microsoft.com/office/drawing/2014/main" id="{8B265CB2-CFC3-48F3-A867-1D7250C38C07}"/>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4">
              <a:extLst>
                <a:ext uri="{FF2B5EF4-FFF2-40B4-BE49-F238E27FC236}">
                  <a16:creationId xmlns:a16="http://schemas.microsoft.com/office/drawing/2014/main" id="{67D6C386-B58F-4756-AEDA-323448941B69}"/>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5">
              <a:extLst>
                <a:ext uri="{FF2B5EF4-FFF2-40B4-BE49-F238E27FC236}">
                  <a16:creationId xmlns:a16="http://schemas.microsoft.com/office/drawing/2014/main" id="{A8EC6758-D67A-4DF6-B788-44C3EA3AE253}"/>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6">
              <a:extLst>
                <a:ext uri="{FF2B5EF4-FFF2-40B4-BE49-F238E27FC236}">
                  <a16:creationId xmlns:a16="http://schemas.microsoft.com/office/drawing/2014/main" id="{C765FFF5-FEC7-4B2F-BE49-019DD1B75BC0}"/>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7">
              <a:extLst>
                <a:ext uri="{FF2B5EF4-FFF2-40B4-BE49-F238E27FC236}">
                  <a16:creationId xmlns:a16="http://schemas.microsoft.com/office/drawing/2014/main" id="{4037D999-CE4B-40FE-BDE3-6257E3833FE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8">
              <a:extLst>
                <a:ext uri="{FF2B5EF4-FFF2-40B4-BE49-F238E27FC236}">
                  <a16:creationId xmlns:a16="http://schemas.microsoft.com/office/drawing/2014/main" id="{670E1E2A-C6E4-432C-91D5-5002B80FA31E}"/>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9">
              <a:extLst>
                <a:ext uri="{FF2B5EF4-FFF2-40B4-BE49-F238E27FC236}">
                  <a16:creationId xmlns:a16="http://schemas.microsoft.com/office/drawing/2014/main" id="{F4A5B3F1-45B2-446A-85C8-AE25FB0A14B0}"/>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100">
              <a:extLst>
                <a:ext uri="{FF2B5EF4-FFF2-40B4-BE49-F238E27FC236}">
                  <a16:creationId xmlns:a16="http://schemas.microsoft.com/office/drawing/2014/main" id="{04268254-A1B1-43E8-9769-A0BD433D5D0E}"/>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1">
              <a:extLst>
                <a:ext uri="{FF2B5EF4-FFF2-40B4-BE49-F238E27FC236}">
                  <a16:creationId xmlns:a16="http://schemas.microsoft.com/office/drawing/2014/main" id="{F2EDB0F0-6E60-47F6-A679-89912AB17CC3}"/>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2">
              <a:extLst>
                <a:ext uri="{FF2B5EF4-FFF2-40B4-BE49-F238E27FC236}">
                  <a16:creationId xmlns:a16="http://schemas.microsoft.com/office/drawing/2014/main" id="{9305A429-8E7E-40EB-87BD-88486F37CD0D}"/>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3">
              <a:extLst>
                <a:ext uri="{FF2B5EF4-FFF2-40B4-BE49-F238E27FC236}">
                  <a16:creationId xmlns:a16="http://schemas.microsoft.com/office/drawing/2014/main" id="{D39023A5-E518-4444-8B57-73531A0F3B21}"/>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4">
              <a:extLst>
                <a:ext uri="{FF2B5EF4-FFF2-40B4-BE49-F238E27FC236}">
                  <a16:creationId xmlns:a16="http://schemas.microsoft.com/office/drawing/2014/main" id="{00BFEA3B-6363-498A-9DCB-1DDD6916076F}"/>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5">
              <a:extLst>
                <a:ext uri="{FF2B5EF4-FFF2-40B4-BE49-F238E27FC236}">
                  <a16:creationId xmlns:a16="http://schemas.microsoft.com/office/drawing/2014/main" id="{0665DFAE-7DC0-4298-A731-4646C37AFEE5}"/>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2" name="Slide Number Placeholder 3">
            <a:extLst>
              <a:ext uri="{FF2B5EF4-FFF2-40B4-BE49-F238E27FC236}">
                <a16:creationId xmlns:a16="http://schemas.microsoft.com/office/drawing/2014/main" id="{AE8437CA-0496-4DD5-9905-A7ABC5A38B93}"/>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3" name="Rectangle 155">
            <a:extLst>
              <a:ext uri="{FF2B5EF4-FFF2-40B4-BE49-F238E27FC236}">
                <a16:creationId xmlns:a16="http://schemas.microsoft.com/office/drawing/2014/main" id="{D9284EF3-CC3D-477B-A455-E4730B2DF686}"/>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64" name="Rectangle 176">
            <a:extLst>
              <a:ext uri="{FF2B5EF4-FFF2-40B4-BE49-F238E27FC236}">
                <a16:creationId xmlns:a16="http://schemas.microsoft.com/office/drawing/2014/main" id="{5F21FBC4-709C-41E5-B2BD-D589A058990C}"/>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168231085"/>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64" userDrawn="1">
          <p15:clr>
            <a:srgbClr val="FBAE40"/>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Bulleted List - with subhead">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p>
            <a:r>
              <a:rPr lang="en-US"/>
              <a:t>Click to edit Master title style</a:t>
            </a:r>
            <a:endParaRPr lang="en-US" dirty="0"/>
          </a:p>
        </p:txBody>
      </p:sp>
      <p:sp>
        <p:nvSpPr>
          <p:cNvPr id="11" name="Content Placeholder 2"/>
          <p:cNvSpPr>
            <a:spLocks noGrp="1"/>
          </p:cNvSpPr>
          <p:nvPr>
            <p:ph idx="12"/>
          </p:nvPr>
        </p:nvSpPr>
        <p:spPr>
          <a:xfrm>
            <a:off x="325661" y="1339850"/>
            <a:ext cx="8188710" cy="4878388"/>
          </a:xfrm>
        </p:spPr>
        <p:txBody>
          <a:bodyPr lIns="91440"/>
          <a:lstStyle>
            <a:lvl1pPr marL="0" indent="0" algn="l" rtl="0" fontAlgn="base">
              <a:spcBef>
                <a:spcPts val="480"/>
              </a:spcBef>
              <a:spcAft>
                <a:spcPct val="0"/>
              </a:spcAft>
              <a:buSzPct val="40000"/>
              <a:defRPr lang="en-US" sz="1400" b="1" dirty="0" smtClean="0">
                <a:solidFill>
                  <a:srgbClr val="7A9B3D"/>
                </a:solidFill>
                <a:latin typeface="+mn-lt"/>
                <a:ea typeface="+mn-ea"/>
                <a:cs typeface="+mn-cs"/>
              </a:defRPr>
            </a:lvl1pPr>
            <a:lvl2pPr marL="114300" indent="-114300">
              <a:spcBef>
                <a:spcPts val="288"/>
              </a:spcBef>
              <a:buClr>
                <a:srgbClr val="7A9B3D"/>
              </a:buClr>
              <a:defRPr lang="en-US" sz="1200" dirty="0" smtClean="0">
                <a:solidFill>
                  <a:srgbClr val="000000"/>
                </a:solidFill>
                <a:latin typeface="+mn-lt"/>
              </a:defRPr>
            </a:lvl2pPr>
            <a:lvl3pPr marL="228600" indent="-114300">
              <a:buClr>
                <a:srgbClr val="7A9A3D"/>
              </a:buClr>
              <a:defRPr lang="en-US" sz="1100" dirty="0" smtClean="0">
                <a:solidFill>
                  <a:srgbClr val="000000"/>
                </a:solidFill>
                <a:latin typeface="+mn-lt"/>
              </a:defRPr>
            </a:lvl3pPr>
            <a:lvl4pPr marL="342900" indent="-114300">
              <a:buClr>
                <a:srgbClr val="7A9A3D"/>
              </a:buClr>
              <a:buSzPct val="100000"/>
              <a:buFont typeface="Arial" pitchFamily="34" charset="0"/>
              <a:buChar char="•"/>
              <a:defRPr sz="1100">
                <a:solidFill>
                  <a:srgbClr val="000000"/>
                </a:solidFill>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grpSp>
        <p:nvGrpSpPr>
          <p:cNvPr id="34" name="Group 33">
            <a:extLst>
              <a:ext uri="{FF2B5EF4-FFF2-40B4-BE49-F238E27FC236}">
                <a16:creationId xmlns:a16="http://schemas.microsoft.com/office/drawing/2014/main" id="{D28BA5D5-7577-4DB0-9BC0-1966AD89CF1A}"/>
              </a:ext>
            </a:extLst>
          </p:cNvPr>
          <p:cNvGrpSpPr/>
          <p:nvPr userDrawn="1"/>
        </p:nvGrpSpPr>
        <p:grpSpPr>
          <a:xfrm>
            <a:off x="7358173" y="6361974"/>
            <a:ext cx="1382376" cy="297562"/>
            <a:chOff x="6923088" y="4475163"/>
            <a:chExt cx="1873251" cy="403225"/>
          </a:xfrm>
        </p:grpSpPr>
        <p:sp>
          <p:nvSpPr>
            <p:cNvPr id="35" name="AutoShape 4">
              <a:extLst>
                <a:ext uri="{FF2B5EF4-FFF2-40B4-BE49-F238E27FC236}">
                  <a16:creationId xmlns:a16="http://schemas.microsoft.com/office/drawing/2014/main" id="{81528732-0B22-455F-8181-76F748DA3CCA}"/>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6">
              <a:extLst>
                <a:ext uri="{FF2B5EF4-FFF2-40B4-BE49-F238E27FC236}">
                  <a16:creationId xmlns:a16="http://schemas.microsoft.com/office/drawing/2014/main" id="{5A6B5828-B285-4B2A-87A0-0FBC6A49E983}"/>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7">
              <a:extLst>
                <a:ext uri="{FF2B5EF4-FFF2-40B4-BE49-F238E27FC236}">
                  <a16:creationId xmlns:a16="http://schemas.microsoft.com/office/drawing/2014/main" id="{BA9A7A8C-0055-48D8-8CDB-835865091C57}"/>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83">
              <a:extLst>
                <a:ext uri="{FF2B5EF4-FFF2-40B4-BE49-F238E27FC236}">
                  <a16:creationId xmlns:a16="http://schemas.microsoft.com/office/drawing/2014/main" id="{10EB657C-BE66-4635-89D3-1E933230114F}"/>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84">
              <a:extLst>
                <a:ext uri="{FF2B5EF4-FFF2-40B4-BE49-F238E27FC236}">
                  <a16:creationId xmlns:a16="http://schemas.microsoft.com/office/drawing/2014/main" id="{5EDFA9F8-4FAD-46D1-8ABC-D231E3876DE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5">
              <a:extLst>
                <a:ext uri="{FF2B5EF4-FFF2-40B4-BE49-F238E27FC236}">
                  <a16:creationId xmlns:a16="http://schemas.microsoft.com/office/drawing/2014/main" id="{C807C58D-1491-44D6-9716-89F7B7746AFE}"/>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6">
              <a:extLst>
                <a:ext uri="{FF2B5EF4-FFF2-40B4-BE49-F238E27FC236}">
                  <a16:creationId xmlns:a16="http://schemas.microsoft.com/office/drawing/2014/main" id="{5594BE26-E188-4C15-88D4-6634A095626F}"/>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7">
              <a:extLst>
                <a:ext uri="{FF2B5EF4-FFF2-40B4-BE49-F238E27FC236}">
                  <a16:creationId xmlns:a16="http://schemas.microsoft.com/office/drawing/2014/main" id="{9C261F2B-017C-492C-83EC-7327405AED5C}"/>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8">
              <a:extLst>
                <a:ext uri="{FF2B5EF4-FFF2-40B4-BE49-F238E27FC236}">
                  <a16:creationId xmlns:a16="http://schemas.microsoft.com/office/drawing/2014/main" id="{36F6085D-3297-4DE4-A169-3C2B8E42B575}"/>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89">
              <a:extLst>
                <a:ext uri="{FF2B5EF4-FFF2-40B4-BE49-F238E27FC236}">
                  <a16:creationId xmlns:a16="http://schemas.microsoft.com/office/drawing/2014/main" id="{B3C2FE72-800A-4FC4-BB26-44492DBDFCE5}"/>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90">
              <a:extLst>
                <a:ext uri="{FF2B5EF4-FFF2-40B4-BE49-F238E27FC236}">
                  <a16:creationId xmlns:a16="http://schemas.microsoft.com/office/drawing/2014/main" id="{185F0E5E-F44E-47BE-84B9-016C499FF549}"/>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1">
              <a:extLst>
                <a:ext uri="{FF2B5EF4-FFF2-40B4-BE49-F238E27FC236}">
                  <a16:creationId xmlns:a16="http://schemas.microsoft.com/office/drawing/2014/main" id="{6202E0E2-C79A-46B7-8A4B-618E59D30316}"/>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2">
              <a:extLst>
                <a:ext uri="{FF2B5EF4-FFF2-40B4-BE49-F238E27FC236}">
                  <a16:creationId xmlns:a16="http://schemas.microsoft.com/office/drawing/2014/main" id="{52D8B876-4146-41FC-90E5-EB069956E4F4}"/>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3">
              <a:extLst>
                <a:ext uri="{FF2B5EF4-FFF2-40B4-BE49-F238E27FC236}">
                  <a16:creationId xmlns:a16="http://schemas.microsoft.com/office/drawing/2014/main" id="{41EDBBAC-DC0B-4BD0-9310-D6838B3F6E38}"/>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4">
              <a:extLst>
                <a:ext uri="{FF2B5EF4-FFF2-40B4-BE49-F238E27FC236}">
                  <a16:creationId xmlns:a16="http://schemas.microsoft.com/office/drawing/2014/main" id="{84ACC00C-F95C-4B32-BF4F-3411850639EA}"/>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5">
              <a:extLst>
                <a:ext uri="{FF2B5EF4-FFF2-40B4-BE49-F238E27FC236}">
                  <a16:creationId xmlns:a16="http://schemas.microsoft.com/office/drawing/2014/main" id="{417D68F0-30E3-4096-A9F7-CEDEAC64534B}"/>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6">
              <a:extLst>
                <a:ext uri="{FF2B5EF4-FFF2-40B4-BE49-F238E27FC236}">
                  <a16:creationId xmlns:a16="http://schemas.microsoft.com/office/drawing/2014/main" id="{859C69A3-C929-4929-BC3B-138672DDCDE4}"/>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7">
              <a:extLst>
                <a:ext uri="{FF2B5EF4-FFF2-40B4-BE49-F238E27FC236}">
                  <a16:creationId xmlns:a16="http://schemas.microsoft.com/office/drawing/2014/main" id="{1716567F-37F9-49DF-B000-78B220024D1B}"/>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8">
              <a:extLst>
                <a:ext uri="{FF2B5EF4-FFF2-40B4-BE49-F238E27FC236}">
                  <a16:creationId xmlns:a16="http://schemas.microsoft.com/office/drawing/2014/main" id="{E5138AFD-F944-4D25-91A7-6B6003B813B3}"/>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9">
              <a:extLst>
                <a:ext uri="{FF2B5EF4-FFF2-40B4-BE49-F238E27FC236}">
                  <a16:creationId xmlns:a16="http://schemas.microsoft.com/office/drawing/2014/main" id="{B956A5F5-A12F-416D-BE39-E5525A328EE2}"/>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100">
              <a:extLst>
                <a:ext uri="{FF2B5EF4-FFF2-40B4-BE49-F238E27FC236}">
                  <a16:creationId xmlns:a16="http://schemas.microsoft.com/office/drawing/2014/main" id="{CB57E0C9-1534-4789-BE5D-72C287BE68D9}"/>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1">
              <a:extLst>
                <a:ext uri="{FF2B5EF4-FFF2-40B4-BE49-F238E27FC236}">
                  <a16:creationId xmlns:a16="http://schemas.microsoft.com/office/drawing/2014/main" id="{FC7E3BDF-8DC5-4B7B-B4A9-836F3873BE34}"/>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2">
              <a:extLst>
                <a:ext uri="{FF2B5EF4-FFF2-40B4-BE49-F238E27FC236}">
                  <a16:creationId xmlns:a16="http://schemas.microsoft.com/office/drawing/2014/main" id="{B9EB18AF-CC98-464A-871E-F56D7D66EC9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3">
              <a:extLst>
                <a:ext uri="{FF2B5EF4-FFF2-40B4-BE49-F238E27FC236}">
                  <a16:creationId xmlns:a16="http://schemas.microsoft.com/office/drawing/2014/main" id="{A5234D59-E2B2-44AA-BA14-4A6AB7455855}"/>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4">
              <a:extLst>
                <a:ext uri="{FF2B5EF4-FFF2-40B4-BE49-F238E27FC236}">
                  <a16:creationId xmlns:a16="http://schemas.microsoft.com/office/drawing/2014/main" id="{2730BDAA-DA90-48A3-AAF4-09E47007FAF1}"/>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5">
              <a:extLst>
                <a:ext uri="{FF2B5EF4-FFF2-40B4-BE49-F238E27FC236}">
                  <a16:creationId xmlns:a16="http://schemas.microsoft.com/office/drawing/2014/main" id="{F603AB9B-36DA-4AEA-9C6F-2246A6643BAB}"/>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2" name="Slide Number Placeholder 3">
            <a:extLst>
              <a:ext uri="{FF2B5EF4-FFF2-40B4-BE49-F238E27FC236}">
                <a16:creationId xmlns:a16="http://schemas.microsoft.com/office/drawing/2014/main" id="{4A053A76-615F-4FBA-B14F-6384383F7E56}"/>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3" name="Rectangle 155">
            <a:extLst>
              <a:ext uri="{FF2B5EF4-FFF2-40B4-BE49-F238E27FC236}">
                <a16:creationId xmlns:a16="http://schemas.microsoft.com/office/drawing/2014/main" id="{239E84CF-F60D-4345-ABF5-5413EBC827D4}"/>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64" name="Rectangle 176">
            <a:extLst>
              <a:ext uri="{FF2B5EF4-FFF2-40B4-BE49-F238E27FC236}">
                <a16:creationId xmlns:a16="http://schemas.microsoft.com/office/drawing/2014/main" id="{8E42AD6F-48FC-4927-9EA5-C0808419781D}"/>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4178206471"/>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64" userDrawn="1">
          <p15:clr>
            <a:srgbClr val="FBAE40"/>
          </p15:clr>
        </p15:guide>
      </p15:sldGuideLst>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Important Information">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3" name="Content Placeholder 2"/>
          <p:cNvSpPr>
            <a:spLocks noGrp="1"/>
          </p:cNvSpPr>
          <p:nvPr>
            <p:ph idx="1"/>
          </p:nvPr>
        </p:nvSpPr>
        <p:spPr>
          <a:xfrm>
            <a:off x="325661" y="1076325"/>
            <a:ext cx="8188710" cy="4808538"/>
          </a:xfrm>
          <a:noFill/>
          <a:ln w="9525">
            <a:noFill/>
            <a:miter lim="800000"/>
            <a:headEnd/>
            <a:tailEnd/>
          </a:ln>
          <a:effectLst/>
        </p:spPr>
        <p:txBody>
          <a:bodyPr lIns="91440"/>
          <a:lstStyle>
            <a:lvl1pPr marL="0" indent="0" algn="l" rtl="0" eaLnBrk="1" fontAlgn="base" hangingPunct="1">
              <a:spcAft>
                <a:spcPct val="0"/>
              </a:spcAft>
              <a:buSzPct val="40000"/>
              <a:defRPr lang="en-US" sz="1000" b="0" dirty="0" smtClean="0">
                <a:solidFill>
                  <a:srgbClr val="000000"/>
                </a:solidFill>
                <a:latin typeface="+mn-lt"/>
                <a:ea typeface="+mn-ea"/>
                <a:cs typeface="+mn-cs"/>
              </a:defRPr>
            </a:lvl1pPr>
            <a:lvl2pPr marL="0" indent="0" algn="l" rtl="0" eaLnBrk="1" fontAlgn="base" hangingPunct="1">
              <a:spcBef>
                <a:spcPts val="600"/>
              </a:spcBef>
              <a:spcAft>
                <a:spcPct val="0"/>
              </a:spcAft>
              <a:buSzPct val="40000"/>
              <a:buNone/>
              <a:defRPr lang="en-US" sz="1000" b="1" dirty="0">
                <a:solidFill>
                  <a:srgbClr val="000000"/>
                </a:solidFill>
                <a:latin typeface="+mn-lt"/>
                <a:ea typeface="+mn-ea"/>
                <a:cs typeface="+mn-cs"/>
              </a:defRPr>
            </a:lvl2pPr>
          </a:lstStyle>
          <a:p>
            <a:pPr lvl="0"/>
            <a:r>
              <a:rPr lang="en-US"/>
              <a:t>Click to edit Master text styles</a:t>
            </a:r>
          </a:p>
          <a:p>
            <a:pPr lvl="1"/>
            <a:r>
              <a:rPr lang="en-US"/>
              <a:t>Second level</a:t>
            </a:r>
          </a:p>
        </p:txBody>
      </p:sp>
      <p:grpSp>
        <p:nvGrpSpPr>
          <p:cNvPr id="34" name="Group 33">
            <a:extLst>
              <a:ext uri="{FF2B5EF4-FFF2-40B4-BE49-F238E27FC236}">
                <a16:creationId xmlns:a16="http://schemas.microsoft.com/office/drawing/2014/main" id="{840E14F0-3EE3-4127-BC16-D3F3953FFE3F}"/>
              </a:ext>
            </a:extLst>
          </p:cNvPr>
          <p:cNvGrpSpPr/>
          <p:nvPr userDrawn="1"/>
        </p:nvGrpSpPr>
        <p:grpSpPr>
          <a:xfrm>
            <a:off x="7358173" y="6361974"/>
            <a:ext cx="1382376" cy="297562"/>
            <a:chOff x="6923088" y="4475163"/>
            <a:chExt cx="1873251" cy="403225"/>
          </a:xfrm>
        </p:grpSpPr>
        <p:sp>
          <p:nvSpPr>
            <p:cNvPr id="35" name="AutoShape 4">
              <a:extLst>
                <a:ext uri="{FF2B5EF4-FFF2-40B4-BE49-F238E27FC236}">
                  <a16:creationId xmlns:a16="http://schemas.microsoft.com/office/drawing/2014/main" id="{6CD5F173-C5BB-4F2E-848B-68E571D2511E}"/>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6">
              <a:extLst>
                <a:ext uri="{FF2B5EF4-FFF2-40B4-BE49-F238E27FC236}">
                  <a16:creationId xmlns:a16="http://schemas.microsoft.com/office/drawing/2014/main" id="{F35D1E52-C58A-4226-814B-B889E5D392A2}"/>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7">
              <a:extLst>
                <a:ext uri="{FF2B5EF4-FFF2-40B4-BE49-F238E27FC236}">
                  <a16:creationId xmlns:a16="http://schemas.microsoft.com/office/drawing/2014/main" id="{3931309B-69B1-4504-BC9E-723A4E648811}"/>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83">
              <a:extLst>
                <a:ext uri="{FF2B5EF4-FFF2-40B4-BE49-F238E27FC236}">
                  <a16:creationId xmlns:a16="http://schemas.microsoft.com/office/drawing/2014/main" id="{E71D54FB-4ABD-4C44-B32E-1CE4D98AD4B3}"/>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84">
              <a:extLst>
                <a:ext uri="{FF2B5EF4-FFF2-40B4-BE49-F238E27FC236}">
                  <a16:creationId xmlns:a16="http://schemas.microsoft.com/office/drawing/2014/main" id="{6FC76818-6D97-40AA-97B0-54614807A538}"/>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5">
              <a:extLst>
                <a:ext uri="{FF2B5EF4-FFF2-40B4-BE49-F238E27FC236}">
                  <a16:creationId xmlns:a16="http://schemas.microsoft.com/office/drawing/2014/main" id="{7DFFF7DB-1434-4536-8069-7E21C8D1B9E3}"/>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6">
              <a:extLst>
                <a:ext uri="{FF2B5EF4-FFF2-40B4-BE49-F238E27FC236}">
                  <a16:creationId xmlns:a16="http://schemas.microsoft.com/office/drawing/2014/main" id="{23BA871E-A0EA-41BA-8724-5CABEF76296C}"/>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7">
              <a:extLst>
                <a:ext uri="{FF2B5EF4-FFF2-40B4-BE49-F238E27FC236}">
                  <a16:creationId xmlns:a16="http://schemas.microsoft.com/office/drawing/2014/main" id="{5F7C586C-3E26-4206-A96B-DA86E954214E}"/>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8">
              <a:extLst>
                <a:ext uri="{FF2B5EF4-FFF2-40B4-BE49-F238E27FC236}">
                  <a16:creationId xmlns:a16="http://schemas.microsoft.com/office/drawing/2014/main" id="{CFE70E27-46F5-465B-9F57-F55E3CEF8736}"/>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89">
              <a:extLst>
                <a:ext uri="{FF2B5EF4-FFF2-40B4-BE49-F238E27FC236}">
                  <a16:creationId xmlns:a16="http://schemas.microsoft.com/office/drawing/2014/main" id="{7FAE27B7-D81B-4001-834F-776859495AA1}"/>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90">
              <a:extLst>
                <a:ext uri="{FF2B5EF4-FFF2-40B4-BE49-F238E27FC236}">
                  <a16:creationId xmlns:a16="http://schemas.microsoft.com/office/drawing/2014/main" id="{4AE5BF09-27E6-4688-B9C4-19E2671CA566}"/>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1">
              <a:extLst>
                <a:ext uri="{FF2B5EF4-FFF2-40B4-BE49-F238E27FC236}">
                  <a16:creationId xmlns:a16="http://schemas.microsoft.com/office/drawing/2014/main" id="{8810B2AB-A2BA-46AC-86CE-C8DB6C050979}"/>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2">
              <a:extLst>
                <a:ext uri="{FF2B5EF4-FFF2-40B4-BE49-F238E27FC236}">
                  <a16:creationId xmlns:a16="http://schemas.microsoft.com/office/drawing/2014/main" id="{F0E21CE3-1B3A-48A2-8777-3ACB130A176F}"/>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3">
              <a:extLst>
                <a:ext uri="{FF2B5EF4-FFF2-40B4-BE49-F238E27FC236}">
                  <a16:creationId xmlns:a16="http://schemas.microsoft.com/office/drawing/2014/main" id="{0E106C86-6E92-414C-8C1F-193ABA3372F2}"/>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4">
              <a:extLst>
                <a:ext uri="{FF2B5EF4-FFF2-40B4-BE49-F238E27FC236}">
                  <a16:creationId xmlns:a16="http://schemas.microsoft.com/office/drawing/2014/main" id="{7FFBAE3E-1E34-4024-8E12-C6A804E61E90}"/>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5">
              <a:extLst>
                <a:ext uri="{FF2B5EF4-FFF2-40B4-BE49-F238E27FC236}">
                  <a16:creationId xmlns:a16="http://schemas.microsoft.com/office/drawing/2014/main" id="{34A75038-5822-4211-8429-EEE73276E055}"/>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6">
              <a:extLst>
                <a:ext uri="{FF2B5EF4-FFF2-40B4-BE49-F238E27FC236}">
                  <a16:creationId xmlns:a16="http://schemas.microsoft.com/office/drawing/2014/main" id="{693F0C95-0D69-4520-8F8E-82883B076B30}"/>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7">
              <a:extLst>
                <a:ext uri="{FF2B5EF4-FFF2-40B4-BE49-F238E27FC236}">
                  <a16:creationId xmlns:a16="http://schemas.microsoft.com/office/drawing/2014/main" id="{2DCC514B-8D65-4A2F-B9D3-A26B2C512584}"/>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8">
              <a:extLst>
                <a:ext uri="{FF2B5EF4-FFF2-40B4-BE49-F238E27FC236}">
                  <a16:creationId xmlns:a16="http://schemas.microsoft.com/office/drawing/2014/main" id="{86B9EC89-49BC-4B67-9837-B486AC5DA24B}"/>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9">
              <a:extLst>
                <a:ext uri="{FF2B5EF4-FFF2-40B4-BE49-F238E27FC236}">
                  <a16:creationId xmlns:a16="http://schemas.microsoft.com/office/drawing/2014/main" id="{07013593-EDCD-49A4-8483-37A94E197F46}"/>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100">
              <a:extLst>
                <a:ext uri="{FF2B5EF4-FFF2-40B4-BE49-F238E27FC236}">
                  <a16:creationId xmlns:a16="http://schemas.microsoft.com/office/drawing/2014/main" id="{E4C82CFE-24C2-4335-91A1-786AA56B78AE}"/>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1">
              <a:extLst>
                <a:ext uri="{FF2B5EF4-FFF2-40B4-BE49-F238E27FC236}">
                  <a16:creationId xmlns:a16="http://schemas.microsoft.com/office/drawing/2014/main" id="{269AE1D0-2ED3-45BA-8B41-5958312CC5FE}"/>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2">
              <a:extLst>
                <a:ext uri="{FF2B5EF4-FFF2-40B4-BE49-F238E27FC236}">
                  <a16:creationId xmlns:a16="http://schemas.microsoft.com/office/drawing/2014/main" id="{293258D7-F5FB-43FE-946C-050D5A534B0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3">
              <a:extLst>
                <a:ext uri="{FF2B5EF4-FFF2-40B4-BE49-F238E27FC236}">
                  <a16:creationId xmlns:a16="http://schemas.microsoft.com/office/drawing/2014/main" id="{ED28C0B7-779D-48AC-B3D7-2EE77B274C6C}"/>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4">
              <a:extLst>
                <a:ext uri="{FF2B5EF4-FFF2-40B4-BE49-F238E27FC236}">
                  <a16:creationId xmlns:a16="http://schemas.microsoft.com/office/drawing/2014/main" id="{F91BA0B7-9AA1-4A35-A3B5-1DF23E7E6BC0}"/>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5">
              <a:extLst>
                <a:ext uri="{FF2B5EF4-FFF2-40B4-BE49-F238E27FC236}">
                  <a16:creationId xmlns:a16="http://schemas.microsoft.com/office/drawing/2014/main" id="{0CD9D2F1-AB4D-41BA-BB3A-ABD0BB2DB8FD}"/>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2" name="Slide Number Placeholder 3">
            <a:extLst>
              <a:ext uri="{FF2B5EF4-FFF2-40B4-BE49-F238E27FC236}">
                <a16:creationId xmlns:a16="http://schemas.microsoft.com/office/drawing/2014/main" id="{9A263509-98AC-4546-B2C5-DF2F4C4F986A}"/>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3" name="Rectangle 155">
            <a:extLst>
              <a:ext uri="{FF2B5EF4-FFF2-40B4-BE49-F238E27FC236}">
                <a16:creationId xmlns:a16="http://schemas.microsoft.com/office/drawing/2014/main" id="{5EDCB748-D9FF-41F0-9AE5-3D6778696294}"/>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64" name="Rectangle 176">
            <a:extLst>
              <a:ext uri="{FF2B5EF4-FFF2-40B4-BE49-F238E27FC236}">
                <a16:creationId xmlns:a16="http://schemas.microsoft.com/office/drawing/2014/main" id="{B1F08EC2-0348-4B46-8C6D-BF6EDFBBBD44}"/>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605095094"/>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64" userDrawn="1">
          <p15:clr>
            <a:srgbClr val="FBAE40"/>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Biograph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25661" y="1073258"/>
            <a:ext cx="8188710" cy="439305"/>
          </a:xfrm>
        </p:spPr>
        <p:txBody>
          <a:bodyPr lIns="91440"/>
          <a:lstStyle>
            <a:lvl1pPr marL="0" indent="0">
              <a:spcBef>
                <a:spcPts val="0"/>
              </a:spcBef>
              <a:defRPr lang="en-US" sz="1200" b="1" dirty="0" smtClean="0">
                <a:solidFill>
                  <a:srgbClr val="7A9A3D"/>
                </a:solidFill>
                <a:latin typeface="+mn-lt"/>
                <a:ea typeface="+mn-ea"/>
                <a:cs typeface="+mn-cs"/>
              </a:defRPr>
            </a:lvl1pPr>
            <a:lvl2pPr marL="0" indent="0">
              <a:spcBef>
                <a:spcPts val="0"/>
              </a:spcBef>
              <a:buNone/>
              <a:defRPr sz="1200" b="0" i="1">
                <a:solidFill>
                  <a:srgbClr val="7A9A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25661" y="1526850"/>
            <a:ext cx="8188710" cy="4691387"/>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35" name="Group 34">
            <a:extLst>
              <a:ext uri="{FF2B5EF4-FFF2-40B4-BE49-F238E27FC236}">
                <a16:creationId xmlns:a16="http://schemas.microsoft.com/office/drawing/2014/main" id="{C75946E2-9CE1-4073-B70C-BBB1984B336B}"/>
              </a:ext>
            </a:extLst>
          </p:cNvPr>
          <p:cNvGrpSpPr/>
          <p:nvPr userDrawn="1"/>
        </p:nvGrpSpPr>
        <p:grpSpPr>
          <a:xfrm>
            <a:off x="7358173" y="6361974"/>
            <a:ext cx="1382376" cy="297562"/>
            <a:chOff x="6923088" y="4475163"/>
            <a:chExt cx="1873251" cy="403225"/>
          </a:xfrm>
        </p:grpSpPr>
        <p:sp>
          <p:nvSpPr>
            <p:cNvPr id="36" name="AutoShape 4">
              <a:extLst>
                <a:ext uri="{FF2B5EF4-FFF2-40B4-BE49-F238E27FC236}">
                  <a16:creationId xmlns:a16="http://schemas.microsoft.com/office/drawing/2014/main" id="{2064C2BD-8DD3-4C25-B8AC-2511CF7EA6EF}"/>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6">
              <a:extLst>
                <a:ext uri="{FF2B5EF4-FFF2-40B4-BE49-F238E27FC236}">
                  <a16:creationId xmlns:a16="http://schemas.microsoft.com/office/drawing/2014/main" id="{93C5C3B7-4D48-473C-9C5D-A7CC88B7C54C}"/>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7">
              <a:extLst>
                <a:ext uri="{FF2B5EF4-FFF2-40B4-BE49-F238E27FC236}">
                  <a16:creationId xmlns:a16="http://schemas.microsoft.com/office/drawing/2014/main" id="{531D8C9A-73C8-49F6-8615-D07EC3D32C40}"/>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83">
              <a:extLst>
                <a:ext uri="{FF2B5EF4-FFF2-40B4-BE49-F238E27FC236}">
                  <a16:creationId xmlns:a16="http://schemas.microsoft.com/office/drawing/2014/main" id="{6D2B5CD5-7073-41ED-A84D-6573FC02C1C8}"/>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4">
              <a:extLst>
                <a:ext uri="{FF2B5EF4-FFF2-40B4-BE49-F238E27FC236}">
                  <a16:creationId xmlns:a16="http://schemas.microsoft.com/office/drawing/2014/main" id="{7569C185-1C46-46A0-A03E-24819C436803}"/>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5">
              <a:extLst>
                <a:ext uri="{FF2B5EF4-FFF2-40B4-BE49-F238E27FC236}">
                  <a16:creationId xmlns:a16="http://schemas.microsoft.com/office/drawing/2014/main" id="{46F20CF6-25E8-4222-B486-9A86E0E46A37}"/>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6">
              <a:extLst>
                <a:ext uri="{FF2B5EF4-FFF2-40B4-BE49-F238E27FC236}">
                  <a16:creationId xmlns:a16="http://schemas.microsoft.com/office/drawing/2014/main" id="{6FF91587-F189-49E6-B5D5-940D53155449}"/>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7">
              <a:extLst>
                <a:ext uri="{FF2B5EF4-FFF2-40B4-BE49-F238E27FC236}">
                  <a16:creationId xmlns:a16="http://schemas.microsoft.com/office/drawing/2014/main" id="{0CA455CC-F50E-4794-8937-E59F4FAFEA6E}"/>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88">
              <a:extLst>
                <a:ext uri="{FF2B5EF4-FFF2-40B4-BE49-F238E27FC236}">
                  <a16:creationId xmlns:a16="http://schemas.microsoft.com/office/drawing/2014/main" id="{3EE40542-ADA6-4C3B-8A70-A65519704A9B}"/>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89">
              <a:extLst>
                <a:ext uri="{FF2B5EF4-FFF2-40B4-BE49-F238E27FC236}">
                  <a16:creationId xmlns:a16="http://schemas.microsoft.com/office/drawing/2014/main" id="{7B3B4879-B6C1-4F74-BDCF-5F19BB04E0F4}"/>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0">
              <a:extLst>
                <a:ext uri="{FF2B5EF4-FFF2-40B4-BE49-F238E27FC236}">
                  <a16:creationId xmlns:a16="http://schemas.microsoft.com/office/drawing/2014/main" id="{E4BC8AEB-A584-479B-8EEF-2AE54D5872B7}"/>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1">
              <a:extLst>
                <a:ext uri="{FF2B5EF4-FFF2-40B4-BE49-F238E27FC236}">
                  <a16:creationId xmlns:a16="http://schemas.microsoft.com/office/drawing/2014/main" id="{D18A4DCC-C243-4E3F-A2E2-0D29AD7D002A}"/>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2">
              <a:extLst>
                <a:ext uri="{FF2B5EF4-FFF2-40B4-BE49-F238E27FC236}">
                  <a16:creationId xmlns:a16="http://schemas.microsoft.com/office/drawing/2014/main" id="{4D5F04D4-1A7F-41A0-A0E2-BCF50E27D5C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3">
              <a:extLst>
                <a:ext uri="{FF2B5EF4-FFF2-40B4-BE49-F238E27FC236}">
                  <a16:creationId xmlns:a16="http://schemas.microsoft.com/office/drawing/2014/main" id="{F96DDB2D-2296-402A-9FB9-212112A5001F}"/>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4">
              <a:extLst>
                <a:ext uri="{FF2B5EF4-FFF2-40B4-BE49-F238E27FC236}">
                  <a16:creationId xmlns:a16="http://schemas.microsoft.com/office/drawing/2014/main" id="{2F742842-62E0-472A-B09A-2A7D39017EB8}"/>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5">
              <a:extLst>
                <a:ext uri="{FF2B5EF4-FFF2-40B4-BE49-F238E27FC236}">
                  <a16:creationId xmlns:a16="http://schemas.microsoft.com/office/drawing/2014/main" id="{E7229456-9A67-45F4-ABC1-C2770B0268FA}"/>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6">
              <a:extLst>
                <a:ext uri="{FF2B5EF4-FFF2-40B4-BE49-F238E27FC236}">
                  <a16:creationId xmlns:a16="http://schemas.microsoft.com/office/drawing/2014/main" id="{1F9751DB-34CD-46BB-B4BC-6259060855F0}"/>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7">
              <a:extLst>
                <a:ext uri="{FF2B5EF4-FFF2-40B4-BE49-F238E27FC236}">
                  <a16:creationId xmlns:a16="http://schemas.microsoft.com/office/drawing/2014/main" id="{5ABC6AFB-E816-4431-A76A-68A3A63D2E44}"/>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8">
              <a:extLst>
                <a:ext uri="{FF2B5EF4-FFF2-40B4-BE49-F238E27FC236}">
                  <a16:creationId xmlns:a16="http://schemas.microsoft.com/office/drawing/2014/main" id="{60E91C8F-F1CE-4BBB-BB3E-56924AB9AC02}"/>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99">
              <a:extLst>
                <a:ext uri="{FF2B5EF4-FFF2-40B4-BE49-F238E27FC236}">
                  <a16:creationId xmlns:a16="http://schemas.microsoft.com/office/drawing/2014/main" id="{0144D498-DBBB-48AB-9938-6860296C54C0}"/>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0">
              <a:extLst>
                <a:ext uri="{FF2B5EF4-FFF2-40B4-BE49-F238E27FC236}">
                  <a16:creationId xmlns:a16="http://schemas.microsoft.com/office/drawing/2014/main" id="{57DA06B8-E74A-4A4F-A5C6-D228C33D4C07}"/>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1">
              <a:extLst>
                <a:ext uri="{FF2B5EF4-FFF2-40B4-BE49-F238E27FC236}">
                  <a16:creationId xmlns:a16="http://schemas.microsoft.com/office/drawing/2014/main" id="{9EE94CD4-EF90-465E-99B0-5D8FE5E0954C}"/>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2">
              <a:extLst>
                <a:ext uri="{FF2B5EF4-FFF2-40B4-BE49-F238E27FC236}">
                  <a16:creationId xmlns:a16="http://schemas.microsoft.com/office/drawing/2014/main" id="{C0D9FFE4-3F0B-4424-9C2B-7BE6269B031E}"/>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3">
              <a:extLst>
                <a:ext uri="{FF2B5EF4-FFF2-40B4-BE49-F238E27FC236}">
                  <a16:creationId xmlns:a16="http://schemas.microsoft.com/office/drawing/2014/main" id="{689B4BCD-46B5-40D0-9B5E-0928400345C7}"/>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4">
              <a:extLst>
                <a:ext uri="{FF2B5EF4-FFF2-40B4-BE49-F238E27FC236}">
                  <a16:creationId xmlns:a16="http://schemas.microsoft.com/office/drawing/2014/main" id="{2BE4801D-4A50-4671-B276-15040C725153}"/>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 name="Freeform 105">
              <a:extLst>
                <a:ext uri="{FF2B5EF4-FFF2-40B4-BE49-F238E27FC236}">
                  <a16:creationId xmlns:a16="http://schemas.microsoft.com/office/drawing/2014/main" id="{9B3CA6D7-EDFA-45F6-A972-C4764E2EF71D}"/>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3" name="Slide Number Placeholder 3">
            <a:extLst>
              <a:ext uri="{FF2B5EF4-FFF2-40B4-BE49-F238E27FC236}">
                <a16:creationId xmlns:a16="http://schemas.microsoft.com/office/drawing/2014/main" id="{7EA345A8-99C1-46D2-B43D-EBB13DCF1ED2}"/>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4" name="Rectangle 155">
            <a:extLst>
              <a:ext uri="{FF2B5EF4-FFF2-40B4-BE49-F238E27FC236}">
                <a16:creationId xmlns:a16="http://schemas.microsoft.com/office/drawing/2014/main" id="{89581FD7-1A7A-4D55-96D3-115BEF36627D}"/>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65" name="Rectangle 176">
            <a:extLst>
              <a:ext uri="{FF2B5EF4-FFF2-40B4-BE49-F238E27FC236}">
                <a16:creationId xmlns:a16="http://schemas.microsoft.com/office/drawing/2014/main" id="{9906DF31-BFC5-4876-8473-BB825737ABD0}"/>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1954385113"/>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64" userDrawn="1">
          <p15:clr>
            <a:srgbClr val="FBAE40"/>
          </p15:clr>
        </p15:guide>
      </p15:sldGuideLst>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Biography 2">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7948"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25661" y="1073258"/>
            <a:ext cx="8187948" cy="439305"/>
          </a:xfrm>
        </p:spPr>
        <p:txBody>
          <a:bodyPr lIns="91440"/>
          <a:lstStyle>
            <a:lvl1pPr marL="0" indent="0">
              <a:spcBef>
                <a:spcPts val="0"/>
              </a:spcBef>
              <a:defRPr lang="en-US" sz="1200" b="1" dirty="0" smtClean="0">
                <a:solidFill>
                  <a:srgbClr val="7A9A3D"/>
                </a:solidFill>
                <a:latin typeface="+mn-lt"/>
                <a:ea typeface="+mn-ea"/>
                <a:cs typeface="+mn-cs"/>
              </a:defRPr>
            </a:lvl1pPr>
            <a:lvl2pPr marL="0" indent="0">
              <a:spcBef>
                <a:spcPts val="0"/>
              </a:spcBef>
              <a:buNone/>
              <a:defRPr sz="1200" b="0" i="1">
                <a:solidFill>
                  <a:srgbClr val="7A9A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25661" y="15268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Content Placeholder 2"/>
          <p:cNvSpPr>
            <a:spLocks noGrp="1"/>
          </p:cNvSpPr>
          <p:nvPr>
            <p:ph idx="17"/>
          </p:nvPr>
        </p:nvSpPr>
        <p:spPr>
          <a:xfrm>
            <a:off x="325661" y="3666458"/>
            <a:ext cx="8188710" cy="439305"/>
          </a:xfrm>
        </p:spPr>
        <p:txBody>
          <a:bodyPr lIns="91440"/>
          <a:lstStyle>
            <a:lvl1pPr marL="0" indent="0">
              <a:spcBef>
                <a:spcPts val="0"/>
              </a:spcBef>
              <a:defRPr lang="en-US" sz="1200" b="1" dirty="0" smtClean="0">
                <a:solidFill>
                  <a:srgbClr val="7A9A3D"/>
                </a:solidFill>
                <a:latin typeface="+mn-lt"/>
                <a:ea typeface="+mn-ea"/>
                <a:cs typeface="+mn-cs"/>
              </a:defRPr>
            </a:lvl1pPr>
            <a:lvl2pPr marL="0" indent="0">
              <a:spcBef>
                <a:spcPts val="0"/>
              </a:spcBef>
              <a:buNone/>
              <a:defRPr sz="1200" b="0" i="1">
                <a:solidFill>
                  <a:srgbClr val="7A9A3D"/>
                </a:solidFill>
              </a:defRPr>
            </a:lvl2pPr>
          </a:lstStyle>
          <a:p>
            <a:pPr lvl="0"/>
            <a:r>
              <a:rPr lang="en-US"/>
              <a:t>Click to edit Master text styles</a:t>
            </a:r>
          </a:p>
          <a:p>
            <a:pPr lvl="1"/>
            <a:r>
              <a:rPr lang="en-US"/>
              <a:t>Second level</a:t>
            </a:r>
          </a:p>
        </p:txBody>
      </p:sp>
      <p:sp>
        <p:nvSpPr>
          <p:cNvPr id="9" name="Content Placeholder 9"/>
          <p:cNvSpPr>
            <a:spLocks noGrp="1"/>
          </p:cNvSpPr>
          <p:nvPr>
            <p:ph sz="quarter" idx="18"/>
          </p:nvPr>
        </p:nvSpPr>
        <p:spPr>
          <a:xfrm>
            <a:off x="325661" y="41200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37" name="Group 36">
            <a:extLst>
              <a:ext uri="{FF2B5EF4-FFF2-40B4-BE49-F238E27FC236}">
                <a16:creationId xmlns:a16="http://schemas.microsoft.com/office/drawing/2014/main" id="{AD47060C-9B45-4CFF-98F4-FE27989B6517}"/>
              </a:ext>
            </a:extLst>
          </p:cNvPr>
          <p:cNvGrpSpPr/>
          <p:nvPr userDrawn="1"/>
        </p:nvGrpSpPr>
        <p:grpSpPr>
          <a:xfrm>
            <a:off x="7358173" y="6361974"/>
            <a:ext cx="1382376" cy="297562"/>
            <a:chOff x="6923088" y="4475163"/>
            <a:chExt cx="1873251" cy="403225"/>
          </a:xfrm>
        </p:grpSpPr>
        <p:sp>
          <p:nvSpPr>
            <p:cNvPr id="38" name="AutoShape 4">
              <a:extLst>
                <a:ext uri="{FF2B5EF4-FFF2-40B4-BE49-F238E27FC236}">
                  <a16:creationId xmlns:a16="http://schemas.microsoft.com/office/drawing/2014/main" id="{A50C7966-165F-4807-AFEA-C12F2BCA17FB}"/>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6">
              <a:extLst>
                <a:ext uri="{FF2B5EF4-FFF2-40B4-BE49-F238E27FC236}">
                  <a16:creationId xmlns:a16="http://schemas.microsoft.com/office/drawing/2014/main" id="{2D416542-B102-488D-BF19-9EDA79075042}"/>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7">
              <a:extLst>
                <a:ext uri="{FF2B5EF4-FFF2-40B4-BE49-F238E27FC236}">
                  <a16:creationId xmlns:a16="http://schemas.microsoft.com/office/drawing/2014/main" id="{20EA49BF-25F1-44C7-B3A3-56209FB6904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3">
              <a:extLst>
                <a:ext uri="{FF2B5EF4-FFF2-40B4-BE49-F238E27FC236}">
                  <a16:creationId xmlns:a16="http://schemas.microsoft.com/office/drawing/2014/main" id="{93865A9A-4077-40DF-807C-57106D5F955A}"/>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4">
              <a:extLst>
                <a:ext uri="{FF2B5EF4-FFF2-40B4-BE49-F238E27FC236}">
                  <a16:creationId xmlns:a16="http://schemas.microsoft.com/office/drawing/2014/main" id="{FC0FB584-1254-43CD-9B50-F7E305FCF015}"/>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5">
              <a:extLst>
                <a:ext uri="{FF2B5EF4-FFF2-40B4-BE49-F238E27FC236}">
                  <a16:creationId xmlns:a16="http://schemas.microsoft.com/office/drawing/2014/main" id="{EF08544E-126E-4F54-A00B-6F0382B734E3}"/>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86">
              <a:extLst>
                <a:ext uri="{FF2B5EF4-FFF2-40B4-BE49-F238E27FC236}">
                  <a16:creationId xmlns:a16="http://schemas.microsoft.com/office/drawing/2014/main" id="{B7C8C951-F508-45D9-904C-71C7B64EA3D0}"/>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87">
              <a:extLst>
                <a:ext uri="{FF2B5EF4-FFF2-40B4-BE49-F238E27FC236}">
                  <a16:creationId xmlns:a16="http://schemas.microsoft.com/office/drawing/2014/main" id="{BF59C57B-5654-43F0-BA0C-E27B3C2F62F0}"/>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88">
              <a:extLst>
                <a:ext uri="{FF2B5EF4-FFF2-40B4-BE49-F238E27FC236}">
                  <a16:creationId xmlns:a16="http://schemas.microsoft.com/office/drawing/2014/main" id="{B2B8E467-EB9C-43CB-ABBD-81EF05FBA74B}"/>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89">
              <a:extLst>
                <a:ext uri="{FF2B5EF4-FFF2-40B4-BE49-F238E27FC236}">
                  <a16:creationId xmlns:a16="http://schemas.microsoft.com/office/drawing/2014/main" id="{5729355F-EB63-44E1-96E2-095C971F95BC}"/>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0">
              <a:extLst>
                <a:ext uri="{FF2B5EF4-FFF2-40B4-BE49-F238E27FC236}">
                  <a16:creationId xmlns:a16="http://schemas.microsoft.com/office/drawing/2014/main" id="{B2BD55CF-6ED1-4857-B856-B55BE2966D11}"/>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1">
              <a:extLst>
                <a:ext uri="{FF2B5EF4-FFF2-40B4-BE49-F238E27FC236}">
                  <a16:creationId xmlns:a16="http://schemas.microsoft.com/office/drawing/2014/main" id="{91FFB3E8-240C-4EBF-9A50-5B17BEB0AEDD}"/>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2">
              <a:extLst>
                <a:ext uri="{FF2B5EF4-FFF2-40B4-BE49-F238E27FC236}">
                  <a16:creationId xmlns:a16="http://schemas.microsoft.com/office/drawing/2014/main" id="{0F7093E9-640F-4B9B-83B9-27422D4BBCEA}"/>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3">
              <a:extLst>
                <a:ext uri="{FF2B5EF4-FFF2-40B4-BE49-F238E27FC236}">
                  <a16:creationId xmlns:a16="http://schemas.microsoft.com/office/drawing/2014/main" id="{CDDE04FA-9432-48D8-9E57-ABC89785B966}"/>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4">
              <a:extLst>
                <a:ext uri="{FF2B5EF4-FFF2-40B4-BE49-F238E27FC236}">
                  <a16:creationId xmlns:a16="http://schemas.microsoft.com/office/drawing/2014/main" id="{9FB26D40-47C6-47E5-9FC7-3A94E8B3C66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5">
              <a:extLst>
                <a:ext uri="{FF2B5EF4-FFF2-40B4-BE49-F238E27FC236}">
                  <a16:creationId xmlns:a16="http://schemas.microsoft.com/office/drawing/2014/main" id="{F4507BC5-5154-4DFC-842E-135C92100B92}"/>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6">
              <a:extLst>
                <a:ext uri="{FF2B5EF4-FFF2-40B4-BE49-F238E27FC236}">
                  <a16:creationId xmlns:a16="http://schemas.microsoft.com/office/drawing/2014/main" id="{75387EE5-700A-4DDE-AE3A-90A6F5B94044}"/>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97">
              <a:extLst>
                <a:ext uri="{FF2B5EF4-FFF2-40B4-BE49-F238E27FC236}">
                  <a16:creationId xmlns:a16="http://schemas.microsoft.com/office/drawing/2014/main" id="{9758482D-85DB-4DDF-B79B-7B188F9F0143}"/>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98">
              <a:extLst>
                <a:ext uri="{FF2B5EF4-FFF2-40B4-BE49-F238E27FC236}">
                  <a16:creationId xmlns:a16="http://schemas.microsoft.com/office/drawing/2014/main" id="{EF151CAF-7ED9-42DE-B1B9-1AACB59758C2}"/>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99">
              <a:extLst>
                <a:ext uri="{FF2B5EF4-FFF2-40B4-BE49-F238E27FC236}">
                  <a16:creationId xmlns:a16="http://schemas.microsoft.com/office/drawing/2014/main" id="{A792E0C4-20CF-4AC8-9F70-AE8E83B4A35C}"/>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0">
              <a:extLst>
                <a:ext uri="{FF2B5EF4-FFF2-40B4-BE49-F238E27FC236}">
                  <a16:creationId xmlns:a16="http://schemas.microsoft.com/office/drawing/2014/main" id="{39DBB25B-35A5-4398-A82F-C9BA146E9BD3}"/>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1">
              <a:extLst>
                <a:ext uri="{FF2B5EF4-FFF2-40B4-BE49-F238E27FC236}">
                  <a16:creationId xmlns:a16="http://schemas.microsoft.com/office/drawing/2014/main" id="{79A902AC-2DE8-4C34-BB27-7ABE95066A6C}"/>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2">
              <a:extLst>
                <a:ext uri="{FF2B5EF4-FFF2-40B4-BE49-F238E27FC236}">
                  <a16:creationId xmlns:a16="http://schemas.microsoft.com/office/drawing/2014/main" id="{8561171B-2D21-495A-B71C-95D9A80939CD}"/>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 name="Freeform 103">
              <a:extLst>
                <a:ext uri="{FF2B5EF4-FFF2-40B4-BE49-F238E27FC236}">
                  <a16:creationId xmlns:a16="http://schemas.microsoft.com/office/drawing/2014/main" id="{864D7054-9BEE-4BF3-968D-6A0C5C3D31CE}"/>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 name="Freeform 104">
              <a:extLst>
                <a:ext uri="{FF2B5EF4-FFF2-40B4-BE49-F238E27FC236}">
                  <a16:creationId xmlns:a16="http://schemas.microsoft.com/office/drawing/2014/main" id="{CC385E1A-8F4F-4C9D-9CF5-375C670B1017}"/>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 name="Freeform 105">
              <a:extLst>
                <a:ext uri="{FF2B5EF4-FFF2-40B4-BE49-F238E27FC236}">
                  <a16:creationId xmlns:a16="http://schemas.microsoft.com/office/drawing/2014/main" id="{7895869E-4BC5-4BA7-AF72-8FC48EFE9BF7}"/>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5" name="Slide Number Placeholder 3">
            <a:extLst>
              <a:ext uri="{FF2B5EF4-FFF2-40B4-BE49-F238E27FC236}">
                <a16:creationId xmlns:a16="http://schemas.microsoft.com/office/drawing/2014/main" id="{E8A4DA1C-022C-486D-AE72-319ED27E49CB}"/>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6" name="Rectangle 155">
            <a:extLst>
              <a:ext uri="{FF2B5EF4-FFF2-40B4-BE49-F238E27FC236}">
                <a16:creationId xmlns:a16="http://schemas.microsoft.com/office/drawing/2014/main" id="{F5375835-282B-48B9-BA05-8C7189097404}"/>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67" name="Rectangle 176">
            <a:extLst>
              <a:ext uri="{FF2B5EF4-FFF2-40B4-BE49-F238E27FC236}">
                <a16:creationId xmlns:a16="http://schemas.microsoft.com/office/drawing/2014/main" id="{1E8B0D02-E4F8-412E-BDB8-086E6FE9CF00}"/>
              </a:ext>
            </a:extLst>
          </p:cNvPr>
          <p:cNvSpPr>
            <a:spLocks noGrp="1" noChangeArrowheads="1"/>
          </p:cNvSpPr>
          <p:nvPr>
            <p:ph type="ftr" sz="quarter" idx="19"/>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1567559052"/>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64" userDrawn="1">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title" preserve="1">
  <p:cSld name="2_Print Divider">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658488" name="Rectangle 56"/>
          <p:cNvSpPr>
            <a:spLocks noGrp="1" noChangeArrowheads="1"/>
          </p:cNvSpPr>
          <p:nvPr>
            <p:ph type="ctrTitle"/>
          </p:nvPr>
        </p:nvSpPr>
        <p:spPr>
          <a:xfrm>
            <a:off x="679879" y="2040360"/>
            <a:ext cx="7825945" cy="608013"/>
          </a:xfrm>
          <a:ln algn="ctr"/>
        </p:spPr>
        <p:txBody>
          <a:bodyPr lIns="91440" tIns="45720" anchor="b"/>
          <a:lstStyle>
            <a:lvl1pPr>
              <a:defRPr sz="2800">
                <a:solidFill>
                  <a:srgbClr val="333F48"/>
                </a:solidFill>
              </a:defRPr>
            </a:lvl1pPr>
          </a:lstStyle>
          <a:p>
            <a:r>
              <a:rPr lang="en-US"/>
              <a:t>Click to edit Master title style</a:t>
            </a:r>
            <a:endParaRPr lang="en-US" dirty="0"/>
          </a:p>
        </p:txBody>
      </p:sp>
      <p:sp>
        <p:nvSpPr>
          <p:cNvPr id="658489" name="Rectangle 57"/>
          <p:cNvSpPr>
            <a:spLocks noGrp="1" noChangeArrowheads="1"/>
          </p:cNvSpPr>
          <p:nvPr>
            <p:ph type="subTitle" idx="1"/>
          </p:nvPr>
        </p:nvSpPr>
        <p:spPr>
          <a:xfrm>
            <a:off x="679880" y="2752344"/>
            <a:ext cx="7825946" cy="283464"/>
          </a:xfrm>
          <a:ln algn="ctr"/>
        </p:spPr>
        <p:txBody>
          <a:bodyPr tIns="0"/>
          <a:lstStyle>
            <a:lvl1pPr marL="0" indent="0" algn="l" rtl="0" fontAlgn="base">
              <a:lnSpc>
                <a:spcPct val="100000"/>
              </a:lnSpc>
              <a:spcBef>
                <a:spcPct val="0"/>
              </a:spcBef>
              <a:spcAft>
                <a:spcPct val="0"/>
              </a:spcAft>
              <a:defRPr lang="en-US" sz="2000" b="0" kern="1200" dirty="0">
                <a:solidFill>
                  <a:srgbClr val="768692"/>
                </a:solidFill>
                <a:latin typeface="Arial"/>
                <a:ea typeface="ＭＳ Ｐゴシック" pitchFamily="34" charset="-128"/>
                <a:cs typeface="+mn-cs"/>
              </a:defRPr>
            </a:lvl1pPr>
          </a:lstStyle>
          <a:p>
            <a:r>
              <a:rPr lang="en-US"/>
              <a:t>Click to edit Master subtitle style</a:t>
            </a:r>
            <a:endParaRPr lang="en-US" dirty="0"/>
          </a:p>
        </p:txBody>
      </p:sp>
      <p:sp>
        <p:nvSpPr>
          <p:cNvPr id="60" name="Rectangle 176"/>
          <p:cNvSpPr>
            <a:spLocks noGrp="1" noChangeArrowheads="1"/>
          </p:cNvSpPr>
          <p:nvPr>
            <p:ph type="ftr" sz="quarter" idx="13"/>
          </p:nvPr>
        </p:nvSpPr>
        <p:spPr>
          <a:xfrm>
            <a:off x="320040" y="6483096"/>
            <a:ext cx="3931920" cy="173736"/>
          </a:xfrm>
        </p:spPr>
        <p:txBody>
          <a:bodyPr/>
          <a:lstStyle>
            <a:lvl1pPr algn="l">
              <a:defRPr sz="800" b="0" smtClean="0">
                <a:solidFill>
                  <a:srgbClr val="000000"/>
                </a:solidFill>
              </a:defRPr>
            </a:lvl1pPr>
          </a:lstStyle>
          <a:p>
            <a:pPr>
              <a:defRPr/>
            </a:pPr>
            <a:r>
              <a:rPr lang="en-US"/>
              <a:t>For institutional use only</a:t>
            </a:r>
            <a:endParaRPr lang="en-US" dirty="0"/>
          </a:p>
        </p:txBody>
      </p:sp>
      <p:cxnSp>
        <p:nvCxnSpPr>
          <p:cNvPr id="6" name="Straight Connector 5"/>
          <p:cNvCxnSpPr/>
          <p:nvPr userDrawn="1"/>
        </p:nvCxnSpPr>
        <p:spPr bwMode="auto">
          <a:xfrm>
            <a:off x="791746" y="2642460"/>
            <a:ext cx="8352254" cy="0"/>
          </a:xfrm>
          <a:prstGeom prst="line">
            <a:avLst/>
          </a:prstGeom>
          <a:solidFill>
            <a:srgbClr val="009681"/>
          </a:solidFill>
          <a:ln w="9525" cap="flat" cmpd="sng" algn="ctr">
            <a:solidFill>
              <a:srgbClr val="768692"/>
            </a:solidFill>
            <a:prstDash val="solid"/>
            <a:round/>
            <a:headEnd type="none" w="med" len="med"/>
            <a:tailEnd type="none" w="med" len="med"/>
          </a:ln>
          <a:effectLst/>
        </p:spPr>
      </p:cxnSp>
      <p:grpSp>
        <p:nvGrpSpPr>
          <p:cNvPr id="7" name="Group 6"/>
          <p:cNvGrpSpPr/>
          <p:nvPr userDrawn="1"/>
        </p:nvGrpSpPr>
        <p:grpSpPr>
          <a:xfrm>
            <a:off x="7364320" y="6412511"/>
            <a:ext cx="1371600" cy="283464"/>
            <a:chOff x="4291013" y="3178175"/>
            <a:chExt cx="3197225" cy="688975"/>
          </a:xfrm>
        </p:grpSpPr>
        <p:sp>
          <p:nvSpPr>
            <p:cNvPr id="8"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Tree>
    <p:extLst>
      <p:ext uri="{BB962C8B-B14F-4D97-AF65-F5344CB8AC3E}">
        <p14:creationId xmlns:p14="http://schemas.microsoft.com/office/powerpoint/2010/main" val="3758301593"/>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73742" cy="838200"/>
          </a:xfrm>
        </p:spPr>
        <p:txBody>
          <a:bodyPr/>
          <a:lstStyle/>
          <a:p>
            <a:r>
              <a:rPr lang="en-US"/>
              <a:t>Click to edit Master title style</a:t>
            </a:r>
            <a:endParaRPr lang="en-US" dirty="0"/>
          </a:p>
        </p:txBody>
      </p:sp>
      <p:sp>
        <p:nvSpPr>
          <p:cNvPr id="3" name="Content Placeholder 2"/>
          <p:cNvSpPr>
            <a:spLocks noGrp="1"/>
          </p:cNvSpPr>
          <p:nvPr>
            <p:ph sz="half" idx="1"/>
          </p:nvPr>
        </p:nvSpPr>
        <p:spPr>
          <a:xfrm>
            <a:off x="325661" y="1339850"/>
            <a:ext cx="3878262" cy="4878388"/>
          </a:xfrm>
        </p:spPr>
        <p:txBody>
          <a:bodyPr lIns="91440"/>
          <a:lstStyle>
            <a:lvl1pPr>
              <a:spcBef>
                <a:spcPts val="600"/>
              </a:spcBef>
              <a:defRPr sz="1400">
                <a:solidFill>
                  <a:srgbClr val="7A9A3D"/>
                </a:solidFill>
              </a:defRPr>
            </a:lvl1pPr>
            <a:lvl2pPr marL="114300" indent="-114300">
              <a:spcBef>
                <a:spcPts val="600"/>
              </a:spcBef>
              <a:buClr>
                <a:srgbClr val="7A9A3D"/>
              </a:buClr>
              <a:defRPr sz="1200">
                <a:solidFill>
                  <a:srgbClr val="000000"/>
                </a:solidFill>
              </a:defRPr>
            </a:lvl2pPr>
            <a:lvl3pPr marL="228600" indent="-114300">
              <a:spcBef>
                <a:spcPts val="600"/>
              </a:spcBef>
              <a:buClr>
                <a:srgbClr val="7A9A3D"/>
              </a:buClr>
              <a:defRPr sz="1100">
                <a:solidFill>
                  <a:srgbClr val="000000"/>
                </a:solidFill>
              </a:defRPr>
            </a:lvl3pPr>
            <a:lvl4pPr marL="342900" indent="-114300">
              <a:spcBef>
                <a:spcPts val="600"/>
              </a:spcBef>
              <a:buClr>
                <a:srgbClr val="7A9A3D"/>
              </a:buClr>
              <a:defRPr sz="1100">
                <a:solidFill>
                  <a:srgbClr val="000000"/>
                </a:solidFill>
              </a:defRPr>
            </a:lvl4pPr>
            <a:lvl5pPr>
              <a:defRPr sz="105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9" name="Content Placeholder 2"/>
          <p:cNvSpPr>
            <a:spLocks noGrp="1"/>
          </p:cNvSpPr>
          <p:nvPr>
            <p:ph sz="half" idx="13"/>
          </p:nvPr>
        </p:nvSpPr>
        <p:spPr>
          <a:xfrm>
            <a:off x="4611450" y="1339850"/>
            <a:ext cx="3878262" cy="4878388"/>
          </a:xfrm>
        </p:spPr>
        <p:txBody>
          <a:bodyPr lIns="91440"/>
          <a:lstStyle>
            <a:lvl1pPr>
              <a:spcBef>
                <a:spcPts val="600"/>
              </a:spcBef>
              <a:defRPr sz="1400">
                <a:solidFill>
                  <a:srgbClr val="7A9A3D"/>
                </a:solidFill>
              </a:defRPr>
            </a:lvl1pPr>
            <a:lvl2pPr marL="114300" indent="-114300">
              <a:spcBef>
                <a:spcPts val="600"/>
              </a:spcBef>
              <a:buClr>
                <a:srgbClr val="7A9A3D"/>
              </a:buClr>
              <a:defRPr sz="1200">
                <a:solidFill>
                  <a:srgbClr val="000000"/>
                </a:solidFill>
              </a:defRPr>
            </a:lvl2pPr>
            <a:lvl3pPr marL="228600" indent="-114300">
              <a:spcBef>
                <a:spcPts val="600"/>
              </a:spcBef>
              <a:buClr>
                <a:srgbClr val="7A9A3D"/>
              </a:buClr>
              <a:defRPr sz="1100">
                <a:solidFill>
                  <a:srgbClr val="000000"/>
                </a:solidFill>
              </a:defRPr>
            </a:lvl3pPr>
            <a:lvl4pPr marL="342900" indent="-114300">
              <a:spcBef>
                <a:spcPts val="600"/>
              </a:spcBef>
              <a:buClr>
                <a:srgbClr val="7A9A3D"/>
              </a:buClr>
              <a:defRPr sz="1100">
                <a:solidFill>
                  <a:srgbClr val="000000"/>
                </a:solidFill>
              </a:defRPr>
            </a:lvl4pPr>
            <a:lvl5pPr>
              <a:defRPr sz="105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grpSp>
        <p:nvGrpSpPr>
          <p:cNvPr id="35" name="Group 34">
            <a:extLst>
              <a:ext uri="{FF2B5EF4-FFF2-40B4-BE49-F238E27FC236}">
                <a16:creationId xmlns:a16="http://schemas.microsoft.com/office/drawing/2014/main" id="{2AFCA40D-8F58-429B-B9CC-8837A21EB90D}"/>
              </a:ext>
            </a:extLst>
          </p:cNvPr>
          <p:cNvGrpSpPr/>
          <p:nvPr userDrawn="1"/>
        </p:nvGrpSpPr>
        <p:grpSpPr>
          <a:xfrm>
            <a:off x="7358173" y="6361974"/>
            <a:ext cx="1382376" cy="297562"/>
            <a:chOff x="6923088" y="4475163"/>
            <a:chExt cx="1873251" cy="403225"/>
          </a:xfrm>
        </p:grpSpPr>
        <p:sp>
          <p:nvSpPr>
            <p:cNvPr id="36" name="AutoShape 4">
              <a:extLst>
                <a:ext uri="{FF2B5EF4-FFF2-40B4-BE49-F238E27FC236}">
                  <a16:creationId xmlns:a16="http://schemas.microsoft.com/office/drawing/2014/main" id="{8DFB9938-63A0-4A34-8449-BE002E9AF923}"/>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6">
              <a:extLst>
                <a:ext uri="{FF2B5EF4-FFF2-40B4-BE49-F238E27FC236}">
                  <a16:creationId xmlns:a16="http://schemas.microsoft.com/office/drawing/2014/main" id="{A28F1350-5F1B-44AA-821E-44CCD813CA02}"/>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7">
              <a:extLst>
                <a:ext uri="{FF2B5EF4-FFF2-40B4-BE49-F238E27FC236}">
                  <a16:creationId xmlns:a16="http://schemas.microsoft.com/office/drawing/2014/main" id="{FCCB5549-4BD4-4157-837C-79C5F090E2AB}"/>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83">
              <a:extLst>
                <a:ext uri="{FF2B5EF4-FFF2-40B4-BE49-F238E27FC236}">
                  <a16:creationId xmlns:a16="http://schemas.microsoft.com/office/drawing/2014/main" id="{E66A0397-0D9A-454D-B863-45119AA30F0A}"/>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4">
              <a:extLst>
                <a:ext uri="{FF2B5EF4-FFF2-40B4-BE49-F238E27FC236}">
                  <a16:creationId xmlns:a16="http://schemas.microsoft.com/office/drawing/2014/main" id="{1159932D-D4AA-4554-80A3-C5953FD235BD}"/>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5">
              <a:extLst>
                <a:ext uri="{FF2B5EF4-FFF2-40B4-BE49-F238E27FC236}">
                  <a16:creationId xmlns:a16="http://schemas.microsoft.com/office/drawing/2014/main" id="{99EA43E4-E207-4DE8-86BD-FE173B0D11B7}"/>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6">
              <a:extLst>
                <a:ext uri="{FF2B5EF4-FFF2-40B4-BE49-F238E27FC236}">
                  <a16:creationId xmlns:a16="http://schemas.microsoft.com/office/drawing/2014/main" id="{3D5E77D7-98DF-4F64-8E1D-556C5538EF71}"/>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7">
              <a:extLst>
                <a:ext uri="{FF2B5EF4-FFF2-40B4-BE49-F238E27FC236}">
                  <a16:creationId xmlns:a16="http://schemas.microsoft.com/office/drawing/2014/main" id="{1A7515BE-7CAE-4A11-A11B-4B99A5C9E2AC}"/>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88">
              <a:extLst>
                <a:ext uri="{FF2B5EF4-FFF2-40B4-BE49-F238E27FC236}">
                  <a16:creationId xmlns:a16="http://schemas.microsoft.com/office/drawing/2014/main" id="{D694EEF5-E4E7-45C7-8B2C-0BC6FA89E172}"/>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89">
              <a:extLst>
                <a:ext uri="{FF2B5EF4-FFF2-40B4-BE49-F238E27FC236}">
                  <a16:creationId xmlns:a16="http://schemas.microsoft.com/office/drawing/2014/main" id="{9F7A167B-7471-440D-A0ED-79CAA455AA23}"/>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0">
              <a:extLst>
                <a:ext uri="{FF2B5EF4-FFF2-40B4-BE49-F238E27FC236}">
                  <a16:creationId xmlns:a16="http://schemas.microsoft.com/office/drawing/2014/main" id="{FC6AE01D-51AE-4B9E-BEFD-19330091AB5D}"/>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1">
              <a:extLst>
                <a:ext uri="{FF2B5EF4-FFF2-40B4-BE49-F238E27FC236}">
                  <a16:creationId xmlns:a16="http://schemas.microsoft.com/office/drawing/2014/main" id="{B726AD82-47C6-47F3-9CE2-4A8F4DDCBDF9}"/>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2">
              <a:extLst>
                <a:ext uri="{FF2B5EF4-FFF2-40B4-BE49-F238E27FC236}">
                  <a16:creationId xmlns:a16="http://schemas.microsoft.com/office/drawing/2014/main" id="{214E2653-82A5-43E3-B666-1B0E9D70D71F}"/>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3">
              <a:extLst>
                <a:ext uri="{FF2B5EF4-FFF2-40B4-BE49-F238E27FC236}">
                  <a16:creationId xmlns:a16="http://schemas.microsoft.com/office/drawing/2014/main" id="{60F840A2-381E-4048-8295-88F95AC524FF}"/>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4">
              <a:extLst>
                <a:ext uri="{FF2B5EF4-FFF2-40B4-BE49-F238E27FC236}">
                  <a16:creationId xmlns:a16="http://schemas.microsoft.com/office/drawing/2014/main" id="{DFA6C402-3CCD-4FC6-A518-DE487141DAD7}"/>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5">
              <a:extLst>
                <a:ext uri="{FF2B5EF4-FFF2-40B4-BE49-F238E27FC236}">
                  <a16:creationId xmlns:a16="http://schemas.microsoft.com/office/drawing/2014/main" id="{6BCE0A60-59BA-4A31-84DF-83EF81C96B9E}"/>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6">
              <a:extLst>
                <a:ext uri="{FF2B5EF4-FFF2-40B4-BE49-F238E27FC236}">
                  <a16:creationId xmlns:a16="http://schemas.microsoft.com/office/drawing/2014/main" id="{64F2B275-69D4-4CE0-B768-F5AEE48D8E75}"/>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7">
              <a:extLst>
                <a:ext uri="{FF2B5EF4-FFF2-40B4-BE49-F238E27FC236}">
                  <a16:creationId xmlns:a16="http://schemas.microsoft.com/office/drawing/2014/main" id="{62B10CCD-9C7A-4E26-B43B-D74312D407B5}"/>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8">
              <a:extLst>
                <a:ext uri="{FF2B5EF4-FFF2-40B4-BE49-F238E27FC236}">
                  <a16:creationId xmlns:a16="http://schemas.microsoft.com/office/drawing/2014/main" id="{96F83C84-C17B-4B94-ACA5-05431674C481}"/>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99">
              <a:extLst>
                <a:ext uri="{FF2B5EF4-FFF2-40B4-BE49-F238E27FC236}">
                  <a16:creationId xmlns:a16="http://schemas.microsoft.com/office/drawing/2014/main" id="{1E05D619-B8D6-4805-A3F9-780F60543EB6}"/>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0">
              <a:extLst>
                <a:ext uri="{FF2B5EF4-FFF2-40B4-BE49-F238E27FC236}">
                  <a16:creationId xmlns:a16="http://schemas.microsoft.com/office/drawing/2014/main" id="{A0103845-613F-45A7-B66E-688FD3E3246E}"/>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1">
              <a:extLst>
                <a:ext uri="{FF2B5EF4-FFF2-40B4-BE49-F238E27FC236}">
                  <a16:creationId xmlns:a16="http://schemas.microsoft.com/office/drawing/2014/main" id="{DE8DA4D6-B281-47E4-A7BF-F95430547F0B}"/>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2">
              <a:extLst>
                <a:ext uri="{FF2B5EF4-FFF2-40B4-BE49-F238E27FC236}">
                  <a16:creationId xmlns:a16="http://schemas.microsoft.com/office/drawing/2014/main" id="{897DEA63-F6D7-489B-A9E8-1D2F3B2898E7}"/>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3">
              <a:extLst>
                <a:ext uri="{FF2B5EF4-FFF2-40B4-BE49-F238E27FC236}">
                  <a16:creationId xmlns:a16="http://schemas.microsoft.com/office/drawing/2014/main" id="{54874F82-9013-46F0-A138-0F6D2E53904F}"/>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4">
              <a:extLst>
                <a:ext uri="{FF2B5EF4-FFF2-40B4-BE49-F238E27FC236}">
                  <a16:creationId xmlns:a16="http://schemas.microsoft.com/office/drawing/2014/main" id="{7934340A-F61F-4A9C-BB0A-9854348706BB}"/>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 name="Freeform 105">
              <a:extLst>
                <a:ext uri="{FF2B5EF4-FFF2-40B4-BE49-F238E27FC236}">
                  <a16:creationId xmlns:a16="http://schemas.microsoft.com/office/drawing/2014/main" id="{5289D484-713A-4780-8642-C297A02968CC}"/>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3" name="Slide Number Placeholder 3">
            <a:extLst>
              <a:ext uri="{FF2B5EF4-FFF2-40B4-BE49-F238E27FC236}">
                <a16:creationId xmlns:a16="http://schemas.microsoft.com/office/drawing/2014/main" id="{962933B9-4871-4551-B211-283BF78E4B31}"/>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4" name="Rectangle 155">
            <a:extLst>
              <a:ext uri="{FF2B5EF4-FFF2-40B4-BE49-F238E27FC236}">
                <a16:creationId xmlns:a16="http://schemas.microsoft.com/office/drawing/2014/main" id="{B7058636-AC71-4357-A634-03DF107B85A4}"/>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65" name="Rectangle 176">
            <a:extLst>
              <a:ext uri="{FF2B5EF4-FFF2-40B4-BE49-F238E27FC236}">
                <a16:creationId xmlns:a16="http://schemas.microsoft.com/office/drawing/2014/main" id="{6160F30A-F128-4555-90DE-A89193F5A54B}"/>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824801585"/>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64" userDrawn="1">
          <p15:clr>
            <a:srgbClr val="FBAE40"/>
          </p15:clr>
        </p15:guide>
      </p15:sldGuideLst>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Back_Cover_Disclosures">
    <p:spTree>
      <p:nvGrpSpPr>
        <p:cNvPr id="1" name=""/>
        <p:cNvGrpSpPr/>
        <p:nvPr/>
      </p:nvGrpSpPr>
      <p:grpSpPr>
        <a:xfrm>
          <a:off x="0" y="0"/>
          <a:ext cx="0" cy="0"/>
          <a:chOff x="0" y="0"/>
          <a:chExt cx="0" cy="0"/>
        </a:xfrm>
      </p:grpSpPr>
      <p:sp>
        <p:nvSpPr>
          <p:cNvPr id="11" name="Content Placeholder 10"/>
          <p:cNvSpPr>
            <a:spLocks noGrp="1"/>
          </p:cNvSpPr>
          <p:nvPr>
            <p:ph sz="quarter" idx="15" hasCustomPrompt="1"/>
          </p:nvPr>
        </p:nvSpPr>
        <p:spPr>
          <a:xfrm>
            <a:off x="324088" y="6526412"/>
            <a:ext cx="711200" cy="214312"/>
          </a:xfrm>
        </p:spPr>
        <p:txBody>
          <a:bodyPr/>
          <a:lstStyle>
            <a:lvl1pPr>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dirty="0"/>
              <a:t>XXXXXX.1.0</a:t>
            </a:r>
          </a:p>
        </p:txBody>
      </p:sp>
      <p:sp>
        <p:nvSpPr>
          <p:cNvPr id="6" name="Content Placeholder 5"/>
          <p:cNvSpPr>
            <a:spLocks noGrp="1"/>
          </p:cNvSpPr>
          <p:nvPr>
            <p:ph sz="quarter" idx="14" hasCustomPrompt="1"/>
          </p:nvPr>
        </p:nvSpPr>
        <p:spPr>
          <a:xfrm>
            <a:off x="1333500" y="6503543"/>
            <a:ext cx="6477000" cy="214312"/>
          </a:xfrm>
        </p:spPr>
        <p:txBody>
          <a:bodyPr/>
          <a:lstStyle>
            <a:lvl1pPr algn="ctr">
              <a:defRPr sz="900" b="0">
                <a:solidFill>
                  <a:schemeClr val="tx1"/>
                </a:solidFill>
              </a:defRPr>
            </a:lvl1pPr>
            <a:lvl2pPr algn="ctr">
              <a:defRPr sz="900" b="0">
                <a:solidFill>
                  <a:schemeClr val="tx1"/>
                </a:solidFill>
              </a:defRPr>
            </a:lvl2pPr>
            <a:lvl3pPr algn="ctr">
              <a:defRPr sz="900" b="0">
                <a:solidFill>
                  <a:schemeClr val="tx1"/>
                </a:solidFill>
              </a:defRPr>
            </a:lvl3pPr>
            <a:lvl4pPr algn="ctr">
              <a:defRPr sz="900" b="0">
                <a:solidFill>
                  <a:schemeClr val="tx1"/>
                </a:solidFill>
              </a:defRPr>
            </a:lvl4pPr>
            <a:lvl5pPr algn="ctr">
              <a:defRPr sz="900" b="0">
                <a:solidFill>
                  <a:schemeClr val="tx1"/>
                </a:solidFill>
              </a:defRPr>
            </a:lvl5pPr>
          </a:lstStyle>
          <a:p>
            <a:pPr lvl="0"/>
            <a:r>
              <a:rPr lang="en-US" altLang="en-US" sz="900" dirty="0"/>
              <a:t>BROKER/DEALER and ADDRESS PLACEHOLDER</a:t>
            </a:r>
          </a:p>
        </p:txBody>
      </p:sp>
      <p:sp>
        <p:nvSpPr>
          <p:cNvPr id="7" name="Content Placeholder 2"/>
          <p:cNvSpPr>
            <a:spLocks noGrp="1"/>
          </p:cNvSpPr>
          <p:nvPr>
            <p:ph idx="13" hasCustomPrompt="1"/>
          </p:nvPr>
        </p:nvSpPr>
        <p:spPr>
          <a:xfrm>
            <a:off x="325661" y="3228975"/>
            <a:ext cx="8506210" cy="2903538"/>
          </a:xfrm>
        </p:spPr>
        <p:txBody>
          <a:bodyPr lIns="91440" anchor="b"/>
          <a:lstStyle>
            <a:lvl1pPr marL="0" indent="0" algn="l" rtl="0" eaLnBrk="1" fontAlgn="base" hangingPunct="1">
              <a:spcBef>
                <a:spcPts val="300"/>
              </a:spcBef>
              <a:spcAft>
                <a:spcPct val="0"/>
              </a:spcAft>
              <a:buClrTx/>
              <a:buSzTx/>
              <a:buFontTx/>
              <a:buNone/>
              <a:defRPr lang="en-US" sz="1000" b="0" dirty="0" smtClean="0">
                <a:solidFill>
                  <a:schemeClr val="tx1"/>
                </a:solidFill>
              </a:defRPr>
            </a:lvl1pPr>
            <a:lvl2pPr>
              <a:spcBef>
                <a:spcPts val="2000"/>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eaLnBrk="1" hangingPunct="1">
              <a:spcBef>
                <a:spcPts val="300"/>
              </a:spcBef>
              <a:buClrTx/>
              <a:buSzTx/>
              <a:buFontTx/>
              <a:buNone/>
            </a:pPr>
            <a:r>
              <a:rPr lang="en-US" sz="1000" dirty="0">
                <a:latin typeface="+mj-lt"/>
              </a:rPr>
              <a:t>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a:t>
            </a:r>
          </a:p>
          <a:p>
            <a:pPr eaLnBrk="1" hangingPunct="1">
              <a:spcBef>
                <a:spcPts val="300"/>
              </a:spcBef>
              <a:buClrTx/>
              <a:buSzTx/>
              <a:buFontTx/>
              <a:buNone/>
            </a:pPr>
            <a:r>
              <a:rPr lang="en-US" sz="1000" b="1" dirty="0">
                <a:latin typeface="+mj-lt"/>
              </a:rPr>
              <a:t>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a:t>
            </a:r>
          </a:p>
        </p:txBody>
      </p:sp>
      <p:sp>
        <p:nvSpPr>
          <p:cNvPr id="13" name="Content Placeholder 12"/>
          <p:cNvSpPr>
            <a:spLocks noGrp="1"/>
          </p:cNvSpPr>
          <p:nvPr>
            <p:ph sz="quarter" idx="16" hasCustomPrompt="1"/>
          </p:nvPr>
        </p:nvSpPr>
        <p:spPr>
          <a:xfrm>
            <a:off x="7991475" y="6456525"/>
            <a:ext cx="908050" cy="377825"/>
          </a:xfrm>
        </p:spPr>
        <p:txBody>
          <a:bodyPr anchor="b"/>
          <a:lstStyle>
            <a:lvl1pPr algn="r">
              <a:spcBef>
                <a:spcPts val="0"/>
              </a:spcBef>
              <a:defRPr sz="700" b="0">
                <a:solidFill>
                  <a:schemeClr val="tx1"/>
                </a:solidFill>
              </a:defRPr>
            </a:lvl1pPr>
            <a:lvl2pPr algn="r">
              <a:defRPr sz="700" b="0">
                <a:solidFill>
                  <a:schemeClr val="tx1"/>
                </a:solidFill>
              </a:defRPr>
            </a:lvl2pPr>
            <a:lvl3pPr algn="r">
              <a:defRPr sz="700" b="0">
                <a:solidFill>
                  <a:schemeClr val="tx1"/>
                </a:solidFill>
              </a:defRPr>
            </a:lvl3pPr>
            <a:lvl4pPr algn="r">
              <a:defRPr sz="700" b="0">
                <a:solidFill>
                  <a:schemeClr val="tx1"/>
                </a:solidFill>
              </a:defRPr>
            </a:lvl4pPr>
            <a:lvl5pPr algn="r">
              <a:defRPr sz="700" b="0">
                <a:solidFill>
                  <a:schemeClr val="tx1"/>
                </a:solidFill>
              </a:defRPr>
            </a:lvl5pPr>
          </a:lstStyle>
          <a:p>
            <a:pPr lvl="0"/>
            <a:r>
              <a:rPr lang="en-US" dirty="0"/>
              <a:t>1.000000.100</a:t>
            </a:r>
          </a:p>
          <a:p>
            <a:pPr lvl="0"/>
            <a:r>
              <a:rPr lang="en-US" dirty="0"/>
              <a:t>MMYY</a:t>
            </a:r>
          </a:p>
        </p:txBody>
      </p:sp>
    </p:spTree>
    <p:extLst>
      <p:ext uri="{BB962C8B-B14F-4D97-AF65-F5344CB8AC3E}">
        <p14:creationId xmlns:p14="http://schemas.microsoft.com/office/powerpoint/2010/main" val="2468618405"/>
      </p:ext>
    </p:extLst>
  </p:cSld>
  <p:clrMapOvr>
    <a:masterClrMapping/>
  </p:clrMapOvr>
  <p:extLst>
    <p:ext uri="{DCECCB84-F9BA-43D5-87BE-67443E8EF086}">
      <p15:sldGuideLst xmlns:p15="http://schemas.microsoft.com/office/powerpoint/2012/main">
        <p15:guide id="1" orient="horz" pos="4200" userDrawn="1">
          <p15:clr>
            <a:srgbClr val="FBAE40"/>
          </p15:clr>
        </p15:guide>
        <p15:guide id="2" pos="264" userDrawn="1">
          <p15:clr>
            <a:srgbClr val="FBAE40"/>
          </p15:clr>
        </p15:guide>
      </p15:sldGuideLst>
    </p:ext>
  </p:extLs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grpSp>
        <p:nvGrpSpPr>
          <p:cNvPr id="32" name="Group 31">
            <a:extLst>
              <a:ext uri="{FF2B5EF4-FFF2-40B4-BE49-F238E27FC236}">
                <a16:creationId xmlns:a16="http://schemas.microsoft.com/office/drawing/2014/main" id="{DC138087-D35E-43A1-BEFE-8F2D0B0F0C3F}"/>
              </a:ext>
            </a:extLst>
          </p:cNvPr>
          <p:cNvGrpSpPr/>
          <p:nvPr userDrawn="1"/>
        </p:nvGrpSpPr>
        <p:grpSpPr>
          <a:xfrm>
            <a:off x="7358173" y="6361974"/>
            <a:ext cx="1382376" cy="297562"/>
            <a:chOff x="6923088" y="4475163"/>
            <a:chExt cx="1873251" cy="403225"/>
          </a:xfrm>
        </p:grpSpPr>
        <p:sp>
          <p:nvSpPr>
            <p:cNvPr id="33" name="AutoShape 4">
              <a:extLst>
                <a:ext uri="{FF2B5EF4-FFF2-40B4-BE49-F238E27FC236}">
                  <a16:creationId xmlns:a16="http://schemas.microsoft.com/office/drawing/2014/main" id="{3D8EF03B-5B23-4ABD-9440-15D1EBC84329}"/>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 name="Freeform 6">
              <a:extLst>
                <a:ext uri="{FF2B5EF4-FFF2-40B4-BE49-F238E27FC236}">
                  <a16:creationId xmlns:a16="http://schemas.microsoft.com/office/drawing/2014/main" id="{93A04742-FB2D-4533-BDD2-3A08D6F3691A}"/>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 name="Freeform 7">
              <a:extLst>
                <a:ext uri="{FF2B5EF4-FFF2-40B4-BE49-F238E27FC236}">
                  <a16:creationId xmlns:a16="http://schemas.microsoft.com/office/drawing/2014/main" id="{51BE678F-4430-4FD9-A2A5-1B79173B4E23}"/>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83">
              <a:extLst>
                <a:ext uri="{FF2B5EF4-FFF2-40B4-BE49-F238E27FC236}">
                  <a16:creationId xmlns:a16="http://schemas.microsoft.com/office/drawing/2014/main" id="{F56B0136-29A5-4CC6-94AF-73C81592E4AE}"/>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84">
              <a:extLst>
                <a:ext uri="{FF2B5EF4-FFF2-40B4-BE49-F238E27FC236}">
                  <a16:creationId xmlns:a16="http://schemas.microsoft.com/office/drawing/2014/main" id="{AF2A7FC2-49BE-44A6-8DDE-0C224CC3044D}"/>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85">
              <a:extLst>
                <a:ext uri="{FF2B5EF4-FFF2-40B4-BE49-F238E27FC236}">
                  <a16:creationId xmlns:a16="http://schemas.microsoft.com/office/drawing/2014/main" id="{B87EDB37-3805-4129-9E3F-FF8887C37A2E}"/>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86">
              <a:extLst>
                <a:ext uri="{FF2B5EF4-FFF2-40B4-BE49-F238E27FC236}">
                  <a16:creationId xmlns:a16="http://schemas.microsoft.com/office/drawing/2014/main" id="{8D73AABB-D943-4FB8-A7F3-E99412CF91A9}"/>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7">
              <a:extLst>
                <a:ext uri="{FF2B5EF4-FFF2-40B4-BE49-F238E27FC236}">
                  <a16:creationId xmlns:a16="http://schemas.microsoft.com/office/drawing/2014/main" id="{F6CF7947-801F-4146-8FB6-018CC0071CAB}"/>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8">
              <a:extLst>
                <a:ext uri="{FF2B5EF4-FFF2-40B4-BE49-F238E27FC236}">
                  <a16:creationId xmlns:a16="http://schemas.microsoft.com/office/drawing/2014/main" id="{BCCA673D-6EF3-45F9-910D-F8C059CFCFD9}"/>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9">
              <a:extLst>
                <a:ext uri="{FF2B5EF4-FFF2-40B4-BE49-F238E27FC236}">
                  <a16:creationId xmlns:a16="http://schemas.microsoft.com/office/drawing/2014/main" id="{BB4975A3-6C1B-4B0C-9EEA-5CF277D78CD8}"/>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90">
              <a:extLst>
                <a:ext uri="{FF2B5EF4-FFF2-40B4-BE49-F238E27FC236}">
                  <a16:creationId xmlns:a16="http://schemas.microsoft.com/office/drawing/2014/main" id="{A979E4D1-C6EA-4112-885F-CD66D7AACA2F}"/>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91">
              <a:extLst>
                <a:ext uri="{FF2B5EF4-FFF2-40B4-BE49-F238E27FC236}">
                  <a16:creationId xmlns:a16="http://schemas.microsoft.com/office/drawing/2014/main" id="{CC9144C6-DE8D-4256-9506-58DFA67FE04E}"/>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92">
              <a:extLst>
                <a:ext uri="{FF2B5EF4-FFF2-40B4-BE49-F238E27FC236}">
                  <a16:creationId xmlns:a16="http://schemas.microsoft.com/office/drawing/2014/main" id="{4B2F15AA-5913-4A17-8AC2-36E90932947B}"/>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3">
              <a:extLst>
                <a:ext uri="{FF2B5EF4-FFF2-40B4-BE49-F238E27FC236}">
                  <a16:creationId xmlns:a16="http://schemas.microsoft.com/office/drawing/2014/main" id="{60532004-056D-445B-8AC2-3BFEC07FECA9}"/>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4">
              <a:extLst>
                <a:ext uri="{FF2B5EF4-FFF2-40B4-BE49-F238E27FC236}">
                  <a16:creationId xmlns:a16="http://schemas.microsoft.com/office/drawing/2014/main" id="{56E9A1F1-BC11-4BE9-88EA-2F69BFC0D954}"/>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5">
              <a:extLst>
                <a:ext uri="{FF2B5EF4-FFF2-40B4-BE49-F238E27FC236}">
                  <a16:creationId xmlns:a16="http://schemas.microsoft.com/office/drawing/2014/main" id="{F28E3F43-8922-459B-93CA-713E3528553D}"/>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6">
              <a:extLst>
                <a:ext uri="{FF2B5EF4-FFF2-40B4-BE49-F238E27FC236}">
                  <a16:creationId xmlns:a16="http://schemas.microsoft.com/office/drawing/2014/main" id="{F9690BB1-B165-4E3D-A7DB-B37A268C9D16}"/>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7">
              <a:extLst>
                <a:ext uri="{FF2B5EF4-FFF2-40B4-BE49-F238E27FC236}">
                  <a16:creationId xmlns:a16="http://schemas.microsoft.com/office/drawing/2014/main" id="{ADA2FD01-76B9-404E-82AA-BD0E94C7009D}"/>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8">
              <a:extLst>
                <a:ext uri="{FF2B5EF4-FFF2-40B4-BE49-F238E27FC236}">
                  <a16:creationId xmlns:a16="http://schemas.microsoft.com/office/drawing/2014/main" id="{EBF74C1F-C59C-4BE2-BE43-DC2A7A82C8DC}"/>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9">
              <a:extLst>
                <a:ext uri="{FF2B5EF4-FFF2-40B4-BE49-F238E27FC236}">
                  <a16:creationId xmlns:a16="http://schemas.microsoft.com/office/drawing/2014/main" id="{E245FD61-F79C-4994-B97E-380722096E41}"/>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100">
              <a:extLst>
                <a:ext uri="{FF2B5EF4-FFF2-40B4-BE49-F238E27FC236}">
                  <a16:creationId xmlns:a16="http://schemas.microsoft.com/office/drawing/2014/main" id="{D08EA29F-593F-4FC8-97F0-4629053CC405}"/>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101">
              <a:extLst>
                <a:ext uri="{FF2B5EF4-FFF2-40B4-BE49-F238E27FC236}">
                  <a16:creationId xmlns:a16="http://schemas.microsoft.com/office/drawing/2014/main" id="{E358CBFB-5516-47AF-86F1-97AAE362C09C}"/>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102">
              <a:extLst>
                <a:ext uri="{FF2B5EF4-FFF2-40B4-BE49-F238E27FC236}">
                  <a16:creationId xmlns:a16="http://schemas.microsoft.com/office/drawing/2014/main" id="{98CAD3F8-02DB-4B47-827D-45514D991228}"/>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3">
              <a:extLst>
                <a:ext uri="{FF2B5EF4-FFF2-40B4-BE49-F238E27FC236}">
                  <a16:creationId xmlns:a16="http://schemas.microsoft.com/office/drawing/2014/main" id="{EAE77410-81C0-4B97-B88F-750EF0E3365D}"/>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4">
              <a:extLst>
                <a:ext uri="{FF2B5EF4-FFF2-40B4-BE49-F238E27FC236}">
                  <a16:creationId xmlns:a16="http://schemas.microsoft.com/office/drawing/2014/main" id="{D564E5C2-E42A-4C31-BBCD-B6D3A88B1F88}"/>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5">
              <a:extLst>
                <a:ext uri="{FF2B5EF4-FFF2-40B4-BE49-F238E27FC236}">
                  <a16:creationId xmlns:a16="http://schemas.microsoft.com/office/drawing/2014/main" id="{C3E9A073-6E22-497A-8494-047622B5A67B}"/>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0" name="Slide Number Placeholder 3">
            <a:extLst>
              <a:ext uri="{FF2B5EF4-FFF2-40B4-BE49-F238E27FC236}">
                <a16:creationId xmlns:a16="http://schemas.microsoft.com/office/drawing/2014/main" id="{BCE193F0-C685-4085-9D8A-B79EF54508E4}"/>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1" name="Rectangle 155">
            <a:extLst>
              <a:ext uri="{FF2B5EF4-FFF2-40B4-BE49-F238E27FC236}">
                <a16:creationId xmlns:a16="http://schemas.microsoft.com/office/drawing/2014/main" id="{84E06131-FBAA-43EF-B330-B5D9B5D74861}"/>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62" name="Rectangle 176">
            <a:extLst>
              <a:ext uri="{FF2B5EF4-FFF2-40B4-BE49-F238E27FC236}">
                <a16:creationId xmlns:a16="http://schemas.microsoft.com/office/drawing/2014/main" id="{F5AA948F-B277-4FEC-B9BB-772B7C340B16}"/>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350136130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3. Economy">
    <p:spTree>
      <p:nvGrpSpPr>
        <p:cNvPr id="1" name=""/>
        <p:cNvGrpSpPr/>
        <p:nvPr/>
      </p:nvGrpSpPr>
      <p:grpSpPr>
        <a:xfrm>
          <a:off x="0" y="0"/>
          <a:ext cx="0" cy="0"/>
          <a:chOff x="0" y="0"/>
          <a:chExt cx="0" cy="0"/>
        </a:xfrm>
      </p:grpSpPr>
      <p:sp>
        <p:nvSpPr>
          <p:cNvPr id="48" name="Footer Placeholder 2"/>
          <p:cNvSpPr>
            <a:spLocks noGrp="1"/>
          </p:cNvSpPr>
          <p:nvPr>
            <p:ph type="ftr" sz="quarter" idx="3"/>
          </p:nvPr>
        </p:nvSpPr>
        <p:spPr>
          <a:xfrm>
            <a:off x="319053" y="6414084"/>
            <a:ext cx="3781425" cy="365125"/>
          </a:xfrm>
          <a:prstGeom prst="rect">
            <a:avLst/>
          </a:prstGeom>
        </p:spPr>
        <p:txBody>
          <a:bodyPr vert="horz" lIns="91440" tIns="45720" rIns="91440" bIns="45720" rtlCol="0" anchor="ctr"/>
          <a:lstStyle>
            <a:lvl1pPr algn="l">
              <a:defRPr sz="800">
                <a:solidFill>
                  <a:srgbClr val="000000"/>
                </a:solidFill>
              </a:defRPr>
            </a:lvl1pPr>
          </a:lstStyle>
          <a:p>
            <a:pPr>
              <a:spcBef>
                <a:spcPts val="300"/>
              </a:spcBef>
            </a:pPr>
            <a:r>
              <a:rPr lang="en-US" dirty="0"/>
              <a:t>Footnotes/disclosures. </a:t>
            </a:r>
          </a:p>
        </p:txBody>
      </p:sp>
      <p:sp>
        <p:nvSpPr>
          <p:cNvPr id="49" name="Slide Number Placeholder 3"/>
          <p:cNvSpPr>
            <a:spLocks noGrp="1"/>
          </p:cNvSpPr>
          <p:nvPr>
            <p:ph type="sldNum" sz="quarter" idx="4"/>
          </p:nvPr>
        </p:nvSpPr>
        <p:spPr>
          <a:xfrm>
            <a:off x="112394" y="6408909"/>
            <a:ext cx="382906" cy="365125"/>
          </a:xfrm>
          <a:prstGeom prst="rect">
            <a:avLst/>
          </a:prstGeom>
        </p:spPr>
        <p:txBody>
          <a:bodyPr vert="horz" lIns="91440" tIns="45720" rIns="91440" bIns="45720" rtlCol="0" anchor="ctr"/>
          <a:lstStyle>
            <a:lvl1pPr algn="l">
              <a:defRPr sz="800" b="1">
                <a:solidFill>
                  <a:srgbClr val="000000"/>
                </a:solidFill>
              </a:defRPr>
            </a:lvl1pPr>
          </a:lstStyle>
          <a:p>
            <a:fld id="{B42A7A4B-1474-47B8-8215-FC88D0AD55CE}" type="slidenum">
              <a:rPr lang="en-US" smtClean="0"/>
              <a:pPr/>
              <a:t>‹#›</a:t>
            </a:fld>
            <a:endParaRPr lang="en-US" dirty="0"/>
          </a:p>
        </p:txBody>
      </p:sp>
      <p:sp>
        <p:nvSpPr>
          <p:cNvPr id="50" name="Title Placeholder 1"/>
          <p:cNvSpPr>
            <a:spLocks noGrp="1"/>
          </p:cNvSpPr>
          <p:nvPr>
            <p:ph type="title"/>
          </p:nvPr>
        </p:nvSpPr>
        <p:spPr>
          <a:xfrm>
            <a:off x="315669" y="227013"/>
            <a:ext cx="8229600" cy="1143000"/>
          </a:xfrm>
          <a:prstGeom prst="rect">
            <a:avLst/>
          </a:prstGeom>
        </p:spPr>
        <p:txBody>
          <a:bodyPr vert="horz" lIns="91440" tIns="45720" rIns="91440" bIns="45720" rtlCol="0" anchor="t">
            <a:normAutofit/>
          </a:bodyPr>
          <a:lstStyle>
            <a:lvl1pPr algn="l">
              <a:defRPr sz="2400"/>
            </a:lvl1pPr>
          </a:lstStyle>
          <a:p>
            <a:r>
              <a:rPr lang="en-US"/>
              <a:t>Click to edit Master title style</a:t>
            </a:r>
          </a:p>
        </p:txBody>
      </p:sp>
      <p:grpSp>
        <p:nvGrpSpPr>
          <p:cNvPr id="46" name="Group 45">
            <a:extLst>
              <a:ext uri="{FF2B5EF4-FFF2-40B4-BE49-F238E27FC236}">
                <a16:creationId xmlns:a16="http://schemas.microsoft.com/office/drawing/2014/main" id="{4F575CC3-393C-0647-BE9E-83DCD65CF4FF}"/>
              </a:ext>
            </a:extLst>
          </p:cNvPr>
          <p:cNvGrpSpPr/>
          <p:nvPr userDrawn="1"/>
        </p:nvGrpSpPr>
        <p:grpSpPr>
          <a:xfrm>
            <a:off x="7358173" y="6361974"/>
            <a:ext cx="1382376" cy="297562"/>
            <a:chOff x="6923088" y="4475163"/>
            <a:chExt cx="1873251" cy="403225"/>
          </a:xfrm>
        </p:grpSpPr>
        <p:sp>
          <p:nvSpPr>
            <p:cNvPr id="47" name="AutoShape 4">
              <a:extLst>
                <a:ext uri="{FF2B5EF4-FFF2-40B4-BE49-F238E27FC236}">
                  <a16:creationId xmlns:a16="http://schemas.microsoft.com/office/drawing/2014/main" id="{6C369995-96AD-A641-925E-E69A3BA9707A}"/>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51" name="Freeform 6">
              <a:extLst>
                <a:ext uri="{FF2B5EF4-FFF2-40B4-BE49-F238E27FC236}">
                  <a16:creationId xmlns:a16="http://schemas.microsoft.com/office/drawing/2014/main" id="{5C874250-EEAB-2F47-8CDC-DED5EEC8E001}"/>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52" name="Freeform 7">
              <a:extLst>
                <a:ext uri="{FF2B5EF4-FFF2-40B4-BE49-F238E27FC236}">
                  <a16:creationId xmlns:a16="http://schemas.microsoft.com/office/drawing/2014/main" id="{D73E3670-6639-BE4C-9917-7195E6568841}"/>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53" name="Freeform 83">
              <a:extLst>
                <a:ext uri="{FF2B5EF4-FFF2-40B4-BE49-F238E27FC236}">
                  <a16:creationId xmlns:a16="http://schemas.microsoft.com/office/drawing/2014/main" id="{71466D60-B25E-C740-B898-CD011E2969A1}"/>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54" name="Freeform 84">
              <a:extLst>
                <a:ext uri="{FF2B5EF4-FFF2-40B4-BE49-F238E27FC236}">
                  <a16:creationId xmlns:a16="http://schemas.microsoft.com/office/drawing/2014/main" id="{5E4325CD-E2D3-394B-98D5-41155C352276}"/>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55" name="Freeform 85">
              <a:extLst>
                <a:ext uri="{FF2B5EF4-FFF2-40B4-BE49-F238E27FC236}">
                  <a16:creationId xmlns:a16="http://schemas.microsoft.com/office/drawing/2014/main" id="{785844EE-0CF7-6143-8825-4501A204DE95}"/>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56" name="Freeform 86">
              <a:extLst>
                <a:ext uri="{FF2B5EF4-FFF2-40B4-BE49-F238E27FC236}">
                  <a16:creationId xmlns:a16="http://schemas.microsoft.com/office/drawing/2014/main" id="{C4390793-4DDB-4740-8D60-285F8B4B0C34}"/>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57" name="Freeform 87">
              <a:extLst>
                <a:ext uri="{FF2B5EF4-FFF2-40B4-BE49-F238E27FC236}">
                  <a16:creationId xmlns:a16="http://schemas.microsoft.com/office/drawing/2014/main" id="{5F80EA26-A299-3644-8457-A5653F1DCD1C}"/>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58" name="Freeform 88">
              <a:extLst>
                <a:ext uri="{FF2B5EF4-FFF2-40B4-BE49-F238E27FC236}">
                  <a16:creationId xmlns:a16="http://schemas.microsoft.com/office/drawing/2014/main" id="{EA7A7B0D-C322-164A-9280-F3916BAFBB34}"/>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59" name="Freeform 89">
              <a:extLst>
                <a:ext uri="{FF2B5EF4-FFF2-40B4-BE49-F238E27FC236}">
                  <a16:creationId xmlns:a16="http://schemas.microsoft.com/office/drawing/2014/main" id="{115A605F-282C-EA47-8447-7D30B8A8A5A5}"/>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60" name="Freeform 90">
              <a:extLst>
                <a:ext uri="{FF2B5EF4-FFF2-40B4-BE49-F238E27FC236}">
                  <a16:creationId xmlns:a16="http://schemas.microsoft.com/office/drawing/2014/main" id="{FC0AAA5D-A017-1E47-996E-AD1B7FA53BC3}"/>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61" name="Freeform 91">
              <a:extLst>
                <a:ext uri="{FF2B5EF4-FFF2-40B4-BE49-F238E27FC236}">
                  <a16:creationId xmlns:a16="http://schemas.microsoft.com/office/drawing/2014/main" id="{49170DEE-077A-EF4A-B9DC-B8972034232B}"/>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62" name="Freeform 92">
              <a:extLst>
                <a:ext uri="{FF2B5EF4-FFF2-40B4-BE49-F238E27FC236}">
                  <a16:creationId xmlns:a16="http://schemas.microsoft.com/office/drawing/2014/main" id="{77BC3356-1A82-3B4E-A9A7-653BAF0FEAB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63" name="Freeform 93">
              <a:extLst>
                <a:ext uri="{FF2B5EF4-FFF2-40B4-BE49-F238E27FC236}">
                  <a16:creationId xmlns:a16="http://schemas.microsoft.com/office/drawing/2014/main" id="{C3D2FF1C-024E-CD4F-B7AD-DFEFAC4C0036}"/>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64" name="Freeform 94">
              <a:extLst>
                <a:ext uri="{FF2B5EF4-FFF2-40B4-BE49-F238E27FC236}">
                  <a16:creationId xmlns:a16="http://schemas.microsoft.com/office/drawing/2014/main" id="{D4E8B162-C2EB-5E4E-B69D-17714EC7A73A}"/>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65" name="Freeform 95">
              <a:extLst>
                <a:ext uri="{FF2B5EF4-FFF2-40B4-BE49-F238E27FC236}">
                  <a16:creationId xmlns:a16="http://schemas.microsoft.com/office/drawing/2014/main" id="{93AB935F-8B90-BC42-8F91-0C602388FA1E}"/>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66" name="Freeform 96">
              <a:extLst>
                <a:ext uri="{FF2B5EF4-FFF2-40B4-BE49-F238E27FC236}">
                  <a16:creationId xmlns:a16="http://schemas.microsoft.com/office/drawing/2014/main" id="{7386FE2B-7175-8647-8AB3-0E4429CBA2BE}"/>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67" name="Freeform 97">
              <a:extLst>
                <a:ext uri="{FF2B5EF4-FFF2-40B4-BE49-F238E27FC236}">
                  <a16:creationId xmlns:a16="http://schemas.microsoft.com/office/drawing/2014/main" id="{A51B1BE7-1A86-AD4E-B0A8-BB09A9A20B57}"/>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68" name="Freeform 98">
              <a:extLst>
                <a:ext uri="{FF2B5EF4-FFF2-40B4-BE49-F238E27FC236}">
                  <a16:creationId xmlns:a16="http://schemas.microsoft.com/office/drawing/2014/main" id="{2ABB0A66-4262-3040-A162-51C0D3545F34}"/>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69" name="Freeform 99">
              <a:extLst>
                <a:ext uri="{FF2B5EF4-FFF2-40B4-BE49-F238E27FC236}">
                  <a16:creationId xmlns:a16="http://schemas.microsoft.com/office/drawing/2014/main" id="{7C6C53A4-64A8-7B47-967C-1C1DA1F0CCA2}"/>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70" name="Freeform 100">
              <a:extLst>
                <a:ext uri="{FF2B5EF4-FFF2-40B4-BE49-F238E27FC236}">
                  <a16:creationId xmlns:a16="http://schemas.microsoft.com/office/drawing/2014/main" id="{065B854D-13FA-374C-8A09-52E4648397E1}"/>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71" name="Freeform 101">
              <a:extLst>
                <a:ext uri="{FF2B5EF4-FFF2-40B4-BE49-F238E27FC236}">
                  <a16:creationId xmlns:a16="http://schemas.microsoft.com/office/drawing/2014/main" id="{A1C1A119-080D-7549-AD8D-2563AB9740CD}"/>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72" name="Freeform 102">
              <a:extLst>
                <a:ext uri="{FF2B5EF4-FFF2-40B4-BE49-F238E27FC236}">
                  <a16:creationId xmlns:a16="http://schemas.microsoft.com/office/drawing/2014/main" id="{D675A767-8E05-1A4A-A9C5-25F51895359D}"/>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73" name="Freeform 103">
              <a:extLst>
                <a:ext uri="{FF2B5EF4-FFF2-40B4-BE49-F238E27FC236}">
                  <a16:creationId xmlns:a16="http://schemas.microsoft.com/office/drawing/2014/main" id="{F8775C11-8806-2249-B50B-F0E49E89CBCD}"/>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74" name="Freeform 104">
              <a:extLst>
                <a:ext uri="{FF2B5EF4-FFF2-40B4-BE49-F238E27FC236}">
                  <a16:creationId xmlns:a16="http://schemas.microsoft.com/office/drawing/2014/main" id="{BD457856-65BB-6240-A799-E360206643B3}"/>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75" name="Freeform 105">
              <a:extLst>
                <a:ext uri="{FF2B5EF4-FFF2-40B4-BE49-F238E27FC236}">
                  <a16:creationId xmlns:a16="http://schemas.microsoft.com/office/drawing/2014/main" id="{D172A0B6-8E86-A446-BBB8-366BEDD908B5}"/>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grpSp>
      <p:sp>
        <p:nvSpPr>
          <p:cNvPr id="34" name="TextBox 69">
            <a:extLst>
              <a:ext uri="{FF2B5EF4-FFF2-40B4-BE49-F238E27FC236}">
                <a16:creationId xmlns:a16="http://schemas.microsoft.com/office/drawing/2014/main" id="{6C28D605-0560-4446-A86C-C6205692ADD4}"/>
              </a:ext>
            </a:extLst>
          </p:cNvPr>
          <p:cNvSpPr txBox="1">
            <a:spLocks noChangeArrowheads="1"/>
          </p:cNvSpPr>
          <p:nvPr userDrawn="1"/>
        </p:nvSpPr>
        <p:spPr bwMode="auto">
          <a:xfrm rot="16200000">
            <a:off x="8221240" y="617250"/>
            <a:ext cx="1338265" cy="284693"/>
          </a:xfrm>
          <a:prstGeom prst="rect">
            <a:avLst/>
          </a:prstGeom>
          <a:noFill/>
          <a:ln w="9525">
            <a:noFill/>
            <a:miter lim="800000"/>
            <a:headEnd/>
            <a:tailEnd/>
          </a:ln>
        </p:spPr>
        <p:txBody>
          <a:bodyPr wrap="square" tIns="91440" rIns="0">
            <a:spAutoFit/>
          </a:bodyPr>
          <a:lstStyle/>
          <a:p>
            <a:pPr>
              <a:defRPr/>
            </a:pPr>
            <a:r>
              <a:rPr lang="en-US" sz="900" dirty="0">
                <a:solidFill>
                  <a:srgbClr val="768692"/>
                </a:solidFill>
                <a:cs typeface="Arial" charset="0"/>
              </a:rPr>
              <a:t>ECONOMY</a:t>
            </a:r>
          </a:p>
        </p:txBody>
      </p:sp>
      <p:grpSp>
        <p:nvGrpSpPr>
          <p:cNvPr id="35" name="Group 34">
            <a:extLst>
              <a:ext uri="{FF2B5EF4-FFF2-40B4-BE49-F238E27FC236}">
                <a16:creationId xmlns:a16="http://schemas.microsoft.com/office/drawing/2014/main" id="{E36B5ECB-1887-7E49-8220-1D4B66F784E9}"/>
              </a:ext>
            </a:extLst>
          </p:cNvPr>
          <p:cNvGrpSpPr/>
          <p:nvPr userDrawn="1"/>
        </p:nvGrpSpPr>
        <p:grpSpPr>
          <a:xfrm>
            <a:off x="8834955" y="-8348"/>
            <a:ext cx="132661" cy="609866"/>
            <a:chOff x="8876279" y="49059"/>
            <a:chExt cx="132661" cy="609866"/>
          </a:xfrm>
        </p:grpSpPr>
        <p:cxnSp>
          <p:nvCxnSpPr>
            <p:cNvPr id="36" name="Straight Connector 35">
              <a:extLst>
                <a:ext uri="{FF2B5EF4-FFF2-40B4-BE49-F238E27FC236}">
                  <a16:creationId xmlns:a16="http://schemas.microsoft.com/office/drawing/2014/main" id="{90D613A7-5AF7-0947-901D-4A860F073A80}"/>
                </a:ext>
              </a:extLst>
            </p:cNvPr>
            <p:cNvCxnSpPr>
              <a:cxnSpLocks/>
              <a:endCxn id="38" idx="4"/>
            </p:cNvCxnSpPr>
            <p:nvPr/>
          </p:nvCxnSpPr>
          <p:spPr bwMode="auto">
            <a:xfrm>
              <a:off x="8942609" y="49059"/>
              <a:ext cx="0" cy="575539"/>
            </a:xfrm>
            <a:prstGeom prst="line">
              <a:avLst/>
            </a:prstGeom>
            <a:solidFill>
              <a:schemeClr val="hlink"/>
            </a:solidFill>
            <a:ln w="12700" cap="flat" cmpd="sng" algn="ctr">
              <a:solidFill>
                <a:schemeClr val="bg1">
                  <a:lumMod val="75000"/>
                </a:schemeClr>
              </a:solidFill>
              <a:prstDash val="solid"/>
              <a:round/>
              <a:headEnd type="none" w="med" len="med"/>
              <a:tailEnd type="none" w="med" len="med"/>
            </a:ln>
            <a:effectLst/>
          </p:spPr>
        </p:cxnSp>
        <p:sp>
          <p:nvSpPr>
            <p:cNvPr id="37" name="Oval 36">
              <a:extLst>
                <a:ext uri="{FF2B5EF4-FFF2-40B4-BE49-F238E27FC236}">
                  <a16:creationId xmlns:a16="http://schemas.microsoft.com/office/drawing/2014/main" id="{258C9009-54C1-0A49-9DB2-B39159430AC6}"/>
                </a:ext>
              </a:extLst>
            </p:cNvPr>
            <p:cNvSpPr/>
            <p:nvPr/>
          </p:nvSpPr>
          <p:spPr bwMode="auto">
            <a:xfrm>
              <a:off x="8876279" y="526264"/>
              <a:ext cx="132661" cy="132661"/>
            </a:xfrm>
            <a:prstGeom prst="ellipse">
              <a:avLst/>
            </a:prstGeom>
            <a:solidFill>
              <a:schemeClr val="bg1"/>
            </a:solidFill>
            <a:ln w="12700" cap="flat" cmpd="sng" algn="ctr">
              <a:solidFill>
                <a:schemeClr val="bg1">
                  <a:lumMod val="75000"/>
                </a:schemeClr>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dirty="0">
                <a:ln>
                  <a:noFill/>
                </a:ln>
                <a:solidFill>
                  <a:schemeClr val="tx1"/>
                </a:solidFill>
                <a:effectLst/>
                <a:latin typeface="Arial" charset="0"/>
                <a:ea typeface="ＭＳ Ｐゴシック" charset="-128"/>
              </a:endParaRPr>
            </a:p>
          </p:txBody>
        </p:sp>
        <p:sp>
          <p:nvSpPr>
            <p:cNvPr id="38" name="Oval 37">
              <a:extLst>
                <a:ext uri="{FF2B5EF4-FFF2-40B4-BE49-F238E27FC236}">
                  <a16:creationId xmlns:a16="http://schemas.microsoft.com/office/drawing/2014/main" id="{EC6EE8F6-CB08-7349-9443-AD7FA1CD74CA}"/>
                </a:ext>
              </a:extLst>
            </p:cNvPr>
            <p:cNvSpPr/>
            <p:nvPr/>
          </p:nvSpPr>
          <p:spPr bwMode="auto">
            <a:xfrm>
              <a:off x="8910605" y="560590"/>
              <a:ext cx="64008" cy="64008"/>
            </a:xfrm>
            <a:prstGeom prst="ellipse">
              <a:avLst/>
            </a:prstGeom>
            <a:solidFill>
              <a:srgbClr val="768692"/>
            </a:solidFill>
            <a:ln w="127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dirty="0">
                <a:ln>
                  <a:noFill/>
                </a:ln>
                <a:solidFill>
                  <a:schemeClr val="tx1"/>
                </a:solidFill>
                <a:effectLst/>
                <a:latin typeface="Arial" charset="0"/>
                <a:ea typeface="ＭＳ Ｐゴシック" charset="-128"/>
              </a:endParaRPr>
            </a:p>
          </p:txBody>
        </p:sp>
      </p:grpSp>
    </p:spTree>
    <p:extLst>
      <p:ext uri="{BB962C8B-B14F-4D97-AF65-F5344CB8AC3E}">
        <p14:creationId xmlns:p14="http://schemas.microsoft.com/office/powerpoint/2010/main" val="2500394068"/>
      </p:ext>
    </p:extLst>
  </p:cSld>
  <p:clrMapOvr>
    <a:masterClrMapping/>
  </p:clrMapOvr>
  <mc:AlternateContent xmlns:mc="http://schemas.openxmlformats.org/markup-compatibility/2006" xmlns:p14="http://schemas.microsoft.com/office/powerpoint/2010/main">
    <mc:Choice Requires="p14">
      <p:transition p14:dur="400">
        <p:fade/>
      </p:transition>
    </mc:Choice>
    <mc:Fallback xmlns="">
      <p:transition>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preserve="1" userDrawn="1">
  <p:cSld name="FI_Internal_Print_Cover">
    <p:spTree>
      <p:nvGrpSpPr>
        <p:cNvPr id="1" name=""/>
        <p:cNvGrpSpPr/>
        <p:nvPr/>
      </p:nvGrpSpPr>
      <p:grpSpPr>
        <a:xfrm>
          <a:off x="0" y="0"/>
          <a:ext cx="0" cy="0"/>
          <a:chOff x="0" y="0"/>
          <a:chExt cx="0" cy="0"/>
        </a:xfrm>
      </p:grpSpPr>
      <p:pic>
        <p:nvPicPr>
          <p:cNvPr id="40" name="Picture 39" descr="A picture containing game&#10;&#10;Description automatically generated">
            <a:extLst>
              <a:ext uri="{FF2B5EF4-FFF2-40B4-BE49-F238E27FC236}">
                <a16:creationId xmlns:a16="http://schemas.microsoft.com/office/drawing/2014/main" id="{01348013-ECF1-4F9D-BF96-588DDC6D5AF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9144000" cy="6857999"/>
          </a:xfrm>
          <a:prstGeom prst="rect">
            <a:avLst/>
          </a:prstGeom>
        </p:spPr>
      </p:pic>
      <p:sp>
        <p:nvSpPr>
          <p:cNvPr id="56" name="Rectangle 176">
            <a:extLst>
              <a:ext uri="{FF2B5EF4-FFF2-40B4-BE49-F238E27FC236}">
                <a16:creationId xmlns:a16="http://schemas.microsoft.com/office/drawing/2014/main" id="{FC0A6FDB-DDB1-42D2-8C05-23A33112243B}"/>
              </a:ext>
            </a:extLst>
          </p:cNvPr>
          <p:cNvSpPr>
            <a:spLocks noGrp="1" noChangeArrowheads="1"/>
          </p:cNvSpPr>
          <p:nvPr>
            <p:ph type="ftr" sz="quarter" idx="13"/>
          </p:nvPr>
        </p:nvSpPr>
        <p:spPr>
          <a:xfrm>
            <a:off x="281401" y="6421008"/>
            <a:ext cx="6014623" cy="260350"/>
          </a:xfrm>
        </p:spPr>
        <p:txBody>
          <a:bodyPr anchor="b" anchorCtr="0"/>
          <a:lstStyle>
            <a:lvl1pPr algn="l">
              <a:defRPr sz="800" b="0" smtClean="0">
                <a:solidFill>
                  <a:srgbClr val="000000"/>
                </a:solidFill>
              </a:defRPr>
            </a:lvl1pPr>
          </a:lstStyle>
          <a:p>
            <a:pPr>
              <a:defRPr/>
            </a:pPr>
            <a:r>
              <a:rPr lang="en-US" b="1" dirty="0"/>
              <a:t>Insert disclosures. </a:t>
            </a:r>
          </a:p>
          <a:p>
            <a:pPr>
              <a:defRPr/>
            </a:pPr>
            <a:r>
              <a:rPr lang="en-US" dirty="0"/>
              <a:t>Insert disclosures.</a:t>
            </a:r>
          </a:p>
          <a:p>
            <a:pPr>
              <a:defRPr/>
            </a:pPr>
            <a:r>
              <a:rPr lang="en-US" b="1" dirty="0"/>
              <a:t>Insert page footer, i.e. For institutional use only.  </a:t>
            </a:r>
            <a:r>
              <a:rPr lang="en-US" dirty="0"/>
              <a:t>l  © 20XX FMR LLC. All rights reserved.</a:t>
            </a:r>
            <a:endParaRPr lang="en-US" b="1" dirty="0"/>
          </a:p>
        </p:txBody>
      </p:sp>
      <p:sp>
        <p:nvSpPr>
          <p:cNvPr id="57" name="Rectangle 6">
            <a:extLst>
              <a:ext uri="{FF2B5EF4-FFF2-40B4-BE49-F238E27FC236}">
                <a16:creationId xmlns:a16="http://schemas.microsoft.com/office/drawing/2014/main" id="{42EB1756-5069-4F02-8F43-E881A626DA7B}"/>
              </a:ext>
            </a:extLst>
          </p:cNvPr>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A3D"/>
                </a:solidFill>
              </a:defRPr>
            </a:lvl1pPr>
          </a:lstStyle>
          <a:p>
            <a:r>
              <a:rPr lang="en-US" dirty="0"/>
              <a:t>Click to edit Master subtitle style</a:t>
            </a:r>
          </a:p>
        </p:txBody>
      </p:sp>
      <p:sp>
        <p:nvSpPr>
          <p:cNvPr id="58" name="Text Placeholder 43">
            <a:extLst>
              <a:ext uri="{FF2B5EF4-FFF2-40B4-BE49-F238E27FC236}">
                <a16:creationId xmlns:a16="http://schemas.microsoft.com/office/drawing/2014/main" id="{778BBD34-BA51-4030-A9C0-1C50D5856F6C}"/>
              </a:ext>
            </a:extLst>
          </p:cNvPr>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59" name="Rectangle 9">
            <a:extLst>
              <a:ext uri="{FF2B5EF4-FFF2-40B4-BE49-F238E27FC236}">
                <a16:creationId xmlns:a16="http://schemas.microsoft.com/office/drawing/2014/main" id="{8D3F384E-C0AA-49A1-B428-DFAA4C8C0E4A}"/>
              </a:ext>
            </a:extLst>
          </p:cNvPr>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rgbClr val="333F48"/>
                </a:solidFill>
              </a:defRPr>
            </a:lvl1pPr>
          </a:lstStyle>
          <a:p>
            <a:pPr lvl="0"/>
            <a:r>
              <a:rPr lang="en-US" altLang="en-US" dirty="0"/>
              <a:t>Click To Edit Master Title Style</a:t>
            </a:r>
          </a:p>
        </p:txBody>
      </p:sp>
      <p:pic>
        <p:nvPicPr>
          <p:cNvPr id="60" name="Picture 59">
            <a:extLst>
              <a:ext uri="{FF2B5EF4-FFF2-40B4-BE49-F238E27FC236}">
                <a16:creationId xmlns:a16="http://schemas.microsoft.com/office/drawing/2014/main" id="{3AC03836-4072-48A0-BEF4-3A63CE50B0E8}"/>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r="48310" b="-6543"/>
          <a:stretch/>
        </p:blipFill>
        <p:spPr>
          <a:xfrm>
            <a:off x="800100" y="535179"/>
            <a:ext cx="1542435" cy="103918"/>
          </a:xfrm>
          <a:prstGeom prst="rect">
            <a:avLst/>
          </a:prstGeom>
        </p:spPr>
      </p:pic>
      <p:grpSp>
        <p:nvGrpSpPr>
          <p:cNvPr id="61" name="Group 60">
            <a:extLst>
              <a:ext uri="{FF2B5EF4-FFF2-40B4-BE49-F238E27FC236}">
                <a16:creationId xmlns:a16="http://schemas.microsoft.com/office/drawing/2014/main" id="{EC262421-A1F5-46C0-AF55-6E2598798C4E}"/>
              </a:ext>
            </a:extLst>
          </p:cNvPr>
          <p:cNvGrpSpPr/>
          <p:nvPr userDrawn="1"/>
        </p:nvGrpSpPr>
        <p:grpSpPr>
          <a:xfrm>
            <a:off x="7358173" y="6361974"/>
            <a:ext cx="1382376" cy="297562"/>
            <a:chOff x="6923088" y="4475163"/>
            <a:chExt cx="1873251" cy="403225"/>
          </a:xfrm>
        </p:grpSpPr>
        <p:sp>
          <p:nvSpPr>
            <p:cNvPr id="62" name="AutoShape 4">
              <a:extLst>
                <a:ext uri="{FF2B5EF4-FFF2-40B4-BE49-F238E27FC236}">
                  <a16:creationId xmlns:a16="http://schemas.microsoft.com/office/drawing/2014/main" id="{18E1F5C7-86B3-4E8E-9EE5-C1C3459F2597}"/>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 name="Freeform 6">
              <a:extLst>
                <a:ext uri="{FF2B5EF4-FFF2-40B4-BE49-F238E27FC236}">
                  <a16:creationId xmlns:a16="http://schemas.microsoft.com/office/drawing/2014/main" id="{87C5B7BA-7F71-4AF7-AA73-66B2BE1C1E9D}"/>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 name="Freeform 7">
              <a:extLst>
                <a:ext uri="{FF2B5EF4-FFF2-40B4-BE49-F238E27FC236}">
                  <a16:creationId xmlns:a16="http://schemas.microsoft.com/office/drawing/2014/main" id="{6E055B5C-59DE-492A-8238-5D85450519BF}"/>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 name="Freeform 83">
              <a:extLst>
                <a:ext uri="{FF2B5EF4-FFF2-40B4-BE49-F238E27FC236}">
                  <a16:creationId xmlns:a16="http://schemas.microsoft.com/office/drawing/2014/main" id="{2AE6EB10-02A9-42FE-B630-13F0DCB904BA}"/>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 name="Freeform 84">
              <a:extLst>
                <a:ext uri="{FF2B5EF4-FFF2-40B4-BE49-F238E27FC236}">
                  <a16:creationId xmlns:a16="http://schemas.microsoft.com/office/drawing/2014/main" id="{3082036F-C168-4278-A065-2A87205CDE44}"/>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 name="Freeform 85">
              <a:extLst>
                <a:ext uri="{FF2B5EF4-FFF2-40B4-BE49-F238E27FC236}">
                  <a16:creationId xmlns:a16="http://schemas.microsoft.com/office/drawing/2014/main" id="{E2FAF2B5-E1F6-45F9-92FD-1FA28826421D}"/>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 name="Freeform 86">
              <a:extLst>
                <a:ext uri="{FF2B5EF4-FFF2-40B4-BE49-F238E27FC236}">
                  <a16:creationId xmlns:a16="http://schemas.microsoft.com/office/drawing/2014/main" id="{AAA0E5EE-5CE9-44A8-BD66-725F92ED9CB5}"/>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 name="Freeform 87">
              <a:extLst>
                <a:ext uri="{FF2B5EF4-FFF2-40B4-BE49-F238E27FC236}">
                  <a16:creationId xmlns:a16="http://schemas.microsoft.com/office/drawing/2014/main" id="{DBF1D331-EEE7-4BDD-B20F-82FD773169E2}"/>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 name="Freeform 88">
              <a:extLst>
                <a:ext uri="{FF2B5EF4-FFF2-40B4-BE49-F238E27FC236}">
                  <a16:creationId xmlns:a16="http://schemas.microsoft.com/office/drawing/2014/main" id="{4F729F17-4BD0-445F-895A-717F669AF7FE}"/>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 name="Freeform 89">
              <a:extLst>
                <a:ext uri="{FF2B5EF4-FFF2-40B4-BE49-F238E27FC236}">
                  <a16:creationId xmlns:a16="http://schemas.microsoft.com/office/drawing/2014/main" id="{4352D6F6-4836-489E-8308-E08AD324283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 name="Freeform 90">
              <a:extLst>
                <a:ext uri="{FF2B5EF4-FFF2-40B4-BE49-F238E27FC236}">
                  <a16:creationId xmlns:a16="http://schemas.microsoft.com/office/drawing/2014/main" id="{DE69DAFC-C3FC-4C5E-94AA-591EEFE8705F}"/>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 name="Freeform 91">
              <a:extLst>
                <a:ext uri="{FF2B5EF4-FFF2-40B4-BE49-F238E27FC236}">
                  <a16:creationId xmlns:a16="http://schemas.microsoft.com/office/drawing/2014/main" id="{DAF1F30D-DBC9-4A46-BC1B-74D2A807CCE5}"/>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 name="Freeform 92">
              <a:extLst>
                <a:ext uri="{FF2B5EF4-FFF2-40B4-BE49-F238E27FC236}">
                  <a16:creationId xmlns:a16="http://schemas.microsoft.com/office/drawing/2014/main" id="{77C69445-4C97-45FD-9D4B-BCFFE82D3294}"/>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5" name="Freeform 93">
              <a:extLst>
                <a:ext uri="{FF2B5EF4-FFF2-40B4-BE49-F238E27FC236}">
                  <a16:creationId xmlns:a16="http://schemas.microsoft.com/office/drawing/2014/main" id="{CBE50A3C-D462-4C42-980A-25786CA6B265}"/>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6" name="Freeform 94">
              <a:extLst>
                <a:ext uri="{FF2B5EF4-FFF2-40B4-BE49-F238E27FC236}">
                  <a16:creationId xmlns:a16="http://schemas.microsoft.com/office/drawing/2014/main" id="{62E7FD92-65F8-409F-B4A2-0F1F884A5890}"/>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 name="Freeform 95">
              <a:extLst>
                <a:ext uri="{FF2B5EF4-FFF2-40B4-BE49-F238E27FC236}">
                  <a16:creationId xmlns:a16="http://schemas.microsoft.com/office/drawing/2014/main" id="{7C557B50-E754-400B-A2E4-2D32E08034D6}"/>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 name="Freeform 96">
              <a:extLst>
                <a:ext uri="{FF2B5EF4-FFF2-40B4-BE49-F238E27FC236}">
                  <a16:creationId xmlns:a16="http://schemas.microsoft.com/office/drawing/2014/main" id="{C7D54977-6006-45DC-9EB4-84EC892F8F98}"/>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 name="Freeform 97">
              <a:extLst>
                <a:ext uri="{FF2B5EF4-FFF2-40B4-BE49-F238E27FC236}">
                  <a16:creationId xmlns:a16="http://schemas.microsoft.com/office/drawing/2014/main" id="{E733B756-B833-4368-84C1-CBE89C5CEA74}"/>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 name="Freeform 98">
              <a:extLst>
                <a:ext uri="{FF2B5EF4-FFF2-40B4-BE49-F238E27FC236}">
                  <a16:creationId xmlns:a16="http://schemas.microsoft.com/office/drawing/2014/main" id="{30AE83AB-137B-460E-AFF9-50EAA3AB67A9}"/>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 name="Freeform 99">
              <a:extLst>
                <a:ext uri="{FF2B5EF4-FFF2-40B4-BE49-F238E27FC236}">
                  <a16:creationId xmlns:a16="http://schemas.microsoft.com/office/drawing/2014/main" id="{A46A1ADB-B540-42B3-B59E-71019C140E38}"/>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3" name="Freeform 100">
              <a:extLst>
                <a:ext uri="{FF2B5EF4-FFF2-40B4-BE49-F238E27FC236}">
                  <a16:creationId xmlns:a16="http://schemas.microsoft.com/office/drawing/2014/main" id="{7B189D1E-38C7-4690-935F-235C1F69A742}"/>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4" name="Freeform 101">
              <a:extLst>
                <a:ext uri="{FF2B5EF4-FFF2-40B4-BE49-F238E27FC236}">
                  <a16:creationId xmlns:a16="http://schemas.microsoft.com/office/drawing/2014/main" id="{9AB82FF0-37CC-4C7D-A3F6-CE7E6CC35D3C}"/>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5" name="Freeform 102">
              <a:extLst>
                <a:ext uri="{FF2B5EF4-FFF2-40B4-BE49-F238E27FC236}">
                  <a16:creationId xmlns:a16="http://schemas.microsoft.com/office/drawing/2014/main" id="{13A89C4E-8A11-4E65-959C-36E5E14C3896}"/>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6" name="Freeform 103">
              <a:extLst>
                <a:ext uri="{FF2B5EF4-FFF2-40B4-BE49-F238E27FC236}">
                  <a16:creationId xmlns:a16="http://schemas.microsoft.com/office/drawing/2014/main" id="{34902C58-63DD-4E55-B801-1F8038F96D2B}"/>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7" name="Freeform 104">
              <a:extLst>
                <a:ext uri="{FF2B5EF4-FFF2-40B4-BE49-F238E27FC236}">
                  <a16:creationId xmlns:a16="http://schemas.microsoft.com/office/drawing/2014/main" id="{1BC9F99F-C7EA-4B79-B2A8-46C270543C8B}"/>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8" name="Freeform 105">
              <a:extLst>
                <a:ext uri="{FF2B5EF4-FFF2-40B4-BE49-F238E27FC236}">
                  <a16:creationId xmlns:a16="http://schemas.microsoft.com/office/drawing/2014/main" id="{693F74D4-F804-40DA-ACF5-3441D9B3D711}"/>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81" name="Content Placeholder 52"/>
          <p:cNvSpPr txBox="1">
            <a:spLocks/>
          </p:cNvSpPr>
          <p:nvPr userDrawn="1"/>
        </p:nvSpPr>
        <p:spPr>
          <a:xfrm>
            <a:off x="704301" y="3842381"/>
            <a:ext cx="2487613" cy="1652265"/>
          </a:xfrm>
          <a:prstGeom prst="rect">
            <a:avLst/>
          </a:prstGeom>
        </p:spPr>
        <p:txBody>
          <a:bodyPr lIns="100584" rIns="100584"/>
          <a:lstStyle>
            <a:lvl1pPr marL="0" indent="0" algn="l" rtl="0" eaLnBrk="0" fontAlgn="base" hangingPunct="0">
              <a:spcBef>
                <a:spcPts val="1200"/>
              </a:spcBef>
              <a:spcAft>
                <a:spcPct val="0"/>
              </a:spcAft>
              <a:buClr>
                <a:schemeClr val="bg1"/>
              </a:buClr>
              <a:buNone/>
              <a:tabLst>
                <a:tab pos="120626" algn="l"/>
                <a:tab pos="299978" algn="l"/>
                <a:tab pos="1034844" algn="l"/>
              </a:tabLst>
              <a:defRPr lang="en-US" sz="1000" b="1" kern="1200" dirty="0" smtClean="0">
                <a:solidFill>
                  <a:schemeClr val="tx1"/>
                </a:solidFill>
                <a:latin typeface="Arial" charset="0"/>
                <a:ea typeface="ＭＳ Ｐゴシック" charset="-128"/>
                <a:cs typeface="+mn-cs"/>
              </a:defRPr>
            </a:lvl1pPr>
            <a:lvl2pPr marL="0" indent="0" algn="l" rtl="0" eaLnBrk="0" fontAlgn="base" hangingPunct="0">
              <a:spcBef>
                <a:spcPct val="20000"/>
              </a:spcBef>
              <a:spcAft>
                <a:spcPct val="0"/>
              </a:spcAft>
              <a:buClr>
                <a:schemeClr val="bg1"/>
              </a:buClr>
              <a:buFontTx/>
              <a:buNone/>
              <a:tabLst>
                <a:tab pos="120626" algn="l"/>
                <a:tab pos="299978" algn="l"/>
                <a:tab pos="1034844" algn="l"/>
              </a:tabLst>
              <a:defRPr lang="en-US" sz="1000" b="1" i="1" kern="1200" dirty="0" smtClean="0">
                <a:solidFill>
                  <a:schemeClr val="tx1"/>
                </a:solidFill>
                <a:latin typeface="Arial" charset="0"/>
                <a:ea typeface="ＭＳ Ｐゴシック" charset="-128"/>
                <a:cs typeface="+mn-cs"/>
              </a:defRPr>
            </a:lvl2pPr>
            <a:lvl3pPr marL="326960" indent="0" algn="l" rtl="0" eaLnBrk="0" fontAlgn="base" hangingPunct="0">
              <a:spcBef>
                <a:spcPct val="20000"/>
              </a:spcBef>
              <a:spcAft>
                <a:spcPct val="0"/>
              </a:spcAft>
              <a:buClr>
                <a:schemeClr val="bg1"/>
              </a:buClr>
              <a:buNone/>
              <a:tabLst>
                <a:tab pos="120626" algn="l"/>
                <a:tab pos="299978" algn="l"/>
                <a:tab pos="1034844" algn="l"/>
              </a:tabLst>
              <a:defRPr sz="1200" b="1">
                <a:solidFill>
                  <a:schemeClr val="accent2"/>
                </a:solidFill>
                <a:latin typeface="+mn-lt"/>
              </a:defRPr>
            </a:lvl3pPr>
            <a:lvl4pPr marL="914218" indent="-114277" algn="l" rtl="0" eaLnBrk="0" fontAlgn="base" hangingPunct="0">
              <a:spcBef>
                <a:spcPct val="20000"/>
              </a:spcBef>
              <a:spcAft>
                <a:spcPct val="0"/>
              </a:spcAft>
              <a:buClr>
                <a:schemeClr val="accent1"/>
              </a:buClr>
              <a:buChar char="•"/>
              <a:tabLst>
                <a:tab pos="120626" algn="l"/>
                <a:tab pos="299978" algn="l"/>
                <a:tab pos="1034844" algn="l"/>
              </a:tabLst>
              <a:defRPr sz="1600" b="1">
                <a:solidFill>
                  <a:schemeClr val="tx1"/>
                </a:solidFill>
                <a:latin typeface="+mn-lt"/>
              </a:defRPr>
            </a:lvl4pPr>
            <a:lvl5pPr marL="1142772" indent="-114277" algn="l" rtl="0" eaLnBrk="0" fontAlgn="base" hangingPunct="0">
              <a:spcBef>
                <a:spcPct val="20000"/>
              </a:spcBef>
              <a:spcAft>
                <a:spcPct val="0"/>
              </a:spcAft>
              <a:buClr>
                <a:schemeClr val="accent1"/>
              </a:buClr>
              <a:buChar char="•"/>
              <a:tabLst>
                <a:tab pos="120626" algn="l"/>
                <a:tab pos="299978" algn="l"/>
                <a:tab pos="1034844" algn="l"/>
              </a:tabLst>
              <a:defRPr sz="1600" b="1">
                <a:solidFill>
                  <a:schemeClr val="tx1"/>
                </a:solidFill>
                <a:latin typeface="+mn-lt"/>
              </a:defRPr>
            </a:lvl5pPr>
            <a:lvl6pPr marL="2514096" indent="-228554" algn="l" rtl="0" fontAlgn="base">
              <a:spcBef>
                <a:spcPct val="20000"/>
              </a:spcBef>
              <a:spcAft>
                <a:spcPct val="0"/>
              </a:spcAft>
              <a:buChar char="»"/>
              <a:defRPr sz="2000">
                <a:solidFill>
                  <a:schemeClr val="tx1"/>
                </a:solidFill>
                <a:latin typeface="+mn-lt"/>
              </a:defRPr>
            </a:lvl6pPr>
            <a:lvl7pPr marL="2971205" indent="-228554" algn="l" rtl="0" fontAlgn="base">
              <a:spcBef>
                <a:spcPct val="20000"/>
              </a:spcBef>
              <a:spcAft>
                <a:spcPct val="0"/>
              </a:spcAft>
              <a:buChar char="»"/>
              <a:defRPr sz="2000">
                <a:solidFill>
                  <a:schemeClr val="tx1"/>
                </a:solidFill>
                <a:latin typeface="+mn-lt"/>
              </a:defRPr>
            </a:lvl7pPr>
            <a:lvl8pPr marL="3428314" indent="-228554" algn="l" rtl="0" fontAlgn="base">
              <a:spcBef>
                <a:spcPct val="20000"/>
              </a:spcBef>
              <a:spcAft>
                <a:spcPct val="0"/>
              </a:spcAft>
              <a:buChar char="»"/>
              <a:defRPr sz="2000">
                <a:solidFill>
                  <a:schemeClr val="tx1"/>
                </a:solidFill>
                <a:latin typeface="+mn-lt"/>
              </a:defRPr>
            </a:lvl8pPr>
            <a:lvl9pPr marL="3885423" indent="-228554" algn="l" rtl="0" fontAlgn="base">
              <a:spcBef>
                <a:spcPct val="20000"/>
              </a:spcBef>
              <a:spcAft>
                <a:spcPct val="0"/>
              </a:spcAft>
              <a:buChar char="»"/>
              <a:defRPr sz="2000">
                <a:solidFill>
                  <a:schemeClr val="tx1"/>
                </a:solidFill>
                <a:latin typeface="+mn-lt"/>
              </a:defRPr>
            </a:lvl9pPr>
          </a:lstStyle>
          <a:p>
            <a:pPr>
              <a:buClr>
                <a:srgbClr val="FFFFFF"/>
              </a:buClr>
            </a:pPr>
            <a:endParaRPr b="0">
              <a:solidFill>
                <a:srgbClr val="000000"/>
              </a:solidFill>
              <a:latin typeface="Arial"/>
            </a:endParaRPr>
          </a:p>
        </p:txBody>
      </p:sp>
      <p:sp>
        <p:nvSpPr>
          <p:cNvPr id="120" name="Content Placeholder 52"/>
          <p:cNvSpPr>
            <a:spLocks noGrp="1"/>
          </p:cNvSpPr>
          <p:nvPr>
            <p:ph sz="quarter" idx="12"/>
          </p:nvPr>
        </p:nvSpPr>
        <p:spPr>
          <a:xfrm>
            <a:off x="704301" y="3978275"/>
            <a:ext cx="2576513" cy="178752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121" name="Content Placeholder 52"/>
          <p:cNvSpPr>
            <a:spLocks noGrp="1"/>
          </p:cNvSpPr>
          <p:nvPr>
            <p:ph sz="quarter" idx="15"/>
          </p:nvPr>
        </p:nvSpPr>
        <p:spPr>
          <a:xfrm>
            <a:off x="3396990" y="3978275"/>
            <a:ext cx="2576513" cy="178752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415287943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preserve="1" userDrawn="1">
  <p:cSld name="FI_Internal_Onscreen_Cover">
    <p:spTree>
      <p:nvGrpSpPr>
        <p:cNvPr id="1" name=""/>
        <p:cNvGrpSpPr/>
        <p:nvPr/>
      </p:nvGrpSpPr>
      <p:grpSpPr>
        <a:xfrm>
          <a:off x="0" y="0"/>
          <a:ext cx="0" cy="0"/>
          <a:chOff x="0" y="0"/>
          <a:chExt cx="0" cy="0"/>
        </a:xfrm>
      </p:grpSpPr>
      <p:pic>
        <p:nvPicPr>
          <p:cNvPr id="47" name="Picture 46" descr="A picture containing holding, game, woman, ball&#10;&#10;Description automatically generated">
            <a:extLst>
              <a:ext uri="{FF2B5EF4-FFF2-40B4-BE49-F238E27FC236}">
                <a16:creationId xmlns:a16="http://schemas.microsoft.com/office/drawing/2014/main" id="{DB360F79-A077-4EC8-8EB0-6556EBBFAFCA}"/>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9144000" cy="6857999"/>
          </a:xfrm>
          <a:prstGeom prst="rect">
            <a:avLst/>
          </a:prstGeom>
        </p:spPr>
      </p:pic>
      <p:sp>
        <p:nvSpPr>
          <p:cNvPr id="43"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A3D"/>
                </a:solidFill>
              </a:defRPr>
            </a:lvl1pPr>
          </a:lstStyle>
          <a:p>
            <a:r>
              <a:rPr lang="en-US" dirty="0"/>
              <a:t>Click to edit Master subtitle style</a:t>
            </a:r>
          </a:p>
        </p:txBody>
      </p:sp>
      <p:sp>
        <p:nvSpPr>
          <p:cNvPr id="42"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chemeClr val="bg1"/>
                </a:solidFill>
                <a:latin typeface="Arial"/>
                <a:ea typeface="ＭＳ Ｐゴシック" pitchFamily="34" charset="-128"/>
                <a:cs typeface="+mn-cs"/>
              </a:defRPr>
            </a:lvl1pPr>
          </a:lstStyle>
          <a:p>
            <a:pPr lvl="0"/>
            <a:r>
              <a:rPr lang="en-US" dirty="0"/>
              <a:t>Date</a:t>
            </a:r>
          </a:p>
        </p:txBody>
      </p:sp>
      <p:sp>
        <p:nvSpPr>
          <p:cNvPr id="81" name="Content Placeholder 52"/>
          <p:cNvSpPr txBox="1">
            <a:spLocks/>
          </p:cNvSpPr>
          <p:nvPr userDrawn="1"/>
        </p:nvSpPr>
        <p:spPr>
          <a:xfrm>
            <a:off x="704301" y="3842381"/>
            <a:ext cx="2487613" cy="1652265"/>
          </a:xfrm>
          <a:prstGeom prst="rect">
            <a:avLst/>
          </a:prstGeom>
        </p:spPr>
        <p:txBody>
          <a:bodyPr lIns="100584" rIns="100584"/>
          <a:lstStyle>
            <a:lvl1pPr marL="0" indent="0" algn="l" rtl="0" eaLnBrk="0" fontAlgn="base" hangingPunct="0">
              <a:spcBef>
                <a:spcPts val="1200"/>
              </a:spcBef>
              <a:spcAft>
                <a:spcPct val="0"/>
              </a:spcAft>
              <a:buClr>
                <a:schemeClr val="bg1"/>
              </a:buClr>
              <a:buNone/>
              <a:tabLst>
                <a:tab pos="120626" algn="l"/>
                <a:tab pos="299978" algn="l"/>
                <a:tab pos="1034844" algn="l"/>
              </a:tabLst>
              <a:defRPr lang="en-US" sz="1000" b="1" kern="1200" dirty="0" smtClean="0">
                <a:solidFill>
                  <a:schemeClr val="tx1"/>
                </a:solidFill>
                <a:latin typeface="Arial" charset="0"/>
                <a:ea typeface="ＭＳ Ｐゴシック" charset="-128"/>
                <a:cs typeface="+mn-cs"/>
              </a:defRPr>
            </a:lvl1pPr>
            <a:lvl2pPr marL="0" indent="0" algn="l" rtl="0" eaLnBrk="0" fontAlgn="base" hangingPunct="0">
              <a:spcBef>
                <a:spcPct val="20000"/>
              </a:spcBef>
              <a:spcAft>
                <a:spcPct val="0"/>
              </a:spcAft>
              <a:buClr>
                <a:schemeClr val="bg1"/>
              </a:buClr>
              <a:buFontTx/>
              <a:buNone/>
              <a:tabLst>
                <a:tab pos="120626" algn="l"/>
                <a:tab pos="299978" algn="l"/>
                <a:tab pos="1034844" algn="l"/>
              </a:tabLst>
              <a:defRPr lang="en-US" sz="1000" b="1" i="1" kern="1200" dirty="0" smtClean="0">
                <a:solidFill>
                  <a:schemeClr val="tx1"/>
                </a:solidFill>
                <a:latin typeface="Arial" charset="0"/>
                <a:ea typeface="ＭＳ Ｐゴシック" charset="-128"/>
                <a:cs typeface="+mn-cs"/>
              </a:defRPr>
            </a:lvl2pPr>
            <a:lvl3pPr marL="326960" indent="0" algn="l" rtl="0" eaLnBrk="0" fontAlgn="base" hangingPunct="0">
              <a:spcBef>
                <a:spcPct val="20000"/>
              </a:spcBef>
              <a:spcAft>
                <a:spcPct val="0"/>
              </a:spcAft>
              <a:buClr>
                <a:schemeClr val="bg1"/>
              </a:buClr>
              <a:buNone/>
              <a:tabLst>
                <a:tab pos="120626" algn="l"/>
                <a:tab pos="299978" algn="l"/>
                <a:tab pos="1034844" algn="l"/>
              </a:tabLst>
              <a:defRPr sz="1200" b="1">
                <a:solidFill>
                  <a:schemeClr val="accent2"/>
                </a:solidFill>
                <a:latin typeface="+mn-lt"/>
              </a:defRPr>
            </a:lvl3pPr>
            <a:lvl4pPr marL="914218" indent="-114277" algn="l" rtl="0" eaLnBrk="0" fontAlgn="base" hangingPunct="0">
              <a:spcBef>
                <a:spcPct val="20000"/>
              </a:spcBef>
              <a:spcAft>
                <a:spcPct val="0"/>
              </a:spcAft>
              <a:buClr>
                <a:schemeClr val="accent1"/>
              </a:buClr>
              <a:buChar char="•"/>
              <a:tabLst>
                <a:tab pos="120626" algn="l"/>
                <a:tab pos="299978" algn="l"/>
                <a:tab pos="1034844" algn="l"/>
              </a:tabLst>
              <a:defRPr sz="1600" b="1">
                <a:solidFill>
                  <a:schemeClr val="tx1"/>
                </a:solidFill>
                <a:latin typeface="+mn-lt"/>
              </a:defRPr>
            </a:lvl4pPr>
            <a:lvl5pPr marL="1142772" indent="-114277" algn="l" rtl="0" eaLnBrk="0" fontAlgn="base" hangingPunct="0">
              <a:spcBef>
                <a:spcPct val="20000"/>
              </a:spcBef>
              <a:spcAft>
                <a:spcPct val="0"/>
              </a:spcAft>
              <a:buClr>
                <a:schemeClr val="accent1"/>
              </a:buClr>
              <a:buChar char="•"/>
              <a:tabLst>
                <a:tab pos="120626" algn="l"/>
                <a:tab pos="299978" algn="l"/>
                <a:tab pos="1034844" algn="l"/>
              </a:tabLst>
              <a:defRPr sz="1600" b="1">
                <a:solidFill>
                  <a:schemeClr val="tx1"/>
                </a:solidFill>
                <a:latin typeface="+mn-lt"/>
              </a:defRPr>
            </a:lvl5pPr>
            <a:lvl6pPr marL="2514096" indent="-228554" algn="l" rtl="0" fontAlgn="base">
              <a:spcBef>
                <a:spcPct val="20000"/>
              </a:spcBef>
              <a:spcAft>
                <a:spcPct val="0"/>
              </a:spcAft>
              <a:buChar char="»"/>
              <a:defRPr sz="2000">
                <a:solidFill>
                  <a:schemeClr val="tx1"/>
                </a:solidFill>
                <a:latin typeface="+mn-lt"/>
              </a:defRPr>
            </a:lvl6pPr>
            <a:lvl7pPr marL="2971205" indent="-228554" algn="l" rtl="0" fontAlgn="base">
              <a:spcBef>
                <a:spcPct val="20000"/>
              </a:spcBef>
              <a:spcAft>
                <a:spcPct val="0"/>
              </a:spcAft>
              <a:buChar char="»"/>
              <a:defRPr sz="2000">
                <a:solidFill>
                  <a:schemeClr val="tx1"/>
                </a:solidFill>
                <a:latin typeface="+mn-lt"/>
              </a:defRPr>
            </a:lvl7pPr>
            <a:lvl8pPr marL="3428314" indent="-228554" algn="l" rtl="0" fontAlgn="base">
              <a:spcBef>
                <a:spcPct val="20000"/>
              </a:spcBef>
              <a:spcAft>
                <a:spcPct val="0"/>
              </a:spcAft>
              <a:buChar char="»"/>
              <a:defRPr sz="2000">
                <a:solidFill>
                  <a:schemeClr val="tx1"/>
                </a:solidFill>
                <a:latin typeface="+mn-lt"/>
              </a:defRPr>
            </a:lvl8pPr>
            <a:lvl9pPr marL="3885423" indent="-228554" algn="l" rtl="0" fontAlgn="base">
              <a:spcBef>
                <a:spcPct val="20000"/>
              </a:spcBef>
              <a:spcAft>
                <a:spcPct val="0"/>
              </a:spcAft>
              <a:buChar char="»"/>
              <a:defRPr sz="2000">
                <a:solidFill>
                  <a:schemeClr val="tx1"/>
                </a:solidFill>
                <a:latin typeface="+mn-lt"/>
              </a:defRPr>
            </a:lvl9pPr>
          </a:lstStyle>
          <a:p>
            <a:pPr>
              <a:buClr>
                <a:srgbClr val="FFFFFF"/>
              </a:buClr>
            </a:pPr>
            <a:endParaRPr b="0">
              <a:solidFill>
                <a:srgbClr val="000000"/>
              </a:solidFill>
              <a:latin typeface="Arial"/>
            </a:endParaRPr>
          </a:p>
        </p:txBody>
      </p:sp>
      <p:sp>
        <p:nvSpPr>
          <p:cNvPr id="120" name="Content Placeholder 52"/>
          <p:cNvSpPr>
            <a:spLocks noGrp="1"/>
          </p:cNvSpPr>
          <p:nvPr>
            <p:ph sz="quarter" idx="12"/>
          </p:nvPr>
        </p:nvSpPr>
        <p:spPr>
          <a:xfrm>
            <a:off x="704301" y="3978275"/>
            <a:ext cx="2576513" cy="1787525"/>
          </a:xfrm>
        </p:spPr>
        <p:txBody>
          <a:bodyPr/>
          <a:lstStyle>
            <a:lvl1pPr marL="0" indent="0">
              <a:spcBef>
                <a:spcPts val="1200"/>
              </a:spcBef>
              <a:defRPr lang="en-US" sz="1000" b="1" kern="1200" dirty="0" smtClean="0">
                <a:solidFill>
                  <a:schemeClr val="bg1"/>
                </a:solidFill>
                <a:latin typeface="Arial" charset="0"/>
                <a:ea typeface="ＭＳ Ｐゴシック" charset="-128"/>
                <a:cs typeface="+mn-cs"/>
              </a:defRPr>
            </a:lvl1pPr>
            <a:lvl2pPr marL="0" indent="0">
              <a:buFontTx/>
              <a:buNone/>
              <a:defRPr lang="en-US" sz="1000" i="1" kern="1200" dirty="0" smtClean="0">
                <a:solidFill>
                  <a:schemeClr val="bg1"/>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121" name="Content Placeholder 52"/>
          <p:cNvSpPr>
            <a:spLocks noGrp="1"/>
          </p:cNvSpPr>
          <p:nvPr>
            <p:ph sz="quarter" idx="15"/>
          </p:nvPr>
        </p:nvSpPr>
        <p:spPr>
          <a:xfrm>
            <a:off x="3396990" y="3978275"/>
            <a:ext cx="2576513" cy="1787525"/>
          </a:xfrm>
        </p:spPr>
        <p:txBody>
          <a:bodyPr/>
          <a:lstStyle>
            <a:lvl1pPr marL="0" indent="0">
              <a:spcBef>
                <a:spcPts val="1200"/>
              </a:spcBef>
              <a:defRPr lang="en-US" sz="1000" b="1" kern="1200" dirty="0" smtClean="0">
                <a:solidFill>
                  <a:schemeClr val="bg1"/>
                </a:solidFill>
                <a:latin typeface="Arial" charset="0"/>
                <a:ea typeface="ＭＳ Ｐゴシック" charset="-128"/>
                <a:cs typeface="+mn-cs"/>
              </a:defRPr>
            </a:lvl1pPr>
            <a:lvl2pPr marL="0" indent="0">
              <a:buFontTx/>
              <a:buNone/>
              <a:defRPr lang="en-US" sz="1000" i="1" kern="1200" dirty="0" smtClean="0">
                <a:solidFill>
                  <a:schemeClr val="bg1"/>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41" name="Rectangle 9"/>
          <p:cNvSpPr>
            <a:spLocks noGrp="1" noChangeArrowheads="1"/>
          </p:cNvSpPr>
          <p:nvPr>
            <p:ph type="title" hasCustomPrompt="1"/>
          </p:nvPr>
        </p:nvSpPr>
        <p:spPr bwMode="auto">
          <a:xfrm>
            <a:off x="685251" y="1581072"/>
            <a:ext cx="7805762"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chemeClr val="bg1"/>
                </a:solidFill>
              </a:defRPr>
            </a:lvl1pPr>
          </a:lstStyle>
          <a:p>
            <a:pPr lvl="0"/>
            <a:r>
              <a:rPr lang="en-US" altLang="en-US" dirty="0"/>
              <a:t>Click To Edit Master Title Style</a:t>
            </a:r>
          </a:p>
        </p:txBody>
      </p:sp>
      <p:sp>
        <p:nvSpPr>
          <p:cNvPr id="38" name="Rectangle 176">
            <a:extLst>
              <a:ext uri="{FF2B5EF4-FFF2-40B4-BE49-F238E27FC236}">
                <a16:creationId xmlns:a16="http://schemas.microsoft.com/office/drawing/2014/main" id="{4C04D44C-6DC7-4AC9-B22D-2858281301FC}"/>
              </a:ext>
            </a:extLst>
          </p:cNvPr>
          <p:cNvSpPr>
            <a:spLocks noGrp="1" noChangeArrowheads="1"/>
          </p:cNvSpPr>
          <p:nvPr>
            <p:ph type="ftr" sz="quarter" idx="13"/>
          </p:nvPr>
        </p:nvSpPr>
        <p:spPr>
          <a:xfrm>
            <a:off x="324945" y="6421008"/>
            <a:ext cx="6014623" cy="260350"/>
          </a:xfrm>
        </p:spPr>
        <p:txBody>
          <a:bodyPr anchor="b" anchorCtr="0"/>
          <a:lstStyle>
            <a:lvl1pPr algn="l">
              <a:defRPr sz="800" b="0" smtClean="0">
                <a:solidFill>
                  <a:schemeClr val="bg1"/>
                </a:solidFill>
              </a:defRPr>
            </a:lvl1pPr>
          </a:lstStyle>
          <a:p>
            <a:pPr>
              <a:defRPr/>
            </a:pPr>
            <a:r>
              <a:rPr lang="en-US" b="1" dirty="0">
                <a:solidFill>
                  <a:srgbClr val="FFFFFF"/>
                </a:solidFill>
              </a:rPr>
              <a:t>Insert disclosures. </a:t>
            </a:r>
          </a:p>
          <a:p>
            <a:pPr>
              <a:defRPr/>
            </a:pPr>
            <a:r>
              <a:rPr lang="en-US" dirty="0">
                <a:solidFill>
                  <a:srgbClr val="FFFFFF"/>
                </a:solidFill>
              </a:rPr>
              <a:t>Insert disclosures.</a:t>
            </a:r>
          </a:p>
          <a:p>
            <a:pPr>
              <a:defRPr/>
            </a:pPr>
            <a:r>
              <a:rPr lang="en-US" b="1" dirty="0">
                <a:solidFill>
                  <a:srgbClr val="FFFFFF"/>
                </a:solidFill>
              </a:rPr>
              <a:t>Page footer.  </a:t>
            </a:r>
            <a:r>
              <a:rPr lang="en-US" dirty="0">
                <a:solidFill>
                  <a:srgbClr val="FFFFFF"/>
                </a:solidFill>
              </a:rPr>
              <a:t>l  © 20XX FMR LLC. All rights reserved.</a:t>
            </a:r>
            <a:endParaRPr lang="en-US" b="1" dirty="0">
              <a:solidFill>
                <a:srgbClr val="FFFFFF"/>
              </a:solidFill>
            </a:endParaRPr>
          </a:p>
        </p:txBody>
      </p:sp>
      <p:pic>
        <p:nvPicPr>
          <p:cNvPr id="44" name="Picture 43">
            <a:extLst>
              <a:ext uri="{FF2B5EF4-FFF2-40B4-BE49-F238E27FC236}">
                <a16:creationId xmlns:a16="http://schemas.microsoft.com/office/drawing/2014/main" id="{873007A4-4715-4431-A9DD-209BB2EF2B9E}"/>
              </a:ext>
            </a:extLst>
          </p:cNvPr>
          <p:cNvPicPr>
            <a:picLocks noChangeAspect="1"/>
          </p:cNvPicPr>
          <p:nvPr userDrawn="1"/>
        </p:nvPicPr>
        <p:blipFill>
          <a:blip r:embed="rId3"/>
          <a:stretch>
            <a:fillRect/>
          </a:stretch>
        </p:blipFill>
        <p:spPr>
          <a:xfrm>
            <a:off x="7358173" y="6361044"/>
            <a:ext cx="1394004" cy="306432"/>
          </a:xfrm>
          <a:prstGeom prst="rect">
            <a:avLst/>
          </a:prstGeom>
        </p:spPr>
      </p:pic>
      <p:pic>
        <p:nvPicPr>
          <p:cNvPr id="12" name="Picture 11">
            <a:extLst>
              <a:ext uri="{FF2B5EF4-FFF2-40B4-BE49-F238E27FC236}">
                <a16:creationId xmlns:a16="http://schemas.microsoft.com/office/drawing/2014/main" id="{18303217-03CA-43AE-8C55-815D54A89448}"/>
              </a:ext>
            </a:extLst>
          </p:cNvPr>
          <p:cNvPicPr>
            <a:picLocks noChangeAspect="1"/>
          </p:cNvPicPr>
          <p:nvPr userDrawn="1"/>
        </p:nvPicPr>
        <p:blipFill rotWithShape="1">
          <a:blip r:embed="rId4" cstate="print">
            <a:extLst>
              <a:ext uri="{BEBA8EAE-BF5A-486C-A8C5-ECC9F3942E4B}">
                <a14:imgProps xmlns:a14="http://schemas.microsoft.com/office/drawing/2010/main">
                  <a14:imgLayer r:embed="rId5">
                    <a14:imgEffect>
                      <a14:brightnessContrast bright="100000" contrast="100000"/>
                    </a14:imgEffect>
                  </a14:imgLayer>
                </a14:imgProps>
              </a:ext>
              <a:ext uri="{28A0092B-C50C-407E-A947-70E740481C1C}">
                <a14:useLocalDpi xmlns:a14="http://schemas.microsoft.com/office/drawing/2010/main" val="0"/>
              </a:ext>
            </a:extLst>
          </a:blip>
          <a:srcRect r="48097" b="62741"/>
          <a:stretch/>
        </p:blipFill>
        <p:spPr>
          <a:xfrm>
            <a:off x="802002" y="532741"/>
            <a:ext cx="1550366" cy="134009"/>
          </a:xfrm>
          <a:prstGeom prst="rect">
            <a:avLst/>
          </a:prstGeom>
        </p:spPr>
      </p:pic>
    </p:spTree>
    <p:extLst>
      <p:ext uri="{BB962C8B-B14F-4D97-AF65-F5344CB8AC3E}">
        <p14:creationId xmlns:p14="http://schemas.microsoft.com/office/powerpoint/2010/main" val="218110074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preserve="1" userDrawn="1">
  <p:cSld name="FI_External_Print_Cover">
    <p:spTree>
      <p:nvGrpSpPr>
        <p:cNvPr id="1" name=""/>
        <p:cNvGrpSpPr/>
        <p:nvPr/>
      </p:nvGrpSpPr>
      <p:grpSpPr>
        <a:xfrm>
          <a:off x="0" y="0"/>
          <a:ext cx="0" cy="0"/>
          <a:chOff x="0" y="0"/>
          <a:chExt cx="0" cy="0"/>
        </a:xfrm>
      </p:grpSpPr>
      <p:pic>
        <p:nvPicPr>
          <p:cNvPr id="40" name="Picture 39" descr="A picture containing game&#10;&#10;Description automatically generated">
            <a:extLst>
              <a:ext uri="{FF2B5EF4-FFF2-40B4-BE49-F238E27FC236}">
                <a16:creationId xmlns:a16="http://schemas.microsoft.com/office/drawing/2014/main" id="{A72346DE-A875-4E16-A0D3-2279506D759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9144000" cy="6857999"/>
          </a:xfrm>
          <a:prstGeom prst="rect">
            <a:avLst/>
          </a:prstGeom>
        </p:spPr>
      </p:pic>
      <p:sp>
        <p:nvSpPr>
          <p:cNvPr id="47" name="Rectangle 176"/>
          <p:cNvSpPr>
            <a:spLocks noGrp="1" noChangeArrowheads="1"/>
          </p:cNvSpPr>
          <p:nvPr>
            <p:ph type="ftr" sz="quarter" idx="13"/>
          </p:nvPr>
        </p:nvSpPr>
        <p:spPr>
          <a:xfrm>
            <a:off x="281401" y="6421008"/>
            <a:ext cx="6014623" cy="260350"/>
          </a:xfrm>
        </p:spPr>
        <p:txBody>
          <a:bodyPr anchor="b" anchorCtr="0"/>
          <a:lstStyle>
            <a:lvl1pPr algn="l">
              <a:defRPr sz="800" b="0" smtClean="0">
                <a:solidFill>
                  <a:srgbClr val="000000"/>
                </a:solidFill>
              </a:defRPr>
            </a:lvl1pPr>
          </a:lstStyle>
          <a:p>
            <a:pPr>
              <a:defRPr/>
            </a:pPr>
            <a:r>
              <a:rPr lang="en-US" b="1" dirty="0"/>
              <a:t>Insert disclosures. </a:t>
            </a:r>
          </a:p>
          <a:p>
            <a:pPr>
              <a:defRPr/>
            </a:pPr>
            <a:r>
              <a:rPr lang="en-US" dirty="0"/>
              <a:t>Insert disclosures.</a:t>
            </a:r>
          </a:p>
          <a:p>
            <a:pPr>
              <a:defRPr/>
            </a:pPr>
            <a:r>
              <a:rPr lang="en-US" b="1" dirty="0"/>
              <a:t>Page footer.  </a:t>
            </a:r>
            <a:r>
              <a:rPr lang="en-US" dirty="0"/>
              <a:t>l  © 20XX FMR LLC. All rights reserved.</a:t>
            </a:r>
            <a:endParaRPr lang="en-US" b="1" dirty="0"/>
          </a:p>
        </p:txBody>
      </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A3D"/>
                </a:solidFill>
              </a:defRPr>
            </a:lvl1pPr>
          </a:lstStyle>
          <a:p>
            <a:r>
              <a:rPr lang="en-US" dirty="0"/>
              <a:t>Click to edit Master subtitle style</a:t>
            </a:r>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rgbClr val="333F48"/>
                </a:solidFill>
              </a:defRPr>
            </a:lvl1pPr>
          </a:lstStyle>
          <a:p>
            <a:pPr lvl="0"/>
            <a:r>
              <a:rPr lang="en-US" altLang="en-US" dirty="0"/>
              <a:t>Click To Edit Master Title Style</a:t>
            </a:r>
          </a:p>
        </p:txBody>
      </p:sp>
      <p:grpSp>
        <p:nvGrpSpPr>
          <p:cNvPr id="128" name="Group 127">
            <a:extLst>
              <a:ext uri="{FF2B5EF4-FFF2-40B4-BE49-F238E27FC236}">
                <a16:creationId xmlns:a16="http://schemas.microsoft.com/office/drawing/2014/main" id="{D2D227AE-CAFE-4AB3-AB1C-89F3B55E0722}"/>
              </a:ext>
            </a:extLst>
          </p:cNvPr>
          <p:cNvGrpSpPr/>
          <p:nvPr userDrawn="1"/>
        </p:nvGrpSpPr>
        <p:grpSpPr>
          <a:xfrm>
            <a:off x="7358173" y="6361974"/>
            <a:ext cx="1382376" cy="297562"/>
            <a:chOff x="6923088" y="4475163"/>
            <a:chExt cx="1873251" cy="403225"/>
          </a:xfrm>
        </p:grpSpPr>
        <p:sp>
          <p:nvSpPr>
            <p:cNvPr id="129" name="AutoShape 4">
              <a:extLst>
                <a:ext uri="{FF2B5EF4-FFF2-40B4-BE49-F238E27FC236}">
                  <a16:creationId xmlns:a16="http://schemas.microsoft.com/office/drawing/2014/main" id="{5E120DEF-B40A-4CE9-B26D-8060E8DBACDF}"/>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0" name="Freeform 6">
              <a:extLst>
                <a:ext uri="{FF2B5EF4-FFF2-40B4-BE49-F238E27FC236}">
                  <a16:creationId xmlns:a16="http://schemas.microsoft.com/office/drawing/2014/main" id="{CCFDE2C2-B48C-42C3-BC30-68C0ADC9DB1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1" name="Freeform 7">
              <a:extLst>
                <a:ext uri="{FF2B5EF4-FFF2-40B4-BE49-F238E27FC236}">
                  <a16:creationId xmlns:a16="http://schemas.microsoft.com/office/drawing/2014/main" id="{E148C66A-8C56-404E-B3CA-D463A4690B60}"/>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2" name="Freeform 83">
              <a:extLst>
                <a:ext uri="{FF2B5EF4-FFF2-40B4-BE49-F238E27FC236}">
                  <a16:creationId xmlns:a16="http://schemas.microsoft.com/office/drawing/2014/main" id="{B286DFDF-9604-49BE-8835-296DA52725C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3" name="Freeform 84">
              <a:extLst>
                <a:ext uri="{FF2B5EF4-FFF2-40B4-BE49-F238E27FC236}">
                  <a16:creationId xmlns:a16="http://schemas.microsoft.com/office/drawing/2014/main" id="{536F82F0-C9F0-44DB-92D0-AD081D722539}"/>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4" name="Freeform 85">
              <a:extLst>
                <a:ext uri="{FF2B5EF4-FFF2-40B4-BE49-F238E27FC236}">
                  <a16:creationId xmlns:a16="http://schemas.microsoft.com/office/drawing/2014/main" id="{FA2B1132-6E1E-42BE-841F-6DB6DA058216}"/>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5" name="Freeform 86">
              <a:extLst>
                <a:ext uri="{FF2B5EF4-FFF2-40B4-BE49-F238E27FC236}">
                  <a16:creationId xmlns:a16="http://schemas.microsoft.com/office/drawing/2014/main" id="{1605D23B-3245-4081-A709-BC2936596163}"/>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6" name="Freeform 87">
              <a:extLst>
                <a:ext uri="{FF2B5EF4-FFF2-40B4-BE49-F238E27FC236}">
                  <a16:creationId xmlns:a16="http://schemas.microsoft.com/office/drawing/2014/main" id="{DD1011A3-8CCE-477C-88EA-2174C0DC1BE3}"/>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7" name="Freeform 88">
              <a:extLst>
                <a:ext uri="{FF2B5EF4-FFF2-40B4-BE49-F238E27FC236}">
                  <a16:creationId xmlns:a16="http://schemas.microsoft.com/office/drawing/2014/main" id="{F11F5921-88A4-48C1-B4F6-EA6717F32F9C}"/>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8" name="Freeform 89">
              <a:extLst>
                <a:ext uri="{FF2B5EF4-FFF2-40B4-BE49-F238E27FC236}">
                  <a16:creationId xmlns:a16="http://schemas.microsoft.com/office/drawing/2014/main" id="{CA718F0A-66A1-4570-9BE3-D9F9EC9750B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9" name="Freeform 90">
              <a:extLst>
                <a:ext uri="{FF2B5EF4-FFF2-40B4-BE49-F238E27FC236}">
                  <a16:creationId xmlns:a16="http://schemas.microsoft.com/office/drawing/2014/main" id="{F6EAF93E-D2E6-4C24-B453-AAEAFC13E3D3}"/>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0" name="Freeform 91">
              <a:extLst>
                <a:ext uri="{FF2B5EF4-FFF2-40B4-BE49-F238E27FC236}">
                  <a16:creationId xmlns:a16="http://schemas.microsoft.com/office/drawing/2014/main" id="{8D652D86-C2B9-4E83-9167-23634BE72EDC}"/>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1" name="Freeform 92">
              <a:extLst>
                <a:ext uri="{FF2B5EF4-FFF2-40B4-BE49-F238E27FC236}">
                  <a16:creationId xmlns:a16="http://schemas.microsoft.com/office/drawing/2014/main" id="{92B43175-B9D1-455D-8FAE-3D2BF657127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2" name="Freeform 93">
              <a:extLst>
                <a:ext uri="{FF2B5EF4-FFF2-40B4-BE49-F238E27FC236}">
                  <a16:creationId xmlns:a16="http://schemas.microsoft.com/office/drawing/2014/main" id="{76879D52-1795-452B-AD79-74CF3084E9B6}"/>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3" name="Freeform 94">
              <a:extLst>
                <a:ext uri="{FF2B5EF4-FFF2-40B4-BE49-F238E27FC236}">
                  <a16:creationId xmlns:a16="http://schemas.microsoft.com/office/drawing/2014/main" id="{C74CCD1A-A742-473F-8636-72B0E8B205F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4" name="Freeform 95">
              <a:extLst>
                <a:ext uri="{FF2B5EF4-FFF2-40B4-BE49-F238E27FC236}">
                  <a16:creationId xmlns:a16="http://schemas.microsoft.com/office/drawing/2014/main" id="{312AF483-E8B8-41EE-ABBD-CBDC6A4CA5E7}"/>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5" name="Freeform 96">
              <a:extLst>
                <a:ext uri="{FF2B5EF4-FFF2-40B4-BE49-F238E27FC236}">
                  <a16:creationId xmlns:a16="http://schemas.microsoft.com/office/drawing/2014/main" id="{A6466488-2DBE-4B8B-B63D-1B2D019DF36C}"/>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6" name="Freeform 97">
              <a:extLst>
                <a:ext uri="{FF2B5EF4-FFF2-40B4-BE49-F238E27FC236}">
                  <a16:creationId xmlns:a16="http://schemas.microsoft.com/office/drawing/2014/main" id="{BD5F4D07-DCEA-41C3-AE5B-B7271E67293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7" name="Freeform 98">
              <a:extLst>
                <a:ext uri="{FF2B5EF4-FFF2-40B4-BE49-F238E27FC236}">
                  <a16:creationId xmlns:a16="http://schemas.microsoft.com/office/drawing/2014/main" id="{42EEE7BD-DCD2-49F7-8A7C-C0D0601C37FD}"/>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8" name="Freeform 99">
              <a:extLst>
                <a:ext uri="{FF2B5EF4-FFF2-40B4-BE49-F238E27FC236}">
                  <a16:creationId xmlns:a16="http://schemas.microsoft.com/office/drawing/2014/main" id="{5CFD22A1-E673-4B23-9D36-3B74DE70ECE2}"/>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9" name="Freeform 100">
              <a:extLst>
                <a:ext uri="{FF2B5EF4-FFF2-40B4-BE49-F238E27FC236}">
                  <a16:creationId xmlns:a16="http://schemas.microsoft.com/office/drawing/2014/main" id="{7C20FD0C-F35B-4F21-AF3B-81530E295BEB}"/>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0" name="Freeform 101">
              <a:extLst>
                <a:ext uri="{FF2B5EF4-FFF2-40B4-BE49-F238E27FC236}">
                  <a16:creationId xmlns:a16="http://schemas.microsoft.com/office/drawing/2014/main" id="{C68C6C2F-09B5-4244-BEBB-F85457E11A54}"/>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1" name="Freeform 102">
              <a:extLst>
                <a:ext uri="{FF2B5EF4-FFF2-40B4-BE49-F238E27FC236}">
                  <a16:creationId xmlns:a16="http://schemas.microsoft.com/office/drawing/2014/main" id="{6C7F753E-CE23-4F01-9F10-DCE622C71AB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2" name="Freeform 103">
              <a:extLst>
                <a:ext uri="{FF2B5EF4-FFF2-40B4-BE49-F238E27FC236}">
                  <a16:creationId xmlns:a16="http://schemas.microsoft.com/office/drawing/2014/main" id="{12385579-35FD-4613-ABF4-9392759FFF98}"/>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3" name="Freeform 104">
              <a:extLst>
                <a:ext uri="{FF2B5EF4-FFF2-40B4-BE49-F238E27FC236}">
                  <a16:creationId xmlns:a16="http://schemas.microsoft.com/office/drawing/2014/main" id="{2BB633EA-47EC-47FB-AFB9-0C8E97548B32}"/>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4" name="Freeform 105">
              <a:extLst>
                <a:ext uri="{FF2B5EF4-FFF2-40B4-BE49-F238E27FC236}">
                  <a16:creationId xmlns:a16="http://schemas.microsoft.com/office/drawing/2014/main" id="{D9F0450F-CF35-40ED-BB19-255159FDD4F0}"/>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pic>
        <p:nvPicPr>
          <p:cNvPr id="41" name="Picture 5"/>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r="1439" b="-2834"/>
          <a:stretch/>
        </p:blipFill>
        <p:spPr bwMode="auto">
          <a:xfrm>
            <a:off x="804672" y="530352"/>
            <a:ext cx="3848307" cy="100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2" name="Rectangle 41"/>
          <p:cNvSpPr/>
          <p:nvPr userDrawn="1"/>
        </p:nvSpPr>
        <p:spPr>
          <a:xfrm rot="10800000" flipV="1">
            <a:off x="4561423" y="396706"/>
            <a:ext cx="429600" cy="276999"/>
          </a:xfrm>
          <a:prstGeom prst="rect">
            <a:avLst/>
          </a:prstGeom>
        </p:spPr>
        <p:txBody>
          <a:bodyPr wrap="square">
            <a:spAutoFit/>
          </a:bodyPr>
          <a:lstStyle/>
          <a:p>
            <a:r>
              <a:rPr lang="en-US" b="1" dirty="0">
                <a:solidFill>
                  <a:srgbClr val="000000"/>
                </a:solidFill>
              </a:rPr>
              <a:t>®</a:t>
            </a:r>
            <a:endParaRPr lang="en-US" dirty="0">
              <a:solidFill>
                <a:srgbClr val="000000"/>
              </a:solidFill>
            </a:endParaRPr>
          </a:p>
        </p:txBody>
      </p:sp>
    </p:spTree>
    <p:extLst>
      <p:ext uri="{BB962C8B-B14F-4D97-AF65-F5344CB8AC3E}">
        <p14:creationId xmlns:p14="http://schemas.microsoft.com/office/powerpoint/2010/main" val="2758350813"/>
      </p:ext>
    </p:extLst>
  </p:cSld>
  <p:clrMapOvr>
    <a:masterClrMapping/>
  </p:clrMapOvr>
  <p:extLst>
    <p:ext uri="{DCECCB84-F9BA-43D5-87BE-67443E8EF086}">
      <p15:sldGuideLst xmlns:p15="http://schemas.microsoft.com/office/powerpoint/2012/main">
        <p15:guide id="1" orient="horz" pos="4200">
          <p15:clr>
            <a:srgbClr val="FBAE40"/>
          </p15:clr>
        </p15:guide>
        <p15:guide id="2" pos="504">
          <p15:clr>
            <a:srgbClr val="FBAE40"/>
          </p15:clr>
        </p15:guide>
      </p15:sldGuideLst>
    </p:ext>
  </p:extLst>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preserve="1" userDrawn="1">
  <p:cSld name="FI_External_Onscreen_Cover">
    <p:spTree>
      <p:nvGrpSpPr>
        <p:cNvPr id="1" name=""/>
        <p:cNvGrpSpPr/>
        <p:nvPr/>
      </p:nvGrpSpPr>
      <p:grpSpPr>
        <a:xfrm>
          <a:off x="0" y="0"/>
          <a:ext cx="0" cy="0"/>
          <a:chOff x="0" y="0"/>
          <a:chExt cx="0" cy="0"/>
        </a:xfrm>
      </p:grpSpPr>
      <p:pic>
        <p:nvPicPr>
          <p:cNvPr id="7" name="Picture 6" descr="A picture containing holding, game, woman, ball&#10;&#10;Description automatically generated">
            <a:extLst>
              <a:ext uri="{FF2B5EF4-FFF2-40B4-BE49-F238E27FC236}">
                <a16:creationId xmlns:a16="http://schemas.microsoft.com/office/drawing/2014/main" id="{5F9FF826-0238-4E18-862F-ED10F8C79633}"/>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9144000" cy="6857999"/>
          </a:xfrm>
          <a:prstGeom prst="rect">
            <a:avLst/>
          </a:prstGeom>
        </p:spPr>
      </p:pic>
      <p:pic>
        <p:nvPicPr>
          <p:cNvPr id="45" name="Picture 44">
            <a:extLst>
              <a:ext uri="{FF2B5EF4-FFF2-40B4-BE49-F238E27FC236}">
                <a16:creationId xmlns:a16="http://schemas.microsoft.com/office/drawing/2014/main" id="{E1A9B410-80DB-4D3A-84B4-DE71AC2C1216}"/>
              </a:ext>
            </a:extLst>
          </p:cNvPr>
          <p:cNvPicPr>
            <a:picLocks noChangeAspect="1"/>
          </p:cNvPicPr>
          <p:nvPr userDrawn="1"/>
        </p:nvPicPr>
        <p:blipFill rotWithShape="1">
          <a:blip r:embed="rId3" cstate="print">
            <a:extLst>
              <a:ext uri="{BEBA8EAE-BF5A-486C-A8C5-ECC9F3942E4B}">
                <a14:imgProps xmlns:a14="http://schemas.microsoft.com/office/drawing/2010/main">
                  <a14:imgLayer r:embed="rId4">
                    <a14:imgEffect>
                      <a14:brightnessContrast bright="100000" contrast="100000"/>
                    </a14:imgEffect>
                  </a14:imgLayer>
                </a14:imgProps>
              </a:ext>
              <a:ext uri="{28A0092B-C50C-407E-A947-70E740481C1C}">
                <a14:useLocalDpi xmlns:a14="http://schemas.microsoft.com/office/drawing/2010/main" val="0"/>
              </a:ext>
            </a:extLst>
          </a:blip>
          <a:srcRect r="48097" b="62741"/>
          <a:stretch/>
        </p:blipFill>
        <p:spPr>
          <a:xfrm>
            <a:off x="802002" y="532741"/>
            <a:ext cx="1550366" cy="134009"/>
          </a:xfrm>
          <a:prstGeom prst="rect">
            <a:avLst/>
          </a:prstGeom>
        </p:spPr>
      </p:pic>
      <p:pic>
        <p:nvPicPr>
          <p:cNvPr id="40" name="Picture 39">
            <a:extLst>
              <a:ext uri="{FF2B5EF4-FFF2-40B4-BE49-F238E27FC236}">
                <a16:creationId xmlns:a16="http://schemas.microsoft.com/office/drawing/2014/main" id="{A797A7AF-37A8-4A3F-8776-1BA22BCCB170}"/>
              </a:ext>
            </a:extLst>
          </p:cNvPr>
          <p:cNvPicPr>
            <a:picLocks noChangeAspect="1"/>
          </p:cNvPicPr>
          <p:nvPr userDrawn="1"/>
        </p:nvPicPr>
        <p:blipFill>
          <a:blip r:embed="rId5"/>
          <a:stretch>
            <a:fillRect/>
          </a:stretch>
        </p:blipFill>
        <p:spPr>
          <a:xfrm>
            <a:off x="7358173" y="6361044"/>
            <a:ext cx="1394004" cy="306432"/>
          </a:xfrm>
          <a:prstGeom prst="rect">
            <a:avLst/>
          </a:prstGeom>
        </p:spPr>
      </p:pic>
      <p:sp>
        <p:nvSpPr>
          <p:cNvPr id="47" name="Rectangle 176"/>
          <p:cNvSpPr>
            <a:spLocks noGrp="1" noChangeArrowheads="1"/>
          </p:cNvSpPr>
          <p:nvPr>
            <p:ph type="ftr" sz="quarter" idx="13"/>
          </p:nvPr>
        </p:nvSpPr>
        <p:spPr>
          <a:xfrm>
            <a:off x="324945" y="6421008"/>
            <a:ext cx="6014623" cy="260350"/>
          </a:xfrm>
        </p:spPr>
        <p:txBody>
          <a:bodyPr anchor="b" anchorCtr="0"/>
          <a:lstStyle>
            <a:lvl1pPr algn="l">
              <a:defRPr sz="800" b="0" smtClean="0">
                <a:solidFill>
                  <a:schemeClr val="bg1"/>
                </a:solidFill>
              </a:defRPr>
            </a:lvl1pPr>
          </a:lstStyle>
          <a:p>
            <a:pPr>
              <a:defRPr/>
            </a:pPr>
            <a:r>
              <a:rPr lang="en-US" b="1" dirty="0">
                <a:solidFill>
                  <a:srgbClr val="FFFFFF"/>
                </a:solidFill>
              </a:rPr>
              <a:t>Insert disclosures. </a:t>
            </a:r>
          </a:p>
          <a:p>
            <a:pPr>
              <a:defRPr/>
            </a:pPr>
            <a:r>
              <a:rPr lang="en-US" dirty="0">
                <a:solidFill>
                  <a:srgbClr val="FFFFFF"/>
                </a:solidFill>
              </a:rPr>
              <a:t>Insert disclosures.</a:t>
            </a:r>
          </a:p>
          <a:p>
            <a:pPr>
              <a:defRPr/>
            </a:pPr>
            <a:r>
              <a:rPr lang="en-US" b="1" dirty="0">
                <a:solidFill>
                  <a:srgbClr val="FFFFFF"/>
                </a:solidFill>
              </a:rPr>
              <a:t>Page footer.  </a:t>
            </a:r>
            <a:r>
              <a:rPr lang="en-US" dirty="0">
                <a:solidFill>
                  <a:srgbClr val="FFFFFF"/>
                </a:solidFill>
              </a:rPr>
              <a:t>l  © 20XX FMR LLC. All rights reserved.</a:t>
            </a:r>
            <a:endParaRPr lang="en-US" b="1" dirty="0">
              <a:solidFill>
                <a:srgbClr val="FFFFFF"/>
              </a:solidFill>
            </a:endParaRPr>
          </a:p>
        </p:txBody>
      </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chemeClr val="bg1"/>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chemeClr val="bg1"/>
                </a:solidFill>
                <a:latin typeface="Arial" charset="0"/>
                <a:ea typeface="ＭＳ Ｐゴシック" charset="-128"/>
                <a:cs typeface="+mn-cs"/>
              </a:defRPr>
            </a:lvl1pPr>
            <a:lvl2pPr marL="0" indent="0">
              <a:buFontTx/>
              <a:buNone/>
              <a:defRPr lang="en-US" sz="1000" i="1" kern="1200" dirty="0" smtClean="0">
                <a:solidFill>
                  <a:schemeClr val="bg1"/>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A3D"/>
                </a:solidFill>
              </a:defRPr>
            </a:lvl1pPr>
          </a:lstStyle>
          <a:p>
            <a:r>
              <a:rPr lang="en-US" dirty="0"/>
              <a:t>Click to edit Master subtitle style</a:t>
            </a:r>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chemeClr val="bg1"/>
                </a:solidFill>
                <a:latin typeface="Arial"/>
                <a:ea typeface="ＭＳ Ｐゴシック" pitchFamily="34" charset="-128"/>
                <a:cs typeface="+mn-cs"/>
              </a:defRPr>
            </a:lvl1pPr>
          </a:lstStyle>
          <a:p>
            <a:pPr lvl="0"/>
            <a:r>
              <a:rPr lang="en-US" dirty="0"/>
              <a:t>Date</a:t>
            </a:r>
          </a:p>
        </p:txBody>
      </p:sp>
      <p:sp>
        <p:nvSpPr>
          <p:cNvPr id="79" name="Picture Placeholder 47"/>
          <p:cNvSpPr txBox="1">
            <a:spLocks/>
          </p:cNvSpPr>
          <p:nvPr userDrawn="1"/>
        </p:nvSpPr>
        <p:spPr>
          <a:xfrm>
            <a:off x="804558" y="4104114"/>
            <a:ext cx="2424112" cy="609600"/>
          </a:xfrm>
          <a:prstGeom prst="rect">
            <a:avLst/>
          </a:prstGeom>
          <a:solidFill>
            <a:schemeClr val="bg1">
              <a:lumMod val="95000"/>
            </a:schemeClr>
          </a:solidFill>
        </p:spPr>
        <p:txBody>
          <a:bodyPr anchor="ctr"/>
          <a:lstStyle>
            <a:lvl1pPr marL="0" indent="0" algn="l" rtl="0" eaLnBrk="0" fontAlgn="base" hangingPunct="0">
              <a:spcBef>
                <a:spcPct val="20000"/>
              </a:spcBef>
              <a:spcAft>
                <a:spcPct val="0"/>
              </a:spcAft>
              <a:buClr>
                <a:schemeClr val="bg1"/>
              </a:buClr>
              <a:buNone/>
              <a:tabLst>
                <a:tab pos="120626" algn="l"/>
                <a:tab pos="299978" algn="l"/>
                <a:tab pos="1034844" algn="l"/>
              </a:tabLst>
              <a:defRPr sz="1000" b="0">
                <a:solidFill>
                  <a:schemeClr val="accent1"/>
                </a:solidFill>
                <a:latin typeface="+mn-lt"/>
                <a:ea typeface="+mn-ea"/>
                <a:cs typeface="+mn-cs"/>
              </a:defRPr>
            </a:lvl1pPr>
            <a:lvl2pPr marL="169828" indent="0" algn="l" rtl="0" eaLnBrk="0" fontAlgn="base" hangingPunct="0">
              <a:spcBef>
                <a:spcPct val="20000"/>
              </a:spcBef>
              <a:spcAft>
                <a:spcPct val="0"/>
              </a:spcAft>
              <a:buClr>
                <a:schemeClr val="bg1"/>
              </a:buClr>
              <a:buFont typeface="Arial" pitchFamily="34" charset="0"/>
              <a:buNone/>
              <a:tabLst>
                <a:tab pos="120626" algn="l"/>
                <a:tab pos="299978" algn="l"/>
                <a:tab pos="1034844" algn="l"/>
              </a:tabLst>
              <a:defRPr sz="1200" b="1">
                <a:solidFill>
                  <a:schemeClr val="accent2"/>
                </a:solidFill>
                <a:latin typeface="+mn-lt"/>
              </a:defRPr>
            </a:lvl2pPr>
            <a:lvl3pPr marL="326960" indent="0" algn="l" rtl="0" eaLnBrk="0" fontAlgn="base" hangingPunct="0">
              <a:spcBef>
                <a:spcPct val="20000"/>
              </a:spcBef>
              <a:spcAft>
                <a:spcPct val="0"/>
              </a:spcAft>
              <a:buClr>
                <a:schemeClr val="bg1"/>
              </a:buClr>
              <a:buNone/>
              <a:tabLst>
                <a:tab pos="120626" algn="l"/>
                <a:tab pos="299978" algn="l"/>
                <a:tab pos="1034844" algn="l"/>
              </a:tabLst>
              <a:defRPr sz="1200" b="1">
                <a:solidFill>
                  <a:schemeClr val="accent2"/>
                </a:solidFill>
                <a:latin typeface="+mn-lt"/>
              </a:defRPr>
            </a:lvl3pPr>
            <a:lvl4pPr marL="914218" indent="-114277" algn="l" rtl="0" eaLnBrk="0" fontAlgn="base" hangingPunct="0">
              <a:spcBef>
                <a:spcPct val="20000"/>
              </a:spcBef>
              <a:spcAft>
                <a:spcPct val="0"/>
              </a:spcAft>
              <a:buClr>
                <a:schemeClr val="accent1"/>
              </a:buClr>
              <a:buChar char="•"/>
              <a:tabLst>
                <a:tab pos="120626" algn="l"/>
                <a:tab pos="299978" algn="l"/>
                <a:tab pos="1034844" algn="l"/>
              </a:tabLst>
              <a:defRPr sz="1600" b="1">
                <a:solidFill>
                  <a:schemeClr val="tx1"/>
                </a:solidFill>
                <a:latin typeface="+mn-lt"/>
              </a:defRPr>
            </a:lvl4pPr>
            <a:lvl5pPr marL="1142772" indent="-114277" algn="l" rtl="0" eaLnBrk="0" fontAlgn="base" hangingPunct="0">
              <a:spcBef>
                <a:spcPct val="20000"/>
              </a:spcBef>
              <a:spcAft>
                <a:spcPct val="0"/>
              </a:spcAft>
              <a:buClr>
                <a:schemeClr val="accent1"/>
              </a:buClr>
              <a:buChar char="•"/>
              <a:tabLst>
                <a:tab pos="120626" algn="l"/>
                <a:tab pos="299978" algn="l"/>
                <a:tab pos="1034844" algn="l"/>
              </a:tabLst>
              <a:defRPr sz="1600" b="1">
                <a:solidFill>
                  <a:schemeClr val="tx1"/>
                </a:solidFill>
                <a:latin typeface="+mn-lt"/>
              </a:defRPr>
            </a:lvl5pPr>
            <a:lvl6pPr marL="2514096" indent="-228554" algn="l" rtl="0" fontAlgn="base">
              <a:spcBef>
                <a:spcPct val="20000"/>
              </a:spcBef>
              <a:spcAft>
                <a:spcPct val="0"/>
              </a:spcAft>
              <a:buChar char="»"/>
              <a:defRPr sz="2000">
                <a:solidFill>
                  <a:schemeClr val="tx1"/>
                </a:solidFill>
                <a:latin typeface="+mn-lt"/>
              </a:defRPr>
            </a:lvl6pPr>
            <a:lvl7pPr marL="2971205" indent="-228554" algn="l" rtl="0" fontAlgn="base">
              <a:spcBef>
                <a:spcPct val="20000"/>
              </a:spcBef>
              <a:spcAft>
                <a:spcPct val="0"/>
              </a:spcAft>
              <a:buChar char="»"/>
              <a:defRPr sz="2000">
                <a:solidFill>
                  <a:schemeClr val="tx1"/>
                </a:solidFill>
                <a:latin typeface="+mn-lt"/>
              </a:defRPr>
            </a:lvl7pPr>
            <a:lvl8pPr marL="3428314" indent="-228554" algn="l" rtl="0" fontAlgn="base">
              <a:spcBef>
                <a:spcPct val="20000"/>
              </a:spcBef>
              <a:spcAft>
                <a:spcPct val="0"/>
              </a:spcAft>
              <a:buChar char="»"/>
              <a:defRPr sz="2000">
                <a:solidFill>
                  <a:schemeClr val="tx1"/>
                </a:solidFill>
                <a:latin typeface="+mn-lt"/>
              </a:defRPr>
            </a:lvl8pPr>
            <a:lvl9pPr marL="3885423" indent="-228554" algn="l" rtl="0" fontAlgn="base">
              <a:spcBef>
                <a:spcPct val="20000"/>
              </a:spcBef>
              <a:spcAft>
                <a:spcPct val="0"/>
              </a:spcAft>
              <a:buChar char="»"/>
              <a:defRPr sz="2000">
                <a:solidFill>
                  <a:schemeClr val="tx1"/>
                </a:solidFill>
                <a:latin typeface="+mn-lt"/>
              </a:defRPr>
            </a:lvl9pPr>
          </a:lstStyle>
          <a:p>
            <a:pPr>
              <a:buClr>
                <a:srgbClr val="FFFFFF"/>
              </a:buClr>
            </a:pPr>
            <a:r>
              <a:rPr lang="en-US" kern="0" dirty="0">
                <a:solidFill>
                  <a:srgbClr val="FFFFFF">
                    <a:lumMod val="50000"/>
                  </a:srgbClr>
                </a:solidFill>
              </a:rPr>
              <a:t>Click icon to add logo</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chemeClr val="bg1"/>
                </a:solidFill>
              </a:defRPr>
            </a:lvl1pPr>
          </a:lstStyle>
          <a:p>
            <a:pPr lvl="0"/>
            <a:r>
              <a:rPr lang="en-US" altLang="en-US" dirty="0"/>
              <a:t>Click To Edit Master Title Style</a:t>
            </a:r>
          </a:p>
        </p:txBody>
      </p:sp>
    </p:spTree>
    <p:extLst>
      <p:ext uri="{BB962C8B-B14F-4D97-AF65-F5344CB8AC3E}">
        <p14:creationId xmlns:p14="http://schemas.microsoft.com/office/powerpoint/2010/main" val="460992264"/>
      </p:ext>
    </p:extLst>
  </p:cSld>
  <p:clrMapOvr>
    <a:masterClrMapping/>
  </p:clrMapOvr>
  <p:extLst>
    <p:ext uri="{DCECCB84-F9BA-43D5-87BE-67443E8EF086}">
      <p15:sldGuideLst xmlns:p15="http://schemas.microsoft.com/office/powerpoint/2012/main">
        <p15:guide id="1" orient="horz" pos="4200">
          <p15:clr>
            <a:srgbClr val="FBAE40"/>
          </p15:clr>
        </p15:guide>
        <p15:guide id="2" pos="264">
          <p15:clr>
            <a:srgbClr val="FBAE40"/>
          </p15:clr>
        </p15:guide>
      </p15:sldGuideLst>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type="title" preserve="1">
  <p:cSld name="2_Print Divider">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658488" name="Rectangle 56"/>
          <p:cNvSpPr>
            <a:spLocks noGrp="1" noChangeArrowheads="1"/>
          </p:cNvSpPr>
          <p:nvPr>
            <p:ph type="ctrTitle"/>
          </p:nvPr>
        </p:nvSpPr>
        <p:spPr>
          <a:xfrm>
            <a:off x="679879" y="2040360"/>
            <a:ext cx="7825945" cy="608013"/>
          </a:xfrm>
          <a:ln algn="ctr"/>
        </p:spPr>
        <p:txBody>
          <a:bodyPr lIns="91440" tIns="45720" anchor="b"/>
          <a:lstStyle>
            <a:lvl1pPr>
              <a:defRPr sz="2800">
                <a:solidFill>
                  <a:srgbClr val="333F48"/>
                </a:solidFill>
              </a:defRPr>
            </a:lvl1pPr>
          </a:lstStyle>
          <a:p>
            <a:r>
              <a:rPr lang="en-US" dirty="0"/>
              <a:t>Click to edit Master title style</a:t>
            </a:r>
          </a:p>
        </p:txBody>
      </p:sp>
      <p:sp>
        <p:nvSpPr>
          <p:cNvPr id="658489" name="Rectangle 57"/>
          <p:cNvSpPr>
            <a:spLocks noGrp="1" noChangeArrowheads="1"/>
          </p:cNvSpPr>
          <p:nvPr>
            <p:ph type="subTitle" idx="1"/>
          </p:nvPr>
        </p:nvSpPr>
        <p:spPr>
          <a:xfrm>
            <a:off x="679880" y="2752344"/>
            <a:ext cx="7825946" cy="283464"/>
          </a:xfrm>
          <a:ln algn="ctr"/>
        </p:spPr>
        <p:txBody>
          <a:bodyPr tIns="0"/>
          <a:lstStyle>
            <a:lvl1pPr marL="0" indent="0" algn="l" rtl="0" fontAlgn="base">
              <a:lnSpc>
                <a:spcPct val="100000"/>
              </a:lnSpc>
              <a:spcBef>
                <a:spcPct val="0"/>
              </a:spcBef>
              <a:spcAft>
                <a:spcPct val="0"/>
              </a:spcAft>
              <a:defRPr lang="en-US" sz="2000" b="0" kern="1200" dirty="0">
                <a:solidFill>
                  <a:srgbClr val="768692"/>
                </a:solidFill>
                <a:latin typeface="Arial"/>
                <a:ea typeface="ＭＳ Ｐゴシック" pitchFamily="34" charset="-128"/>
                <a:cs typeface="+mn-cs"/>
              </a:defRPr>
            </a:lvl1pPr>
          </a:lstStyle>
          <a:p>
            <a:r>
              <a:rPr lang="en-US" dirty="0"/>
              <a:t>Click to edit Master subtitle style</a:t>
            </a:r>
          </a:p>
        </p:txBody>
      </p:sp>
      <p:cxnSp>
        <p:nvCxnSpPr>
          <p:cNvPr id="6" name="Straight Connector 5"/>
          <p:cNvCxnSpPr/>
          <p:nvPr userDrawn="1"/>
        </p:nvCxnSpPr>
        <p:spPr bwMode="auto">
          <a:xfrm>
            <a:off x="791746" y="2642460"/>
            <a:ext cx="8352254" cy="0"/>
          </a:xfrm>
          <a:prstGeom prst="line">
            <a:avLst/>
          </a:prstGeom>
          <a:solidFill>
            <a:srgbClr val="009681"/>
          </a:solidFill>
          <a:ln w="9525" cap="flat" cmpd="sng" algn="ctr">
            <a:solidFill>
              <a:srgbClr val="768692"/>
            </a:solidFill>
            <a:prstDash val="solid"/>
            <a:round/>
            <a:headEnd type="none" w="med" len="med"/>
            <a:tailEnd type="none" w="med" len="med"/>
          </a:ln>
          <a:effectLst/>
        </p:spPr>
      </p:cxnSp>
      <p:sp>
        <p:nvSpPr>
          <p:cNvPr id="33" name="Rectangle 176">
            <a:extLst>
              <a:ext uri="{FF2B5EF4-FFF2-40B4-BE49-F238E27FC236}">
                <a16:creationId xmlns:a16="http://schemas.microsoft.com/office/drawing/2014/main" id="{1915DA86-8232-4CFB-ABCB-2035A42A021F}"/>
              </a:ext>
            </a:extLst>
          </p:cNvPr>
          <p:cNvSpPr>
            <a:spLocks noGrp="1" noChangeArrowheads="1"/>
          </p:cNvSpPr>
          <p:nvPr>
            <p:ph type="ftr" sz="quarter" idx="13"/>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grpSp>
        <p:nvGrpSpPr>
          <p:cNvPr id="34" name="Group 33">
            <a:extLst>
              <a:ext uri="{FF2B5EF4-FFF2-40B4-BE49-F238E27FC236}">
                <a16:creationId xmlns:a16="http://schemas.microsoft.com/office/drawing/2014/main" id="{6E491E4A-651F-48AC-A6C8-EC59F9AD7D06}"/>
              </a:ext>
            </a:extLst>
          </p:cNvPr>
          <p:cNvGrpSpPr/>
          <p:nvPr userDrawn="1"/>
        </p:nvGrpSpPr>
        <p:grpSpPr>
          <a:xfrm>
            <a:off x="7358173" y="6361974"/>
            <a:ext cx="1382376" cy="297562"/>
            <a:chOff x="6923088" y="4475163"/>
            <a:chExt cx="1873251" cy="403225"/>
          </a:xfrm>
        </p:grpSpPr>
        <p:sp>
          <p:nvSpPr>
            <p:cNvPr id="35" name="AutoShape 4">
              <a:extLst>
                <a:ext uri="{FF2B5EF4-FFF2-40B4-BE49-F238E27FC236}">
                  <a16:creationId xmlns:a16="http://schemas.microsoft.com/office/drawing/2014/main" id="{92BB2604-0C08-4E95-878E-50B8D625B64A}"/>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6">
              <a:extLst>
                <a:ext uri="{FF2B5EF4-FFF2-40B4-BE49-F238E27FC236}">
                  <a16:creationId xmlns:a16="http://schemas.microsoft.com/office/drawing/2014/main" id="{CDAB7644-4615-41D0-A30D-E7BE96BED5D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7">
              <a:extLst>
                <a:ext uri="{FF2B5EF4-FFF2-40B4-BE49-F238E27FC236}">
                  <a16:creationId xmlns:a16="http://schemas.microsoft.com/office/drawing/2014/main" id="{B517EC5E-192F-4F17-9FED-AF02B396F84E}"/>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83">
              <a:extLst>
                <a:ext uri="{FF2B5EF4-FFF2-40B4-BE49-F238E27FC236}">
                  <a16:creationId xmlns:a16="http://schemas.microsoft.com/office/drawing/2014/main" id="{69F1933D-9448-4B36-B196-DDEE6CAE0659}"/>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84">
              <a:extLst>
                <a:ext uri="{FF2B5EF4-FFF2-40B4-BE49-F238E27FC236}">
                  <a16:creationId xmlns:a16="http://schemas.microsoft.com/office/drawing/2014/main" id="{DE60F175-C3E4-41F9-A712-B4687B1085FC}"/>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85">
              <a:extLst>
                <a:ext uri="{FF2B5EF4-FFF2-40B4-BE49-F238E27FC236}">
                  <a16:creationId xmlns:a16="http://schemas.microsoft.com/office/drawing/2014/main" id="{1002A179-0712-4A34-811E-199272919FE1}"/>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6">
              <a:extLst>
                <a:ext uri="{FF2B5EF4-FFF2-40B4-BE49-F238E27FC236}">
                  <a16:creationId xmlns:a16="http://schemas.microsoft.com/office/drawing/2014/main" id="{6E45A166-54B1-4806-A03E-C029EDBFD2DB}"/>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7">
              <a:extLst>
                <a:ext uri="{FF2B5EF4-FFF2-40B4-BE49-F238E27FC236}">
                  <a16:creationId xmlns:a16="http://schemas.microsoft.com/office/drawing/2014/main" id="{5FDCDB99-4572-492A-81FD-1BA8F961C1F2}"/>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8">
              <a:extLst>
                <a:ext uri="{FF2B5EF4-FFF2-40B4-BE49-F238E27FC236}">
                  <a16:creationId xmlns:a16="http://schemas.microsoft.com/office/drawing/2014/main" id="{1739976C-9789-46BD-8C58-3386B2CDC168}"/>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9">
              <a:extLst>
                <a:ext uri="{FF2B5EF4-FFF2-40B4-BE49-F238E27FC236}">
                  <a16:creationId xmlns:a16="http://schemas.microsoft.com/office/drawing/2014/main" id="{B7C1165A-5142-4852-9C37-20A50823053E}"/>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90">
              <a:extLst>
                <a:ext uri="{FF2B5EF4-FFF2-40B4-BE49-F238E27FC236}">
                  <a16:creationId xmlns:a16="http://schemas.microsoft.com/office/drawing/2014/main" id="{AD7FA8BE-8D21-4D62-B528-D820504B6E67}"/>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91">
              <a:extLst>
                <a:ext uri="{FF2B5EF4-FFF2-40B4-BE49-F238E27FC236}">
                  <a16:creationId xmlns:a16="http://schemas.microsoft.com/office/drawing/2014/main" id="{F5C08CB9-BBBC-4201-B208-494C22647503}"/>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2">
              <a:extLst>
                <a:ext uri="{FF2B5EF4-FFF2-40B4-BE49-F238E27FC236}">
                  <a16:creationId xmlns:a16="http://schemas.microsoft.com/office/drawing/2014/main" id="{255E4ABE-F03E-4C75-9459-E620F519BC9E}"/>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3">
              <a:extLst>
                <a:ext uri="{FF2B5EF4-FFF2-40B4-BE49-F238E27FC236}">
                  <a16:creationId xmlns:a16="http://schemas.microsoft.com/office/drawing/2014/main" id="{07AF6F3F-E021-458D-8465-DC3C1239EA51}"/>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4">
              <a:extLst>
                <a:ext uri="{FF2B5EF4-FFF2-40B4-BE49-F238E27FC236}">
                  <a16:creationId xmlns:a16="http://schemas.microsoft.com/office/drawing/2014/main" id="{3EE4DBF9-8EB0-4729-AEA0-70943DD19C7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5">
              <a:extLst>
                <a:ext uri="{FF2B5EF4-FFF2-40B4-BE49-F238E27FC236}">
                  <a16:creationId xmlns:a16="http://schemas.microsoft.com/office/drawing/2014/main" id="{5EFE107D-23CF-4EE9-8C52-4E31BD4115C9}"/>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6">
              <a:extLst>
                <a:ext uri="{FF2B5EF4-FFF2-40B4-BE49-F238E27FC236}">
                  <a16:creationId xmlns:a16="http://schemas.microsoft.com/office/drawing/2014/main" id="{B43EC85C-D1F0-4F16-A0BE-C34C746477EB}"/>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7">
              <a:extLst>
                <a:ext uri="{FF2B5EF4-FFF2-40B4-BE49-F238E27FC236}">
                  <a16:creationId xmlns:a16="http://schemas.microsoft.com/office/drawing/2014/main" id="{C5E1B740-8036-460F-8BEF-16E07BC6773A}"/>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8">
              <a:extLst>
                <a:ext uri="{FF2B5EF4-FFF2-40B4-BE49-F238E27FC236}">
                  <a16:creationId xmlns:a16="http://schemas.microsoft.com/office/drawing/2014/main" id="{90AD1131-3DF6-45B8-B54A-CB7A74FCBA09}"/>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9">
              <a:extLst>
                <a:ext uri="{FF2B5EF4-FFF2-40B4-BE49-F238E27FC236}">
                  <a16:creationId xmlns:a16="http://schemas.microsoft.com/office/drawing/2014/main" id="{4D5AF187-0F8D-4F41-821A-7BEEBE0B0912}"/>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100">
              <a:extLst>
                <a:ext uri="{FF2B5EF4-FFF2-40B4-BE49-F238E27FC236}">
                  <a16:creationId xmlns:a16="http://schemas.microsoft.com/office/drawing/2014/main" id="{DCD57929-0B66-483F-BF80-253DC3259EE3}"/>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101">
              <a:extLst>
                <a:ext uri="{FF2B5EF4-FFF2-40B4-BE49-F238E27FC236}">
                  <a16:creationId xmlns:a16="http://schemas.microsoft.com/office/drawing/2014/main" id="{344D7D52-6BD6-48EA-AAF4-F3902DC8A4EB}"/>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2">
              <a:extLst>
                <a:ext uri="{FF2B5EF4-FFF2-40B4-BE49-F238E27FC236}">
                  <a16:creationId xmlns:a16="http://schemas.microsoft.com/office/drawing/2014/main" id="{62BC31DC-1880-4EBD-9B23-8B4F02431456}"/>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3">
              <a:extLst>
                <a:ext uri="{FF2B5EF4-FFF2-40B4-BE49-F238E27FC236}">
                  <a16:creationId xmlns:a16="http://schemas.microsoft.com/office/drawing/2014/main" id="{A17B346B-B28C-479A-95B4-B7581B054E12}"/>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4">
              <a:extLst>
                <a:ext uri="{FF2B5EF4-FFF2-40B4-BE49-F238E27FC236}">
                  <a16:creationId xmlns:a16="http://schemas.microsoft.com/office/drawing/2014/main" id="{6FC05530-7333-404A-9178-0D15215A2B1F}"/>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5">
              <a:extLst>
                <a:ext uri="{FF2B5EF4-FFF2-40B4-BE49-F238E27FC236}">
                  <a16:creationId xmlns:a16="http://schemas.microsoft.com/office/drawing/2014/main" id="{5F770C28-FD3C-40A5-89CB-BB34B0A8A77B}"/>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Tree>
    <p:extLst>
      <p:ext uri="{BB962C8B-B14F-4D97-AF65-F5344CB8AC3E}">
        <p14:creationId xmlns:p14="http://schemas.microsoft.com/office/powerpoint/2010/main" val="295476681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type="title" preserve="1">
  <p:cSld name="3_Print Divider Speakers">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658488" name="Rectangle 56"/>
          <p:cNvSpPr>
            <a:spLocks noGrp="1" noChangeArrowheads="1"/>
          </p:cNvSpPr>
          <p:nvPr>
            <p:ph type="ctrTitle"/>
          </p:nvPr>
        </p:nvSpPr>
        <p:spPr>
          <a:xfrm>
            <a:off x="679879" y="2040360"/>
            <a:ext cx="7825945" cy="608013"/>
          </a:xfrm>
          <a:ln algn="ctr"/>
        </p:spPr>
        <p:txBody>
          <a:bodyPr lIns="91440" tIns="45720" anchor="b"/>
          <a:lstStyle>
            <a:lvl1pPr>
              <a:defRPr sz="2800">
                <a:solidFill>
                  <a:srgbClr val="333F48"/>
                </a:solidFill>
              </a:defRPr>
            </a:lvl1pPr>
          </a:lstStyle>
          <a:p>
            <a:r>
              <a:rPr lang="en-US" dirty="0"/>
              <a:t>Click to edit Master title style</a:t>
            </a:r>
          </a:p>
        </p:txBody>
      </p:sp>
      <p:sp>
        <p:nvSpPr>
          <p:cNvPr id="658489" name="Rectangle 57"/>
          <p:cNvSpPr>
            <a:spLocks noGrp="1" noChangeArrowheads="1"/>
          </p:cNvSpPr>
          <p:nvPr>
            <p:ph type="subTitle" idx="1"/>
          </p:nvPr>
        </p:nvSpPr>
        <p:spPr>
          <a:xfrm>
            <a:off x="679880" y="2819387"/>
            <a:ext cx="7825945" cy="282925"/>
          </a:xfrm>
          <a:ln algn="ctr"/>
        </p:spPr>
        <p:txBody>
          <a:bodyPr tIns="0"/>
          <a:lstStyle>
            <a:lvl1pPr marL="0" indent="0" algn="l" rtl="0" fontAlgn="base">
              <a:lnSpc>
                <a:spcPct val="100000"/>
              </a:lnSpc>
              <a:spcBef>
                <a:spcPts val="600"/>
              </a:spcBef>
              <a:spcAft>
                <a:spcPct val="0"/>
              </a:spcAft>
              <a:defRPr lang="en-US" sz="1600" b="1" kern="1200" baseline="0" dirty="0">
                <a:solidFill>
                  <a:srgbClr val="768692"/>
                </a:solidFill>
                <a:latin typeface="Arial"/>
                <a:ea typeface="ＭＳ Ｐゴシック" pitchFamily="34" charset="-128"/>
                <a:cs typeface="+mn-cs"/>
              </a:defRPr>
            </a:lvl1pPr>
          </a:lstStyle>
          <a:p>
            <a:r>
              <a:rPr lang="en-US" dirty="0"/>
              <a:t>Click to edit Master subtitle style</a:t>
            </a:r>
          </a:p>
        </p:txBody>
      </p:sp>
      <p:cxnSp>
        <p:nvCxnSpPr>
          <p:cNvPr id="6" name="Straight Connector 5"/>
          <p:cNvCxnSpPr/>
          <p:nvPr userDrawn="1"/>
        </p:nvCxnSpPr>
        <p:spPr bwMode="auto">
          <a:xfrm>
            <a:off x="791746" y="2642460"/>
            <a:ext cx="8352254" cy="0"/>
          </a:xfrm>
          <a:prstGeom prst="line">
            <a:avLst/>
          </a:prstGeom>
          <a:solidFill>
            <a:srgbClr val="009681"/>
          </a:solidFill>
          <a:ln w="9525" cap="flat" cmpd="sng" algn="ctr">
            <a:solidFill>
              <a:srgbClr val="768692"/>
            </a:solidFill>
            <a:prstDash val="solid"/>
            <a:round/>
            <a:headEnd type="none" w="med" len="med"/>
            <a:tailEnd type="none" w="med" len="med"/>
          </a:ln>
          <a:effectLst/>
        </p:spPr>
      </p:cxnSp>
      <p:sp>
        <p:nvSpPr>
          <p:cNvPr id="33" name="Rectangle 176">
            <a:extLst>
              <a:ext uri="{FF2B5EF4-FFF2-40B4-BE49-F238E27FC236}">
                <a16:creationId xmlns:a16="http://schemas.microsoft.com/office/drawing/2014/main" id="{B484B7E2-0DA0-43F9-A323-18FCE040F51E}"/>
              </a:ext>
            </a:extLst>
          </p:cNvPr>
          <p:cNvSpPr>
            <a:spLocks noGrp="1" noChangeArrowheads="1"/>
          </p:cNvSpPr>
          <p:nvPr>
            <p:ph type="ftr" sz="quarter" idx="13"/>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grpSp>
        <p:nvGrpSpPr>
          <p:cNvPr id="34" name="Group 33">
            <a:extLst>
              <a:ext uri="{FF2B5EF4-FFF2-40B4-BE49-F238E27FC236}">
                <a16:creationId xmlns:a16="http://schemas.microsoft.com/office/drawing/2014/main" id="{FE8185CB-A5E7-4066-9FA0-0155BE7B3445}"/>
              </a:ext>
            </a:extLst>
          </p:cNvPr>
          <p:cNvGrpSpPr/>
          <p:nvPr userDrawn="1"/>
        </p:nvGrpSpPr>
        <p:grpSpPr>
          <a:xfrm>
            <a:off x="7358173" y="6361974"/>
            <a:ext cx="1382376" cy="297562"/>
            <a:chOff x="6923088" y="4475163"/>
            <a:chExt cx="1873251" cy="403225"/>
          </a:xfrm>
        </p:grpSpPr>
        <p:sp>
          <p:nvSpPr>
            <p:cNvPr id="35" name="AutoShape 4">
              <a:extLst>
                <a:ext uri="{FF2B5EF4-FFF2-40B4-BE49-F238E27FC236}">
                  <a16:creationId xmlns:a16="http://schemas.microsoft.com/office/drawing/2014/main" id="{54090E39-9264-4241-AE7D-273DB52F2D7A}"/>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6">
              <a:extLst>
                <a:ext uri="{FF2B5EF4-FFF2-40B4-BE49-F238E27FC236}">
                  <a16:creationId xmlns:a16="http://schemas.microsoft.com/office/drawing/2014/main" id="{38C7356C-02DF-4FB8-9AAE-EC6EDF7D1BB4}"/>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7">
              <a:extLst>
                <a:ext uri="{FF2B5EF4-FFF2-40B4-BE49-F238E27FC236}">
                  <a16:creationId xmlns:a16="http://schemas.microsoft.com/office/drawing/2014/main" id="{36DD2B8C-46BB-45B4-8D33-2B37F1502579}"/>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83">
              <a:extLst>
                <a:ext uri="{FF2B5EF4-FFF2-40B4-BE49-F238E27FC236}">
                  <a16:creationId xmlns:a16="http://schemas.microsoft.com/office/drawing/2014/main" id="{4838DB0B-6201-4280-B1E6-42D643B7A3C5}"/>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84">
              <a:extLst>
                <a:ext uri="{FF2B5EF4-FFF2-40B4-BE49-F238E27FC236}">
                  <a16:creationId xmlns:a16="http://schemas.microsoft.com/office/drawing/2014/main" id="{CFC419DC-C083-4801-857F-D572796FB759}"/>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85">
              <a:extLst>
                <a:ext uri="{FF2B5EF4-FFF2-40B4-BE49-F238E27FC236}">
                  <a16:creationId xmlns:a16="http://schemas.microsoft.com/office/drawing/2014/main" id="{2FBF6124-4694-4092-873B-E710CEE0B2BA}"/>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6">
              <a:extLst>
                <a:ext uri="{FF2B5EF4-FFF2-40B4-BE49-F238E27FC236}">
                  <a16:creationId xmlns:a16="http://schemas.microsoft.com/office/drawing/2014/main" id="{ADBD3540-5128-45B7-9F40-B258BDA6966E}"/>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7">
              <a:extLst>
                <a:ext uri="{FF2B5EF4-FFF2-40B4-BE49-F238E27FC236}">
                  <a16:creationId xmlns:a16="http://schemas.microsoft.com/office/drawing/2014/main" id="{B059B5B7-91CA-4649-8B53-44AD84933192}"/>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8">
              <a:extLst>
                <a:ext uri="{FF2B5EF4-FFF2-40B4-BE49-F238E27FC236}">
                  <a16:creationId xmlns:a16="http://schemas.microsoft.com/office/drawing/2014/main" id="{93DD4B84-6485-409C-B87E-3646C032B17D}"/>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9">
              <a:extLst>
                <a:ext uri="{FF2B5EF4-FFF2-40B4-BE49-F238E27FC236}">
                  <a16:creationId xmlns:a16="http://schemas.microsoft.com/office/drawing/2014/main" id="{B2A89247-AD5E-494B-A01F-AA8473E0ABDB}"/>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90">
              <a:extLst>
                <a:ext uri="{FF2B5EF4-FFF2-40B4-BE49-F238E27FC236}">
                  <a16:creationId xmlns:a16="http://schemas.microsoft.com/office/drawing/2014/main" id="{F1D0C938-A835-4324-8D5C-1BCC115F4A1F}"/>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91">
              <a:extLst>
                <a:ext uri="{FF2B5EF4-FFF2-40B4-BE49-F238E27FC236}">
                  <a16:creationId xmlns:a16="http://schemas.microsoft.com/office/drawing/2014/main" id="{47A3B94D-68B0-494B-8A5A-5C8156E27464}"/>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2">
              <a:extLst>
                <a:ext uri="{FF2B5EF4-FFF2-40B4-BE49-F238E27FC236}">
                  <a16:creationId xmlns:a16="http://schemas.microsoft.com/office/drawing/2014/main" id="{251C2BF2-3601-470E-8637-7A03E5D5F691}"/>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3">
              <a:extLst>
                <a:ext uri="{FF2B5EF4-FFF2-40B4-BE49-F238E27FC236}">
                  <a16:creationId xmlns:a16="http://schemas.microsoft.com/office/drawing/2014/main" id="{8B29A117-A98B-4B45-8E40-B113D08662C9}"/>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4">
              <a:extLst>
                <a:ext uri="{FF2B5EF4-FFF2-40B4-BE49-F238E27FC236}">
                  <a16:creationId xmlns:a16="http://schemas.microsoft.com/office/drawing/2014/main" id="{D98A2F51-4594-42D0-9CFA-811C06B01969}"/>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5">
              <a:extLst>
                <a:ext uri="{FF2B5EF4-FFF2-40B4-BE49-F238E27FC236}">
                  <a16:creationId xmlns:a16="http://schemas.microsoft.com/office/drawing/2014/main" id="{3434C97A-68DF-4323-AF08-FCD315B763F2}"/>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6">
              <a:extLst>
                <a:ext uri="{FF2B5EF4-FFF2-40B4-BE49-F238E27FC236}">
                  <a16:creationId xmlns:a16="http://schemas.microsoft.com/office/drawing/2014/main" id="{6D078BDC-B166-4D00-83F4-0E4E651F6231}"/>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7">
              <a:extLst>
                <a:ext uri="{FF2B5EF4-FFF2-40B4-BE49-F238E27FC236}">
                  <a16:creationId xmlns:a16="http://schemas.microsoft.com/office/drawing/2014/main" id="{CC49EA8B-F044-4C8B-8365-A97ABA3F96B8}"/>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8">
              <a:extLst>
                <a:ext uri="{FF2B5EF4-FFF2-40B4-BE49-F238E27FC236}">
                  <a16:creationId xmlns:a16="http://schemas.microsoft.com/office/drawing/2014/main" id="{5C86876F-7563-4974-874B-6E1F95BE0B8A}"/>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9">
              <a:extLst>
                <a:ext uri="{FF2B5EF4-FFF2-40B4-BE49-F238E27FC236}">
                  <a16:creationId xmlns:a16="http://schemas.microsoft.com/office/drawing/2014/main" id="{0E981D19-361D-4DF7-B5BD-4BF9CE4F5ECB}"/>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100">
              <a:extLst>
                <a:ext uri="{FF2B5EF4-FFF2-40B4-BE49-F238E27FC236}">
                  <a16:creationId xmlns:a16="http://schemas.microsoft.com/office/drawing/2014/main" id="{3309204B-DE1F-4E1F-8C66-98C0BBFF53A7}"/>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101">
              <a:extLst>
                <a:ext uri="{FF2B5EF4-FFF2-40B4-BE49-F238E27FC236}">
                  <a16:creationId xmlns:a16="http://schemas.microsoft.com/office/drawing/2014/main" id="{499849A3-E919-41EC-9D8A-FBF497BDEBF3}"/>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2">
              <a:extLst>
                <a:ext uri="{FF2B5EF4-FFF2-40B4-BE49-F238E27FC236}">
                  <a16:creationId xmlns:a16="http://schemas.microsoft.com/office/drawing/2014/main" id="{5B5BA211-AA1C-48E9-9EA5-CE2CD934858A}"/>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3">
              <a:extLst>
                <a:ext uri="{FF2B5EF4-FFF2-40B4-BE49-F238E27FC236}">
                  <a16:creationId xmlns:a16="http://schemas.microsoft.com/office/drawing/2014/main" id="{227A9513-F530-4FDF-8BE1-5501A6849CCC}"/>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4">
              <a:extLst>
                <a:ext uri="{FF2B5EF4-FFF2-40B4-BE49-F238E27FC236}">
                  <a16:creationId xmlns:a16="http://schemas.microsoft.com/office/drawing/2014/main" id="{8E287E30-9E4E-4DA8-B6C9-7C15FD300BF6}"/>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5">
              <a:extLst>
                <a:ext uri="{FF2B5EF4-FFF2-40B4-BE49-F238E27FC236}">
                  <a16:creationId xmlns:a16="http://schemas.microsoft.com/office/drawing/2014/main" id="{0435349B-A42F-42B2-B1C8-78BBCE97204E}"/>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Tree>
    <p:extLst>
      <p:ext uri="{BB962C8B-B14F-4D97-AF65-F5344CB8AC3E}">
        <p14:creationId xmlns:p14="http://schemas.microsoft.com/office/powerpoint/2010/main" val="293094575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type="title" preserve="1">
  <p:cSld name="3_Print Divider Speakers">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658488" name="Rectangle 56"/>
          <p:cNvSpPr>
            <a:spLocks noGrp="1" noChangeArrowheads="1"/>
          </p:cNvSpPr>
          <p:nvPr>
            <p:ph type="ctrTitle"/>
          </p:nvPr>
        </p:nvSpPr>
        <p:spPr>
          <a:xfrm>
            <a:off x="679879" y="2040360"/>
            <a:ext cx="7825945" cy="608013"/>
          </a:xfrm>
          <a:ln algn="ctr"/>
        </p:spPr>
        <p:txBody>
          <a:bodyPr lIns="91440" tIns="45720" anchor="b"/>
          <a:lstStyle>
            <a:lvl1pPr>
              <a:defRPr sz="2800">
                <a:solidFill>
                  <a:srgbClr val="333F48"/>
                </a:solidFill>
              </a:defRPr>
            </a:lvl1pPr>
          </a:lstStyle>
          <a:p>
            <a:r>
              <a:rPr lang="en-US"/>
              <a:t>Click to edit Master title style</a:t>
            </a:r>
            <a:endParaRPr lang="en-US" dirty="0"/>
          </a:p>
        </p:txBody>
      </p:sp>
      <p:sp>
        <p:nvSpPr>
          <p:cNvPr id="658489" name="Rectangle 57"/>
          <p:cNvSpPr>
            <a:spLocks noGrp="1" noChangeArrowheads="1"/>
          </p:cNvSpPr>
          <p:nvPr>
            <p:ph type="subTitle" idx="1"/>
          </p:nvPr>
        </p:nvSpPr>
        <p:spPr>
          <a:xfrm>
            <a:off x="679880" y="2819387"/>
            <a:ext cx="7825945" cy="282925"/>
          </a:xfrm>
          <a:ln algn="ctr"/>
        </p:spPr>
        <p:txBody>
          <a:bodyPr tIns="0"/>
          <a:lstStyle>
            <a:lvl1pPr marL="0" indent="0" algn="l" rtl="0" fontAlgn="base">
              <a:lnSpc>
                <a:spcPct val="100000"/>
              </a:lnSpc>
              <a:spcBef>
                <a:spcPts val="600"/>
              </a:spcBef>
              <a:spcAft>
                <a:spcPct val="0"/>
              </a:spcAft>
              <a:defRPr lang="en-US" sz="1600" b="1" kern="1200" baseline="0" dirty="0">
                <a:solidFill>
                  <a:srgbClr val="768692"/>
                </a:solidFill>
                <a:latin typeface="Arial"/>
                <a:ea typeface="ＭＳ Ｐゴシック" pitchFamily="34" charset="-128"/>
                <a:cs typeface="+mn-cs"/>
              </a:defRPr>
            </a:lvl1pPr>
          </a:lstStyle>
          <a:p>
            <a:r>
              <a:rPr lang="en-US"/>
              <a:t>Click to edit Master subtitle style</a:t>
            </a:r>
            <a:endParaRPr lang="en-US" dirty="0"/>
          </a:p>
        </p:txBody>
      </p:sp>
      <p:sp>
        <p:nvSpPr>
          <p:cNvPr id="60" name="Rectangle 176"/>
          <p:cNvSpPr>
            <a:spLocks noGrp="1" noChangeArrowheads="1"/>
          </p:cNvSpPr>
          <p:nvPr>
            <p:ph type="ftr" sz="quarter" idx="13"/>
          </p:nvPr>
        </p:nvSpPr>
        <p:spPr>
          <a:xfrm>
            <a:off x="320040" y="6483096"/>
            <a:ext cx="3931920" cy="173736"/>
          </a:xfrm>
        </p:spPr>
        <p:txBody>
          <a:bodyPr/>
          <a:lstStyle>
            <a:lvl1pPr algn="l">
              <a:defRPr sz="800" b="0" smtClean="0">
                <a:solidFill>
                  <a:srgbClr val="000000"/>
                </a:solidFill>
              </a:defRPr>
            </a:lvl1pPr>
          </a:lstStyle>
          <a:p>
            <a:pPr>
              <a:defRPr/>
            </a:pPr>
            <a:r>
              <a:rPr lang="en-US"/>
              <a:t>For institutional use only</a:t>
            </a:r>
            <a:endParaRPr lang="en-US" dirty="0"/>
          </a:p>
        </p:txBody>
      </p:sp>
      <p:cxnSp>
        <p:nvCxnSpPr>
          <p:cNvPr id="6" name="Straight Connector 5"/>
          <p:cNvCxnSpPr/>
          <p:nvPr userDrawn="1"/>
        </p:nvCxnSpPr>
        <p:spPr bwMode="auto">
          <a:xfrm>
            <a:off x="791746" y="2642460"/>
            <a:ext cx="8352254" cy="0"/>
          </a:xfrm>
          <a:prstGeom prst="line">
            <a:avLst/>
          </a:prstGeom>
          <a:solidFill>
            <a:srgbClr val="009681"/>
          </a:solidFill>
          <a:ln w="9525" cap="flat" cmpd="sng" algn="ctr">
            <a:solidFill>
              <a:srgbClr val="768692"/>
            </a:solidFill>
            <a:prstDash val="solid"/>
            <a:round/>
            <a:headEnd type="none" w="med" len="med"/>
            <a:tailEnd type="none" w="med" len="med"/>
          </a:ln>
          <a:effectLst/>
        </p:spPr>
      </p:cxnSp>
      <p:grpSp>
        <p:nvGrpSpPr>
          <p:cNvPr id="7" name="Group 6"/>
          <p:cNvGrpSpPr/>
          <p:nvPr userDrawn="1"/>
        </p:nvGrpSpPr>
        <p:grpSpPr>
          <a:xfrm>
            <a:off x="7364320" y="6412511"/>
            <a:ext cx="1371600" cy="283464"/>
            <a:chOff x="4291013" y="3178175"/>
            <a:chExt cx="3197225" cy="688975"/>
          </a:xfrm>
        </p:grpSpPr>
        <p:sp>
          <p:nvSpPr>
            <p:cNvPr id="8"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Tree>
    <p:extLst>
      <p:ext uri="{BB962C8B-B14F-4D97-AF65-F5344CB8AC3E}">
        <p14:creationId xmlns:p14="http://schemas.microsoft.com/office/powerpoint/2010/main" val="21382999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type="title" preserve="1">
  <p:cSld name="3_Onscreen Divider">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7" name="Picture 6" descr="A picture containing computer, white&#10;&#10;Description automatically generated">
            <a:extLst>
              <a:ext uri="{FF2B5EF4-FFF2-40B4-BE49-F238E27FC236}">
                <a16:creationId xmlns:a16="http://schemas.microsoft.com/office/drawing/2014/main" id="{CC830CB5-AA2C-4AA3-832A-EFBA5F2BD783}"/>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pic>
        <p:nvPicPr>
          <p:cNvPr id="9" name="Picture 8">
            <a:extLst>
              <a:ext uri="{FF2B5EF4-FFF2-40B4-BE49-F238E27FC236}">
                <a16:creationId xmlns:a16="http://schemas.microsoft.com/office/drawing/2014/main" id="{CDC928D7-A04F-4547-BBD5-672959CF47E8}"/>
              </a:ext>
            </a:extLst>
          </p:cNvPr>
          <p:cNvPicPr>
            <a:picLocks noChangeAspect="1"/>
          </p:cNvPicPr>
          <p:nvPr userDrawn="1"/>
        </p:nvPicPr>
        <p:blipFill>
          <a:blip r:embed="rId4"/>
          <a:stretch>
            <a:fillRect/>
          </a:stretch>
        </p:blipFill>
        <p:spPr>
          <a:xfrm>
            <a:off x="7358173" y="6361044"/>
            <a:ext cx="1394004" cy="306432"/>
          </a:xfrm>
          <a:prstGeom prst="rect">
            <a:avLst/>
          </a:prstGeom>
        </p:spPr>
      </p:pic>
      <p:sp>
        <p:nvSpPr>
          <p:cNvPr id="658488" name="Rectangle 56"/>
          <p:cNvSpPr>
            <a:spLocks noGrp="1" noChangeArrowheads="1"/>
          </p:cNvSpPr>
          <p:nvPr>
            <p:ph type="ctrTitle"/>
          </p:nvPr>
        </p:nvSpPr>
        <p:spPr>
          <a:xfrm>
            <a:off x="679879" y="2040360"/>
            <a:ext cx="7821025" cy="608013"/>
          </a:xfrm>
          <a:ln algn="ctr"/>
        </p:spPr>
        <p:txBody>
          <a:bodyPr lIns="91440" tIns="45720" anchor="b"/>
          <a:lstStyle>
            <a:lvl1pPr>
              <a:defRPr sz="2800">
                <a:solidFill>
                  <a:schemeClr val="bg1"/>
                </a:solidFill>
              </a:defRPr>
            </a:lvl1pPr>
          </a:lstStyle>
          <a:p>
            <a:r>
              <a:rPr lang="en-US" dirty="0"/>
              <a:t>Click to edit Master title style</a:t>
            </a:r>
          </a:p>
        </p:txBody>
      </p:sp>
      <p:sp>
        <p:nvSpPr>
          <p:cNvPr id="658489" name="Rectangle 57"/>
          <p:cNvSpPr>
            <a:spLocks noGrp="1" noChangeArrowheads="1"/>
          </p:cNvSpPr>
          <p:nvPr>
            <p:ph type="subTitle" idx="1"/>
          </p:nvPr>
        </p:nvSpPr>
        <p:spPr>
          <a:xfrm>
            <a:off x="679880" y="2747852"/>
            <a:ext cx="7825945" cy="282925"/>
          </a:xfrm>
          <a:ln algn="ctr"/>
        </p:spPr>
        <p:txBody>
          <a:bodyPr tIns="0"/>
          <a:lstStyle>
            <a:lvl1pPr marL="0" indent="0" algn="l" rtl="0" fontAlgn="base">
              <a:lnSpc>
                <a:spcPct val="100000"/>
              </a:lnSpc>
              <a:spcBef>
                <a:spcPct val="0"/>
              </a:spcBef>
              <a:spcAft>
                <a:spcPct val="0"/>
              </a:spcAft>
              <a:defRPr lang="en-US" sz="2000" b="0" kern="1200" dirty="0">
                <a:solidFill>
                  <a:srgbClr val="7A9A3D"/>
                </a:solidFill>
                <a:latin typeface="Arial"/>
                <a:ea typeface="ＭＳ Ｐゴシック" pitchFamily="34" charset="-128"/>
                <a:cs typeface="+mn-cs"/>
              </a:defRPr>
            </a:lvl1pPr>
          </a:lstStyle>
          <a:p>
            <a:r>
              <a:rPr lang="en-US" dirty="0"/>
              <a:t>Click to edit Master subtitle style</a:t>
            </a:r>
          </a:p>
        </p:txBody>
      </p:sp>
      <p:cxnSp>
        <p:nvCxnSpPr>
          <p:cNvPr id="66" name="Straight Connector 65"/>
          <p:cNvCxnSpPr/>
          <p:nvPr userDrawn="1"/>
        </p:nvCxnSpPr>
        <p:spPr bwMode="auto">
          <a:xfrm>
            <a:off x="791746" y="2646606"/>
            <a:ext cx="8352254" cy="0"/>
          </a:xfrm>
          <a:prstGeom prst="line">
            <a:avLst/>
          </a:prstGeom>
          <a:solidFill>
            <a:srgbClr val="009681"/>
          </a:solidFill>
          <a:ln w="9525" cap="flat" cmpd="sng" algn="ctr">
            <a:solidFill>
              <a:srgbClr val="768692"/>
            </a:solidFill>
            <a:prstDash val="solid"/>
            <a:round/>
            <a:headEnd type="none" w="med" len="med"/>
            <a:tailEnd type="none" w="med" len="med"/>
          </a:ln>
          <a:effectLst/>
        </p:spPr>
      </p:cxnSp>
      <p:sp>
        <p:nvSpPr>
          <p:cNvPr id="10" name="Rectangle 176">
            <a:extLst>
              <a:ext uri="{FF2B5EF4-FFF2-40B4-BE49-F238E27FC236}">
                <a16:creationId xmlns:a16="http://schemas.microsoft.com/office/drawing/2014/main" id="{3F9402B1-B0CF-4674-B300-6165C29DE572}"/>
              </a:ext>
            </a:extLst>
          </p:cNvPr>
          <p:cNvSpPr>
            <a:spLocks noGrp="1" noChangeArrowheads="1"/>
          </p:cNvSpPr>
          <p:nvPr>
            <p:ph type="ftr" sz="quarter" idx="13"/>
          </p:nvPr>
        </p:nvSpPr>
        <p:spPr>
          <a:xfrm>
            <a:off x="320040" y="6508597"/>
            <a:ext cx="3931920" cy="173736"/>
          </a:xfrm>
        </p:spPr>
        <p:txBody>
          <a:bodyPr/>
          <a:lstStyle>
            <a:lvl1pPr algn="l">
              <a:defRPr sz="800" b="0" smtClean="0">
                <a:solidFill>
                  <a:schemeClr val="bg1"/>
                </a:solidFill>
              </a:defRPr>
            </a:lvl1pPr>
          </a:lstStyle>
          <a:p>
            <a:pPr>
              <a:defRPr/>
            </a:pPr>
            <a:r>
              <a:rPr lang="en-US" dirty="0">
                <a:solidFill>
                  <a:srgbClr val="FFFFFF"/>
                </a:solidFill>
              </a:rPr>
              <a:t>Page footer, i.e., For institutional use only.</a:t>
            </a:r>
          </a:p>
        </p:txBody>
      </p:sp>
    </p:spTree>
    <p:extLst>
      <p:ext uri="{BB962C8B-B14F-4D97-AF65-F5344CB8AC3E}">
        <p14:creationId xmlns:p14="http://schemas.microsoft.com/office/powerpoint/2010/main" val="2956618526"/>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type="title" preserve="1">
  <p:cSld name="4_Onscreen Divider Speakers">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7" name="Picture 6" descr="A picture containing computer, white&#10;&#10;Description automatically generated">
            <a:extLst>
              <a:ext uri="{FF2B5EF4-FFF2-40B4-BE49-F238E27FC236}">
                <a16:creationId xmlns:a16="http://schemas.microsoft.com/office/drawing/2014/main" id="{90FED0A3-17C5-456F-97FC-14C568A08738}"/>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pic>
        <p:nvPicPr>
          <p:cNvPr id="9" name="Picture 8">
            <a:extLst>
              <a:ext uri="{FF2B5EF4-FFF2-40B4-BE49-F238E27FC236}">
                <a16:creationId xmlns:a16="http://schemas.microsoft.com/office/drawing/2014/main" id="{2CD78BB1-3C6F-4623-B686-1D5445E94693}"/>
              </a:ext>
            </a:extLst>
          </p:cNvPr>
          <p:cNvPicPr>
            <a:picLocks noChangeAspect="1"/>
          </p:cNvPicPr>
          <p:nvPr userDrawn="1"/>
        </p:nvPicPr>
        <p:blipFill>
          <a:blip r:embed="rId4"/>
          <a:stretch>
            <a:fillRect/>
          </a:stretch>
        </p:blipFill>
        <p:spPr>
          <a:xfrm>
            <a:off x="7358173" y="6361044"/>
            <a:ext cx="1394004" cy="306432"/>
          </a:xfrm>
          <a:prstGeom prst="rect">
            <a:avLst/>
          </a:prstGeom>
        </p:spPr>
      </p:pic>
      <p:sp>
        <p:nvSpPr>
          <p:cNvPr id="658488" name="Rectangle 56"/>
          <p:cNvSpPr>
            <a:spLocks noGrp="1" noChangeArrowheads="1"/>
          </p:cNvSpPr>
          <p:nvPr>
            <p:ph type="ctrTitle"/>
          </p:nvPr>
        </p:nvSpPr>
        <p:spPr>
          <a:xfrm>
            <a:off x="679879" y="2040360"/>
            <a:ext cx="7825945" cy="608013"/>
          </a:xfrm>
          <a:ln algn="ctr"/>
        </p:spPr>
        <p:txBody>
          <a:bodyPr lIns="91440" tIns="45720" anchor="b"/>
          <a:lstStyle>
            <a:lvl1pPr>
              <a:defRPr sz="2800">
                <a:solidFill>
                  <a:schemeClr val="bg1"/>
                </a:solidFill>
              </a:defRPr>
            </a:lvl1pPr>
          </a:lstStyle>
          <a:p>
            <a:r>
              <a:rPr lang="en-US" dirty="0"/>
              <a:t>Click to edit Master title style</a:t>
            </a:r>
          </a:p>
        </p:txBody>
      </p:sp>
      <p:sp>
        <p:nvSpPr>
          <p:cNvPr id="658489" name="Rectangle 57"/>
          <p:cNvSpPr>
            <a:spLocks noGrp="1" noChangeArrowheads="1"/>
          </p:cNvSpPr>
          <p:nvPr>
            <p:ph type="subTitle" idx="1"/>
          </p:nvPr>
        </p:nvSpPr>
        <p:spPr>
          <a:xfrm>
            <a:off x="679880" y="2828236"/>
            <a:ext cx="7825945" cy="282925"/>
          </a:xfrm>
          <a:ln algn="ctr"/>
        </p:spPr>
        <p:txBody>
          <a:bodyPr tIns="0"/>
          <a:lstStyle>
            <a:lvl1pPr marL="0" indent="0" algn="l" rtl="0" fontAlgn="base">
              <a:lnSpc>
                <a:spcPct val="100000"/>
              </a:lnSpc>
              <a:spcBef>
                <a:spcPts val="600"/>
              </a:spcBef>
              <a:spcAft>
                <a:spcPct val="0"/>
              </a:spcAft>
              <a:defRPr lang="en-US" sz="2000" b="1" kern="1200" dirty="0">
                <a:solidFill>
                  <a:srgbClr val="7A9A3D"/>
                </a:solidFill>
                <a:latin typeface="Arial"/>
                <a:ea typeface="ＭＳ Ｐゴシック" pitchFamily="34" charset="-128"/>
                <a:cs typeface="+mn-cs"/>
              </a:defRPr>
            </a:lvl1pPr>
          </a:lstStyle>
          <a:p>
            <a:r>
              <a:rPr lang="en-US" dirty="0"/>
              <a:t>Click to edit Master subtitle style</a:t>
            </a:r>
          </a:p>
        </p:txBody>
      </p:sp>
      <p:cxnSp>
        <p:nvCxnSpPr>
          <p:cNvPr id="66" name="Straight Connector 65"/>
          <p:cNvCxnSpPr/>
          <p:nvPr userDrawn="1"/>
        </p:nvCxnSpPr>
        <p:spPr bwMode="auto">
          <a:xfrm>
            <a:off x="791746" y="2646606"/>
            <a:ext cx="8352254" cy="0"/>
          </a:xfrm>
          <a:prstGeom prst="line">
            <a:avLst/>
          </a:prstGeom>
          <a:solidFill>
            <a:srgbClr val="009681"/>
          </a:solidFill>
          <a:ln w="9525" cap="flat" cmpd="sng" algn="ctr">
            <a:solidFill>
              <a:srgbClr val="768692"/>
            </a:solidFill>
            <a:prstDash val="solid"/>
            <a:round/>
            <a:headEnd type="none" w="med" len="med"/>
            <a:tailEnd type="none" w="med" len="med"/>
          </a:ln>
          <a:effectLst/>
        </p:spPr>
      </p:cxnSp>
      <p:sp>
        <p:nvSpPr>
          <p:cNvPr id="10" name="Rectangle 176">
            <a:extLst>
              <a:ext uri="{FF2B5EF4-FFF2-40B4-BE49-F238E27FC236}">
                <a16:creationId xmlns:a16="http://schemas.microsoft.com/office/drawing/2014/main" id="{74EA5AEB-9341-4BF1-977C-C970DBA94BCE}"/>
              </a:ext>
            </a:extLst>
          </p:cNvPr>
          <p:cNvSpPr>
            <a:spLocks noGrp="1" noChangeArrowheads="1"/>
          </p:cNvSpPr>
          <p:nvPr>
            <p:ph type="ftr" sz="quarter" idx="13"/>
          </p:nvPr>
        </p:nvSpPr>
        <p:spPr>
          <a:xfrm>
            <a:off x="320040" y="6508597"/>
            <a:ext cx="3931920" cy="173736"/>
          </a:xfrm>
        </p:spPr>
        <p:txBody>
          <a:bodyPr/>
          <a:lstStyle>
            <a:lvl1pPr algn="l">
              <a:defRPr sz="800" b="0" smtClean="0">
                <a:solidFill>
                  <a:schemeClr val="bg1"/>
                </a:solidFill>
              </a:defRPr>
            </a:lvl1pPr>
          </a:lstStyle>
          <a:p>
            <a:pPr>
              <a:defRPr/>
            </a:pPr>
            <a:r>
              <a:rPr lang="en-US" dirty="0">
                <a:solidFill>
                  <a:srgbClr val="FFFFFF"/>
                </a:solidFill>
              </a:rPr>
              <a:t>Page footer, i.e., For institutional use only.</a:t>
            </a:r>
          </a:p>
        </p:txBody>
      </p:sp>
    </p:spTree>
    <p:extLst>
      <p:ext uri="{BB962C8B-B14F-4D97-AF65-F5344CB8AC3E}">
        <p14:creationId xmlns:p14="http://schemas.microsoft.com/office/powerpoint/2010/main" val="156402427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_TOC/Agenda">
    <p:spTree>
      <p:nvGrpSpPr>
        <p:cNvPr id="1" name=""/>
        <p:cNvGrpSpPr/>
        <p:nvPr/>
      </p:nvGrpSpPr>
      <p:grpSpPr>
        <a:xfrm>
          <a:off x="0" y="0"/>
          <a:ext cx="0" cy="0"/>
          <a:chOff x="0" y="0"/>
          <a:chExt cx="0" cy="0"/>
        </a:xfrm>
      </p:grpSpPr>
      <p:sp>
        <p:nvSpPr>
          <p:cNvPr id="35" name="Title 1">
            <a:extLst>
              <a:ext uri="{FF2B5EF4-FFF2-40B4-BE49-F238E27FC236}">
                <a16:creationId xmlns:a16="http://schemas.microsoft.com/office/drawing/2014/main" id="{5FD95C10-A884-4A8E-84ED-EB9581D97AEA}"/>
              </a:ext>
            </a:extLst>
          </p:cNvPr>
          <p:cNvSpPr>
            <a:spLocks noGrp="1"/>
          </p:cNvSpPr>
          <p:nvPr>
            <p:ph type="title"/>
          </p:nvPr>
        </p:nvSpPr>
        <p:spPr>
          <a:xfrm>
            <a:off x="317115" y="228600"/>
            <a:ext cx="8188710" cy="838200"/>
          </a:xfrm>
          <a:noFill/>
          <a:ln w="9525">
            <a:noFill/>
            <a:miter lim="800000"/>
            <a:headEnd/>
            <a:tailEnd/>
          </a:ln>
          <a:effectLst/>
        </p:spPr>
        <p:txBody>
          <a:bodyPr tIns="45720"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36" name="Content Placeholder 9">
            <a:extLst>
              <a:ext uri="{FF2B5EF4-FFF2-40B4-BE49-F238E27FC236}">
                <a16:creationId xmlns:a16="http://schemas.microsoft.com/office/drawing/2014/main" id="{6FC348B7-171E-4537-9D26-36F566648136}"/>
              </a:ext>
            </a:extLst>
          </p:cNvPr>
          <p:cNvSpPr>
            <a:spLocks noGrp="1"/>
          </p:cNvSpPr>
          <p:nvPr>
            <p:ph sz="quarter" idx="13"/>
          </p:nvPr>
        </p:nvSpPr>
        <p:spPr>
          <a:xfrm>
            <a:off x="317115" y="1339850"/>
            <a:ext cx="8188710" cy="4878388"/>
          </a:xfrm>
        </p:spPr>
        <p:txBody>
          <a:bodyPr/>
          <a:lstStyle>
            <a:lvl1pPr marL="227013" indent="-227013">
              <a:spcBef>
                <a:spcPts val="600"/>
              </a:spcBef>
              <a:buClr>
                <a:srgbClr val="7A9A3D"/>
              </a:buClr>
              <a:buSzPct val="100000"/>
              <a:buFont typeface="+mj-lt"/>
              <a:buAutoNum type="arabicPeriod"/>
              <a:defRPr sz="1400" b="0" i="0" baseline="0">
                <a:solidFill>
                  <a:srgbClr val="000000"/>
                </a:solidFill>
                <a:latin typeface="Arial" pitchFamily="34" charset="0"/>
              </a:defRPr>
            </a:lvl1pPr>
            <a:lvl2pPr marL="461963" indent="-217488">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37" name="Slide Number Placeholder 3">
            <a:extLst>
              <a:ext uri="{FF2B5EF4-FFF2-40B4-BE49-F238E27FC236}">
                <a16:creationId xmlns:a16="http://schemas.microsoft.com/office/drawing/2014/main" id="{D3C1DD2B-0071-46C7-ACAD-17FE25429EDD}"/>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38" name="Rectangle 155">
            <a:extLst>
              <a:ext uri="{FF2B5EF4-FFF2-40B4-BE49-F238E27FC236}">
                <a16:creationId xmlns:a16="http://schemas.microsoft.com/office/drawing/2014/main" id="{EA13B42F-9338-4ACB-9F3D-C76FD3B1720E}"/>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grpSp>
        <p:nvGrpSpPr>
          <p:cNvPr id="39" name="Group 38">
            <a:extLst>
              <a:ext uri="{FF2B5EF4-FFF2-40B4-BE49-F238E27FC236}">
                <a16:creationId xmlns:a16="http://schemas.microsoft.com/office/drawing/2014/main" id="{BE8196B1-826A-4168-9F4C-E4431D24BAD4}"/>
              </a:ext>
            </a:extLst>
          </p:cNvPr>
          <p:cNvGrpSpPr/>
          <p:nvPr userDrawn="1"/>
        </p:nvGrpSpPr>
        <p:grpSpPr>
          <a:xfrm>
            <a:off x="7358173" y="6361974"/>
            <a:ext cx="1382376" cy="297562"/>
            <a:chOff x="6923088" y="4475163"/>
            <a:chExt cx="1873251" cy="403225"/>
          </a:xfrm>
        </p:grpSpPr>
        <p:sp>
          <p:nvSpPr>
            <p:cNvPr id="40" name="AutoShape 4">
              <a:extLst>
                <a:ext uri="{FF2B5EF4-FFF2-40B4-BE49-F238E27FC236}">
                  <a16:creationId xmlns:a16="http://schemas.microsoft.com/office/drawing/2014/main" id="{6D19F982-52D6-4773-A5FD-AAFFA459F282}"/>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6">
              <a:extLst>
                <a:ext uri="{FF2B5EF4-FFF2-40B4-BE49-F238E27FC236}">
                  <a16:creationId xmlns:a16="http://schemas.microsoft.com/office/drawing/2014/main" id="{AD79D707-69E1-4106-AC4F-6B719A869853}"/>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7">
              <a:extLst>
                <a:ext uri="{FF2B5EF4-FFF2-40B4-BE49-F238E27FC236}">
                  <a16:creationId xmlns:a16="http://schemas.microsoft.com/office/drawing/2014/main" id="{7945A4D4-4365-469C-B53D-B57E716AC4F8}"/>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3">
              <a:extLst>
                <a:ext uri="{FF2B5EF4-FFF2-40B4-BE49-F238E27FC236}">
                  <a16:creationId xmlns:a16="http://schemas.microsoft.com/office/drawing/2014/main" id="{EB445328-0F97-4A6E-8874-86893538D8E3}"/>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4">
              <a:extLst>
                <a:ext uri="{FF2B5EF4-FFF2-40B4-BE49-F238E27FC236}">
                  <a16:creationId xmlns:a16="http://schemas.microsoft.com/office/drawing/2014/main" id="{395F209D-BF29-4018-87CF-8B85FBFA804D}"/>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85">
              <a:extLst>
                <a:ext uri="{FF2B5EF4-FFF2-40B4-BE49-F238E27FC236}">
                  <a16:creationId xmlns:a16="http://schemas.microsoft.com/office/drawing/2014/main" id="{A986A8B5-6BC3-4480-95F1-32501362314D}"/>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86">
              <a:extLst>
                <a:ext uri="{FF2B5EF4-FFF2-40B4-BE49-F238E27FC236}">
                  <a16:creationId xmlns:a16="http://schemas.microsoft.com/office/drawing/2014/main" id="{F13BA48E-9F96-4B02-9783-12D395152655}"/>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87">
              <a:extLst>
                <a:ext uri="{FF2B5EF4-FFF2-40B4-BE49-F238E27FC236}">
                  <a16:creationId xmlns:a16="http://schemas.microsoft.com/office/drawing/2014/main" id="{4D7834DF-4220-4C94-901C-4C177D2E2B66}"/>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88">
              <a:extLst>
                <a:ext uri="{FF2B5EF4-FFF2-40B4-BE49-F238E27FC236}">
                  <a16:creationId xmlns:a16="http://schemas.microsoft.com/office/drawing/2014/main" id="{0A27BBD5-CD19-4BD0-AE10-2627777A7EC6}"/>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89">
              <a:extLst>
                <a:ext uri="{FF2B5EF4-FFF2-40B4-BE49-F238E27FC236}">
                  <a16:creationId xmlns:a16="http://schemas.microsoft.com/office/drawing/2014/main" id="{DB4A35DA-A631-44A9-A609-FB6F97174366}"/>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0">
              <a:extLst>
                <a:ext uri="{FF2B5EF4-FFF2-40B4-BE49-F238E27FC236}">
                  <a16:creationId xmlns:a16="http://schemas.microsoft.com/office/drawing/2014/main" id="{53CA1E32-B21E-4AC9-9A02-017533502056}"/>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1">
              <a:extLst>
                <a:ext uri="{FF2B5EF4-FFF2-40B4-BE49-F238E27FC236}">
                  <a16:creationId xmlns:a16="http://schemas.microsoft.com/office/drawing/2014/main" id="{1EC1D56E-6C9F-45C0-81D0-496CCF60408C}"/>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2">
              <a:extLst>
                <a:ext uri="{FF2B5EF4-FFF2-40B4-BE49-F238E27FC236}">
                  <a16:creationId xmlns:a16="http://schemas.microsoft.com/office/drawing/2014/main" id="{795B30D9-2D14-411F-91B2-301EDA0525F2}"/>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3">
              <a:extLst>
                <a:ext uri="{FF2B5EF4-FFF2-40B4-BE49-F238E27FC236}">
                  <a16:creationId xmlns:a16="http://schemas.microsoft.com/office/drawing/2014/main" id="{07BD7B28-44D8-486D-A874-66C9A123604A}"/>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4">
              <a:extLst>
                <a:ext uri="{FF2B5EF4-FFF2-40B4-BE49-F238E27FC236}">
                  <a16:creationId xmlns:a16="http://schemas.microsoft.com/office/drawing/2014/main" id="{DFBFE507-3D4E-4325-B712-06DDC365B451}"/>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5">
              <a:extLst>
                <a:ext uri="{FF2B5EF4-FFF2-40B4-BE49-F238E27FC236}">
                  <a16:creationId xmlns:a16="http://schemas.microsoft.com/office/drawing/2014/main" id="{67B8F8B6-1655-4F83-89AF-A01812A12A40}"/>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96">
              <a:extLst>
                <a:ext uri="{FF2B5EF4-FFF2-40B4-BE49-F238E27FC236}">
                  <a16:creationId xmlns:a16="http://schemas.microsoft.com/office/drawing/2014/main" id="{5FADF315-D302-4226-8A82-982D75CC7108}"/>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97">
              <a:extLst>
                <a:ext uri="{FF2B5EF4-FFF2-40B4-BE49-F238E27FC236}">
                  <a16:creationId xmlns:a16="http://schemas.microsoft.com/office/drawing/2014/main" id="{C447DE29-D07D-4697-AB86-C5D49D5B94F5}"/>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98">
              <a:extLst>
                <a:ext uri="{FF2B5EF4-FFF2-40B4-BE49-F238E27FC236}">
                  <a16:creationId xmlns:a16="http://schemas.microsoft.com/office/drawing/2014/main" id="{FBDFDE70-C32B-4308-A6B9-1DEADFF0FD77}"/>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99">
              <a:extLst>
                <a:ext uri="{FF2B5EF4-FFF2-40B4-BE49-F238E27FC236}">
                  <a16:creationId xmlns:a16="http://schemas.microsoft.com/office/drawing/2014/main" id="{3CDF7BAD-F9A2-4FCC-B6AD-1389CA51F0A5}"/>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0">
              <a:extLst>
                <a:ext uri="{FF2B5EF4-FFF2-40B4-BE49-F238E27FC236}">
                  <a16:creationId xmlns:a16="http://schemas.microsoft.com/office/drawing/2014/main" id="{7EF71736-B062-41C1-9D8F-03B35D88F5C3}"/>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1">
              <a:extLst>
                <a:ext uri="{FF2B5EF4-FFF2-40B4-BE49-F238E27FC236}">
                  <a16:creationId xmlns:a16="http://schemas.microsoft.com/office/drawing/2014/main" id="{2752F6A8-EFDA-4DA3-B347-6D1366DF1C41}"/>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 name="Freeform 102">
              <a:extLst>
                <a:ext uri="{FF2B5EF4-FFF2-40B4-BE49-F238E27FC236}">
                  <a16:creationId xmlns:a16="http://schemas.microsoft.com/office/drawing/2014/main" id="{4915BA10-E1CD-41D1-8D31-464416800F99}"/>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 name="Freeform 103">
              <a:extLst>
                <a:ext uri="{FF2B5EF4-FFF2-40B4-BE49-F238E27FC236}">
                  <a16:creationId xmlns:a16="http://schemas.microsoft.com/office/drawing/2014/main" id="{C2C36228-153A-4F5F-89F4-D629CB473D3F}"/>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 name="Freeform 104">
              <a:extLst>
                <a:ext uri="{FF2B5EF4-FFF2-40B4-BE49-F238E27FC236}">
                  <a16:creationId xmlns:a16="http://schemas.microsoft.com/office/drawing/2014/main" id="{0DBAC813-2C25-4200-A7FF-FAEB924616B2}"/>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 name="Freeform 105">
              <a:extLst>
                <a:ext uri="{FF2B5EF4-FFF2-40B4-BE49-F238E27FC236}">
                  <a16:creationId xmlns:a16="http://schemas.microsoft.com/office/drawing/2014/main" id="{580113FD-7F96-4EBC-A749-284485D137EA}"/>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6" name="Rectangle 176">
            <a:extLst>
              <a:ext uri="{FF2B5EF4-FFF2-40B4-BE49-F238E27FC236}">
                <a16:creationId xmlns:a16="http://schemas.microsoft.com/office/drawing/2014/main" id="{9BB7F727-6106-4CB0-9041-D98F74416615}"/>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386448248"/>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36" name="Title 1">
            <a:extLst>
              <a:ext uri="{FF2B5EF4-FFF2-40B4-BE49-F238E27FC236}">
                <a16:creationId xmlns:a16="http://schemas.microsoft.com/office/drawing/2014/main" id="{66104C3E-A142-41AD-AB9E-DC300D7CF2DC}"/>
              </a:ext>
            </a:extLst>
          </p:cNvPr>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grpSp>
        <p:nvGrpSpPr>
          <p:cNvPr id="37" name="Group 36">
            <a:extLst>
              <a:ext uri="{FF2B5EF4-FFF2-40B4-BE49-F238E27FC236}">
                <a16:creationId xmlns:a16="http://schemas.microsoft.com/office/drawing/2014/main" id="{36F7394E-4FE8-471E-B07B-5302279FBEE0}"/>
              </a:ext>
            </a:extLst>
          </p:cNvPr>
          <p:cNvGrpSpPr/>
          <p:nvPr userDrawn="1"/>
        </p:nvGrpSpPr>
        <p:grpSpPr>
          <a:xfrm>
            <a:off x="7358173" y="6361974"/>
            <a:ext cx="1382376" cy="297562"/>
            <a:chOff x="6923088" y="4475163"/>
            <a:chExt cx="1873251" cy="403225"/>
          </a:xfrm>
        </p:grpSpPr>
        <p:sp>
          <p:nvSpPr>
            <p:cNvPr id="38" name="AutoShape 4">
              <a:extLst>
                <a:ext uri="{FF2B5EF4-FFF2-40B4-BE49-F238E27FC236}">
                  <a16:creationId xmlns:a16="http://schemas.microsoft.com/office/drawing/2014/main" id="{3E2A5C88-E0B6-474F-A679-A3F074158213}"/>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6">
              <a:extLst>
                <a:ext uri="{FF2B5EF4-FFF2-40B4-BE49-F238E27FC236}">
                  <a16:creationId xmlns:a16="http://schemas.microsoft.com/office/drawing/2014/main" id="{3F712C4B-5E27-4358-A98D-BC9AA80D52A8}"/>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7">
              <a:extLst>
                <a:ext uri="{FF2B5EF4-FFF2-40B4-BE49-F238E27FC236}">
                  <a16:creationId xmlns:a16="http://schemas.microsoft.com/office/drawing/2014/main" id="{854B66AB-6682-4D00-85AA-76CDE463E3E3}"/>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3">
              <a:extLst>
                <a:ext uri="{FF2B5EF4-FFF2-40B4-BE49-F238E27FC236}">
                  <a16:creationId xmlns:a16="http://schemas.microsoft.com/office/drawing/2014/main" id="{4053630A-C659-4D02-A031-6A4E08161691}"/>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4">
              <a:extLst>
                <a:ext uri="{FF2B5EF4-FFF2-40B4-BE49-F238E27FC236}">
                  <a16:creationId xmlns:a16="http://schemas.microsoft.com/office/drawing/2014/main" id="{5498DDEF-F1B8-48B6-86D8-1E906144112D}"/>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5">
              <a:extLst>
                <a:ext uri="{FF2B5EF4-FFF2-40B4-BE49-F238E27FC236}">
                  <a16:creationId xmlns:a16="http://schemas.microsoft.com/office/drawing/2014/main" id="{E79A6D0C-8A45-41D8-89C5-5BABD8DE672A}"/>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6">
              <a:extLst>
                <a:ext uri="{FF2B5EF4-FFF2-40B4-BE49-F238E27FC236}">
                  <a16:creationId xmlns:a16="http://schemas.microsoft.com/office/drawing/2014/main" id="{353C0DFA-B345-4AC5-904F-804E5B1A4ACD}"/>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87">
              <a:extLst>
                <a:ext uri="{FF2B5EF4-FFF2-40B4-BE49-F238E27FC236}">
                  <a16:creationId xmlns:a16="http://schemas.microsoft.com/office/drawing/2014/main" id="{D7B94AC4-22BF-4EE7-9858-F2E6E0244AF6}"/>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88">
              <a:extLst>
                <a:ext uri="{FF2B5EF4-FFF2-40B4-BE49-F238E27FC236}">
                  <a16:creationId xmlns:a16="http://schemas.microsoft.com/office/drawing/2014/main" id="{993BF514-E459-46B2-BDEA-89B918DDB41E}"/>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89">
              <a:extLst>
                <a:ext uri="{FF2B5EF4-FFF2-40B4-BE49-F238E27FC236}">
                  <a16:creationId xmlns:a16="http://schemas.microsoft.com/office/drawing/2014/main" id="{6DF1F79B-8AAE-47FC-BEFE-1F02AEFADC8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0">
              <a:extLst>
                <a:ext uri="{FF2B5EF4-FFF2-40B4-BE49-F238E27FC236}">
                  <a16:creationId xmlns:a16="http://schemas.microsoft.com/office/drawing/2014/main" id="{C609B0B4-9645-4422-AA75-B96EF5EB6FC5}"/>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1">
              <a:extLst>
                <a:ext uri="{FF2B5EF4-FFF2-40B4-BE49-F238E27FC236}">
                  <a16:creationId xmlns:a16="http://schemas.microsoft.com/office/drawing/2014/main" id="{A6EB0E81-604D-40BC-85BF-612ABEC9C526}"/>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2">
              <a:extLst>
                <a:ext uri="{FF2B5EF4-FFF2-40B4-BE49-F238E27FC236}">
                  <a16:creationId xmlns:a16="http://schemas.microsoft.com/office/drawing/2014/main" id="{935E4DA2-D3BD-46A7-B70F-899848CE5E5A}"/>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3">
              <a:extLst>
                <a:ext uri="{FF2B5EF4-FFF2-40B4-BE49-F238E27FC236}">
                  <a16:creationId xmlns:a16="http://schemas.microsoft.com/office/drawing/2014/main" id="{C48F8A33-B185-405E-BA3F-D7B9AACEF802}"/>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4">
              <a:extLst>
                <a:ext uri="{FF2B5EF4-FFF2-40B4-BE49-F238E27FC236}">
                  <a16:creationId xmlns:a16="http://schemas.microsoft.com/office/drawing/2014/main" id="{C6E7B03C-3268-4A4F-84CA-0A46BA585BC5}"/>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5">
              <a:extLst>
                <a:ext uri="{FF2B5EF4-FFF2-40B4-BE49-F238E27FC236}">
                  <a16:creationId xmlns:a16="http://schemas.microsoft.com/office/drawing/2014/main" id="{675D0D29-3F63-414C-9544-8C3F75A06D09}"/>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6">
              <a:extLst>
                <a:ext uri="{FF2B5EF4-FFF2-40B4-BE49-F238E27FC236}">
                  <a16:creationId xmlns:a16="http://schemas.microsoft.com/office/drawing/2014/main" id="{4C96A125-CBEC-4ED0-864F-3C69E7904428}"/>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7">
              <a:extLst>
                <a:ext uri="{FF2B5EF4-FFF2-40B4-BE49-F238E27FC236}">
                  <a16:creationId xmlns:a16="http://schemas.microsoft.com/office/drawing/2014/main" id="{9837EE82-5030-4495-A7B6-B5D5F92EC670}"/>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98">
              <a:extLst>
                <a:ext uri="{FF2B5EF4-FFF2-40B4-BE49-F238E27FC236}">
                  <a16:creationId xmlns:a16="http://schemas.microsoft.com/office/drawing/2014/main" id="{41E194C0-8CDA-491E-9847-DCC0F63997DF}"/>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99">
              <a:extLst>
                <a:ext uri="{FF2B5EF4-FFF2-40B4-BE49-F238E27FC236}">
                  <a16:creationId xmlns:a16="http://schemas.microsoft.com/office/drawing/2014/main" id="{BAC4FA3C-97D7-4255-A782-0D07E2F629BB}"/>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0">
              <a:extLst>
                <a:ext uri="{FF2B5EF4-FFF2-40B4-BE49-F238E27FC236}">
                  <a16:creationId xmlns:a16="http://schemas.microsoft.com/office/drawing/2014/main" id="{22855E89-47EA-4A54-A6BC-EADE0A54A087}"/>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1">
              <a:extLst>
                <a:ext uri="{FF2B5EF4-FFF2-40B4-BE49-F238E27FC236}">
                  <a16:creationId xmlns:a16="http://schemas.microsoft.com/office/drawing/2014/main" id="{21A51EF9-12A1-45A8-9928-5D85AE6B54D6}"/>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2">
              <a:extLst>
                <a:ext uri="{FF2B5EF4-FFF2-40B4-BE49-F238E27FC236}">
                  <a16:creationId xmlns:a16="http://schemas.microsoft.com/office/drawing/2014/main" id="{4F8F53D3-E17F-45BB-9804-AB8041F7D0E9}"/>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3">
              <a:extLst>
                <a:ext uri="{FF2B5EF4-FFF2-40B4-BE49-F238E27FC236}">
                  <a16:creationId xmlns:a16="http://schemas.microsoft.com/office/drawing/2014/main" id="{0B285C72-A53B-49C0-A677-77AE130F86D8}"/>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 name="Freeform 104">
              <a:extLst>
                <a:ext uri="{FF2B5EF4-FFF2-40B4-BE49-F238E27FC236}">
                  <a16:creationId xmlns:a16="http://schemas.microsoft.com/office/drawing/2014/main" id="{321E4275-9F79-4E16-879C-73AC8DFDAB8C}"/>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 name="Freeform 105">
              <a:extLst>
                <a:ext uri="{FF2B5EF4-FFF2-40B4-BE49-F238E27FC236}">
                  <a16:creationId xmlns:a16="http://schemas.microsoft.com/office/drawing/2014/main" id="{2E4ED0D6-DCAA-40F4-BB20-445F307A53B9}"/>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4" name="Slide Number Placeholder 3">
            <a:extLst>
              <a:ext uri="{FF2B5EF4-FFF2-40B4-BE49-F238E27FC236}">
                <a16:creationId xmlns:a16="http://schemas.microsoft.com/office/drawing/2014/main" id="{C0CE3AF5-BFB2-4AE4-87FB-D42F76EF3CC1}"/>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5" name="Rectangle 155">
            <a:extLst>
              <a:ext uri="{FF2B5EF4-FFF2-40B4-BE49-F238E27FC236}">
                <a16:creationId xmlns:a16="http://schemas.microsoft.com/office/drawing/2014/main" id="{46A9D3DB-8A14-428B-A89B-433021B5F68F}"/>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66" name="Rectangle 176">
            <a:extLst>
              <a:ext uri="{FF2B5EF4-FFF2-40B4-BE49-F238E27FC236}">
                <a16:creationId xmlns:a16="http://schemas.microsoft.com/office/drawing/2014/main" id="{36DD1573-8025-45C4-BAC3-361CB1203E75}"/>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3286286406"/>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8" name="Title 1">
            <a:extLst>
              <a:ext uri="{FF2B5EF4-FFF2-40B4-BE49-F238E27FC236}">
                <a16:creationId xmlns:a16="http://schemas.microsoft.com/office/drawing/2014/main" id="{4A7349E3-8B6C-4739-A53A-1A0DB38F0C52}"/>
              </a:ext>
            </a:extLst>
          </p:cNvPr>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39" name="Content Placeholder 2">
            <a:extLst>
              <a:ext uri="{FF2B5EF4-FFF2-40B4-BE49-F238E27FC236}">
                <a16:creationId xmlns:a16="http://schemas.microsoft.com/office/drawing/2014/main" id="{94F49186-E981-46B3-85F5-4F23C5152CD1}"/>
              </a:ext>
            </a:extLst>
          </p:cNvPr>
          <p:cNvSpPr>
            <a:spLocks noGrp="1"/>
          </p:cNvSpPr>
          <p:nvPr>
            <p:ph idx="13"/>
          </p:nvPr>
        </p:nvSpPr>
        <p:spPr>
          <a:xfrm>
            <a:off x="325661" y="1339850"/>
            <a:ext cx="8188710" cy="4878388"/>
          </a:xfrm>
        </p:spPr>
        <p:txBody>
          <a:bodyPr lIns="91440"/>
          <a:lstStyle>
            <a:lvl1pPr marL="0" indent="0" algn="l" rtl="0" fontAlgn="base">
              <a:spcBef>
                <a:spcPts val="480"/>
              </a:spcBef>
              <a:spcAft>
                <a:spcPct val="0"/>
              </a:spcAft>
              <a:buSzPct val="40000"/>
              <a:defRPr lang="en-US" sz="1400" b="1" dirty="0" smtClean="0">
                <a:solidFill>
                  <a:srgbClr val="7A9A3D"/>
                </a:solidFill>
                <a:latin typeface="+mn-lt"/>
                <a:ea typeface="+mn-ea"/>
                <a:cs typeface="+mn-cs"/>
              </a:defRPr>
            </a:lvl1pPr>
            <a:lvl2pPr>
              <a:spcBef>
                <a:spcPts val="2000"/>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lvl="0"/>
            <a:r>
              <a:rPr lang="en-US" dirty="0"/>
              <a:t>Click to edit Master text styles</a:t>
            </a:r>
          </a:p>
        </p:txBody>
      </p:sp>
      <p:grpSp>
        <p:nvGrpSpPr>
          <p:cNvPr id="40" name="Group 39">
            <a:extLst>
              <a:ext uri="{FF2B5EF4-FFF2-40B4-BE49-F238E27FC236}">
                <a16:creationId xmlns:a16="http://schemas.microsoft.com/office/drawing/2014/main" id="{EE723EC6-CC8E-4DB8-A6E4-4616E48282D5}"/>
              </a:ext>
            </a:extLst>
          </p:cNvPr>
          <p:cNvGrpSpPr/>
          <p:nvPr userDrawn="1"/>
        </p:nvGrpSpPr>
        <p:grpSpPr>
          <a:xfrm>
            <a:off x="7358173" y="6361974"/>
            <a:ext cx="1382376" cy="297562"/>
            <a:chOff x="6923088" y="4475163"/>
            <a:chExt cx="1873251" cy="403225"/>
          </a:xfrm>
        </p:grpSpPr>
        <p:sp>
          <p:nvSpPr>
            <p:cNvPr id="41" name="AutoShape 4">
              <a:extLst>
                <a:ext uri="{FF2B5EF4-FFF2-40B4-BE49-F238E27FC236}">
                  <a16:creationId xmlns:a16="http://schemas.microsoft.com/office/drawing/2014/main" id="{CD6D2C20-703F-45D1-971A-07AA377B7522}"/>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6">
              <a:extLst>
                <a:ext uri="{FF2B5EF4-FFF2-40B4-BE49-F238E27FC236}">
                  <a16:creationId xmlns:a16="http://schemas.microsoft.com/office/drawing/2014/main" id="{41E13019-7F55-4E68-AD30-7F577511D8BA}"/>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7">
              <a:extLst>
                <a:ext uri="{FF2B5EF4-FFF2-40B4-BE49-F238E27FC236}">
                  <a16:creationId xmlns:a16="http://schemas.microsoft.com/office/drawing/2014/main" id="{68BF4E69-FDF8-4B4B-B4A6-E748404AAF8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3">
              <a:extLst>
                <a:ext uri="{FF2B5EF4-FFF2-40B4-BE49-F238E27FC236}">
                  <a16:creationId xmlns:a16="http://schemas.microsoft.com/office/drawing/2014/main" id="{1B60BF6C-0C4B-42D5-B086-BD18006D1AAB}"/>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84">
              <a:extLst>
                <a:ext uri="{FF2B5EF4-FFF2-40B4-BE49-F238E27FC236}">
                  <a16:creationId xmlns:a16="http://schemas.microsoft.com/office/drawing/2014/main" id="{CA21563A-1313-4112-A89A-306E4EB41767}"/>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85">
              <a:extLst>
                <a:ext uri="{FF2B5EF4-FFF2-40B4-BE49-F238E27FC236}">
                  <a16:creationId xmlns:a16="http://schemas.microsoft.com/office/drawing/2014/main" id="{D2CFEE96-5973-49DF-967E-838F66AA0AD1}"/>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86">
              <a:extLst>
                <a:ext uri="{FF2B5EF4-FFF2-40B4-BE49-F238E27FC236}">
                  <a16:creationId xmlns:a16="http://schemas.microsoft.com/office/drawing/2014/main" id="{44C8141E-9357-4230-938B-8C2FE3E9E591}"/>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87">
              <a:extLst>
                <a:ext uri="{FF2B5EF4-FFF2-40B4-BE49-F238E27FC236}">
                  <a16:creationId xmlns:a16="http://schemas.microsoft.com/office/drawing/2014/main" id="{38A1EBFE-0E6C-4AF9-9547-8DB7C96317B0}"/>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88">
              <a:extLst>
                <a:ext uri="{FF2B5EF4-FFF2-40B4-BE49-F238E27FC236}">
                  <a16:creationId xmlns:a16="http://schemas.microsoft.com/office/drawing/2014/main" id="{44B360BA-DC21-4C5C-8A06-A9678ECF7FA9}"/>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89">
              <a:extLst>
                <a:ext uri="{FF2B5EF4-FFF2-40B4-BE49-F238E27FC236}">
                  <a16:creationId xmlns:a16="http://schemas.microsoft.com/office/drawing/2014/main" id="{8A65C20F-F1BB-4106-9D74-225DAA38058D}"/>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0">
              <a:extLst>
                <a:ext uri="{FF2B5EF4-FFF2-40B4-BE49-F238E27FC236}">
                  <a16:creationId xmlns:a16="http://schemas.microsoft.com/office/drawing/2014/main" id="{50F76AFB-6120-4115-8B3E-C9CBEC64B857}"/>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1">
              <a:extLst>
                <a:ext uri="{FF2B5EF4-FFF2-40B4-BE49-F238E27FC236}">
                  <a16:creationId xmlns:a16="http://schemas.microsoft.com/office/drawing/2014/main" id="{0DCE3109-A346-42B7-BE46-5F7BA46DF680}"/>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2">
              <a:extLst>
                <a:ext uri="{FF2B5EF4-FFF2-40B4-BE49-F238E27FC236}">
                  <a16:creationId xmlns:a16="http://schemas.microsoft.com/office/drawing/2014/main" id="{E4198EE0-93B1-45F9-B73D-6B4D2A636CD2}"/>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3">
              <a:extLst>
                <a:ext uri="{FF2B5EF4-FFF2-40B4-BE49-F238E27FC236}">
                  <a16:creationId xmlns:a16="http://schemas.microsoft.com/office/drawing/2014/main" id="{2CA2A07C-6FB1-42CB-831A-2AA066A12F7A}"/>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4">
              <a:extLst>
                <a:ext uri="{FF2B5EF4-FFF2-40B4-BE49-F238E27FC236}">
                  <a16:creationId xmlns:a16="http://schemas.microsoft.com/office/drawing/2014/main" id="{798E9A55-3B4B-49C8-AFFC-4165B2B9F4D4}"/>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95">
              <a:extLst>
                <a:ext uri="{FF2B5EF4-FFF2-40B4-BE49-F238E27FC236}">
                  <a16:creationId xmlns:a16="http://schemas.microsoft.com/office/drawing/2014/main" id="{83600F54-3F82-489F-A709-8A5078330BB6}"/>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96">
              <a:extLst>
                <a:ext uri="{FF2B5EF4-FFF2-40B4-BE49-F238E27FC236}">
                  <a16:creationId xmlns:a16="http://schemas.microsoft.com/office/drawing/2014/main" id="{7E298361-8B43-4E2D-9593-167412858F16}"/>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97">
              <a:extLst>
                <a:ext uri="{FF2B5EF4-FFF2-40B4-BE49-F238E27FC236}">
                  <a16:creationId xmlns:a16="http://schemas.microsoft.com/office/drawing/2014/main" id="{FBCC8CAB-519E-4D80-95C2-54E145B2874D}"/>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98">
              <a:extLst>
                <a:ext uri="{FF2B5EF4-FFF2-40B4-BE49-F238E27FC236}">
                  <a16:creationId xmlns:a16="http://schemas.microsoft.com/office/drawing/2014/main" id="{223D9C69-0BD3-4846-BABC-0283215DE3DA}"/>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99">
              <a:extLst>
                <a:ext uri="{FF2B5EF4-FFF2-40B4-BE49-F238E27FC236}">
                  <a16:creationId xmlns:a16="http://schemas.microsoft.com/office/drawing/2014/main" id="{4903BE0A-C25A-4674-937F-DDF69F2BE05D}"/>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0">
              <a:extLst>
                <a:ext uri="{FF2B5EF4-FFF2-40B4-BE49-F238E27FC236}">
                  <a16:creationId xmlns:a16="http://schemas.microsoft.com/office/drawing/2014/main" id="{35D6C718-3392-48A8-8A15-597CFFB19671}"/>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 name="Freeform 101">
              <a:extLst>
                <a:ext uri="{FF2B5EF4-FFF2-40B4-BE49-F238E27FC236}">
                  <a16:creationId xmlns:a16="http://schemas.microsoft.com/office/drawing/2014/main" id="{E6605C04-FD08-456F-9895-E5E12ECEC714}"/>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 name="Freeform 102">
              <a:extLst>
                <a:ext uri="{FF2B5EF4-FFF2-40B4-BE49-F238E27FC236}">
                  <a16:creationId xmlns:a16="http://schemas.microsoft.com/office/drawing/2014/main" id="{EB3AA035-E0F8-4E4D-9C3B-D79D0285BCA0}"/>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 name="Freeform 103">
              <a:extLst>
                <a:ext uri="{FF2B5EF4-FFF2-40B4-BE49-F238E27FC236}">
                  <a16:creationId xmlns:a16="http://schemas.microsoft.com/office/drawing/2014/main" id="{9B8D0537-B3F7-4575-AB24-16BBF1FE9049}"/>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 name="Freeform 104">
              <a:extLst>
                <a:ext uri="{FF2B5EF4-FFF2-40B4-BE49-F238E27FC236}">
                  <a16:creationId xmlns:a16="http://schemas.microsoft.com/office/drawing/2014/main" id="{09B82447-43C4-4376-BAC2-E6FB8591A913}"/>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 name="Freeform 105">
              <a:extLst>
                <a:ext uri="{FF2B5EF4-FFF2-40B4-BE49-F238E27FC236}">
                  <a16:creationId xmlns:a16="http://schemas.microsoft.com/office/drawing/2014/main" id="{674CB427-EE80-4A8F-8B38-E9EC44B63B70}"/>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7" name="Slide Number Placeholder 3">
            <a:extLst>
              <a:ext uri="{FF2B5EF4-FFF2-40B4-BE49-F238E27FC236}">
                <a16:creationId xmlns:a16="http://schemas.microsoft.com/office/drawing/2014/main" id="{199C1B36-AD0E-4FA3-9063-78CC6EC90179}"/>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8" name="Rectangle 155">
            <a:extLst>
              <a:ext uri="{FF2B5EF4-FFF2-40B4-BE49-F238E27FC236}">
                <a16:creationId xmlns:a16="http://schemas.microsoft.com/office/drawing/2014/main" id="{A8B63FF2-5CA4-4B37-B2D1-7EFC83F2E47E}"/>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69" name="Rectangle 176">
            <a:extLst>
              <a:ext uri="{FF2B5EF4-FFF2-40B4-BE49-F238E27FC236}">
                <a16:creationId xmlns:a16="http://schemas.microsoft.com/office/drawing/2014/main" id="{3CB9F1B9-80D6-4570-A7DF-ABC33C639304}"/>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4010475396"/>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_Bulleted List">
    <p:spTree>
      <p:nvGrpSpPr>
        <p:cNvPr id="1" name=""/>
        <p:cNvGrpSpPr/>
        <p:nvPr/>
      </p:nvGrpSpPr>
      <p:grpSpPr>
        <a:xfrm>
          <a:off x="0" y="0"/>
          <a:ext cx="0" cy="0"/>
          <a:chOff x="0" y="0"/>
          <a:chExt cx="0" cy="0"/>
        </a:xfrm>
      </p:grpSpPr>
      <p:sp>
        <p:nvSpPr>
          <p:cNvPr id="72" name="Title 1">
            <a:extLst>
              <a:ext uri="{FF2B5EF4-FFF2-40B4-BE49-F238E27FC236}">
                <a16:creationId xmlns:a16="http://schemas.microsoft.com/office/drawing/2014/main" id="{BC9B19F1-C252-4F0F-A39B-BCB535B926F0}"/>
              </a:ext>
            </a:extLst>
          </p:cNvPr>
          <p:cNvSpPr>
            <a:spLocks noGrp="1"/>
          </p:cNvSpPr>
          <p:nvPr>
            <p:ph type="title"/>
          </p:nvPr>
        </p:nvSpPr>
        <p:spPr>
          <a:xfrm>
            <a:off x="317115" y="228600"/>
            <a:ext cx="8188710" cy="841248"/>
          </a:xfrm>
        </p:spPr>
        <p:txBody>
          <a:bodyPr/>
          <a:lstStyle>
            <a:lvl1pPr>
              <a:defRPr>
                <a:solidFill>
                  <a:srgbClr val="333F48"/>
                </a:solidFill>
              </a:defRPr>
            </a:lvl1pPr>
          </a:lstStyle>
          <a:p>
            <a:r>
              <a:rPr lang="en-US"/>
              <a:t>Click to edit Master title style</a:t>
            </a:r>
            <a:endParaRPr lang="en-US" dirty="0"/>
          </a:p>
        </p:txBody>
      </p:sp>
      <p:sp>
        <p:nvSpPr>
          <p:cNvPr id="73" name="Content Placeholder 2">
            <a:extLst>
              <a:ext uri="{FF2B5EF4-FFF2-40B4-BE49-F238E27FC236}">
                <a16:creationId xmlns:a16="http://schemas.microsoft.com/office/drawing/2014/main" id="{E150C85B-C519-44FB-BEC1-D2E9270F595B}"/>
              </a:ext>
            </a:extLst>
          </p:cNvPr>
          <p:cNvSpPr>
            <a:spLocks noGrp="1"/>
          </p:cNvSpPr>
          <p:nvPr>
            <p:ph idx="12"/>
          </p:nvPr>
        </p:nvSpPr>
        <p:spPr>
          <a:xfrm>
            <a:off x="325661" y="1339850"/>
            <a:ext cx="8188710" cy="4878388"/>
          </a:xfrm>
        </p:spPr>
        <p:txBody>
          <a:bodyPr lIns="91440"/>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68692"/>
              </a:buClr>
              <a:defRPr lang="en-US" sz="1200" dirty="0" smtClean="0">
                <a:solidFill>
                  <a:srgbClr val="000000"/>
                </a:solidFill>
                <a:latin typeface="+mn-lt"/>
              </a:defRPr>
            </a:lvl3pPr>
            <a:lvl4pPr marL="342900" indent="-114300">
              <a:buClr>
                <a:srgbClr val="000000"/>
              </a:buClr>
              <a:buSzPct val="100000"/>
              <a:buFont typeface="Arial" pitchFamily="34" charset="0"/>
              <a:buChar char="•"/>
              <a:defRPr sz="1200">
                <a:solidFill>
                  <a:srgbClr val="000000"/>
                </a:solidFill>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grpSp>
        <p:nvGrpSpPr>
          <p:cNvPr id="74" name="Group 73">
            <a:extLst>
              <a:ext uri="{FF2B5EF4-FFF2-40B4-BE49-F238E27FC236}">
                <a16:creationId xmlns:a16="http://schemas.microsoft.com/office/drawing/2014/main" id="{AF4B537B-FFF4-412B-950D-26F747726840}"/>
              </a:ext>
            </a:extLst>
          </p:cNvPr>
          <p:cNvGrpSpPr/>
          <p:nvPr userDrawn="1"/>
        </p:nvGrpSpPr>
        <p:grpSpPr>
          <a:xfrm>
            <a:off x="7358173" y="6361974"/>
            <a:ext cx="1382376" cy="297562"/>
            <a:chOff x="6923088" y="4475163"/>
            <a:chExt cx="1873251" cy="403225"/>
          </a:xfrm>
        </p:grpSpPr>
        <p:sp>
          <p:nvSpPr>
            <p:cNvPr id="75" name="AutoShape 4">
              <a:extLst>
                <a:ext uri="{FF2B5EF4-FFF2-40B4-BE49-F238E27FC236}">
                  <a16:creationId xmlns:a16="http://schemas.microsoft.com/office/drawing/2014/main" id="{20AA7B08-7B43-4794-A400-50E5900B2E40}"/>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6" name="Freeform 6">
              <a:extLst>
                <a:ext uri="{FF2B5EF4-FFF2-40B4-BE49-F238E27FC236}">
                  <a16:creationId xmlns:a16="http://schemas.microsoft.com/office/drawing/2014/main" id="{209BF590-74AA-4165-80FB-78E2C99035DA}"/>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 name="Freeform 7">
              <a:extLst>
                <a:ext uri="{FF2B5EF4-FFF2-40B4-BE49-F238E27FC236}">
                  <a16:creationId xmlns:a16="http://schemas.microsoft.com/office/drawing/2014/main" id="{D00AFDE2-55D1-4CB5-A5C6-F43D47FF3C44}"/>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 name="Freeform 83">
              <a:extLst>
                <a:ext uri="{FF2B5EF4-FFF2-40B4-BE49-F238E27FC236}">
                  <a16:creationId xmlns:a16="http://schemas.microsoft.com/office/drawing/2014/main" id="{D3BA0290-B694-444D-ACA8-763655FBE1FF}"/>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 name="Freeform 84">
              <a:extLst>
                <a:ext uri="{FF2B5EF4-FFF2-40B4-BE49-F238E27FC236}">
                  <a16:creationId xmlns:a16="http://schemas.microsoft.com/office/drawing/2014/main" id="{2E97BA50-AB68-4DC4-A94D-7B32CE7F0116}"/>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 name="Freeform 85">
              <a:extLst>
                <a:ext uri="{FF2B5EF4-FFF2-40B4-BE49-F238E27FC236}">
                  <a16:creationId xmlns:a16="http://schemas.microsoft.com/office/drawing/2014/main" id="{A68FD514-FAE8-4229-BA21-82F6C8F42DFA}"/>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1" name="Freeform 86">
              <a:extLst>
                <a:ext uri="{FF2B5EF4-FFF2-40B4-BE49-F238E27FC236}">
                  <a16:creationId xmlns:a16="http://schemas.microsoft.com/office/drawing/2014/main" id="{C30EA4C5-4478-4E08-8DCF-B97F01DC6A01}"/>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 name="Freeform 87">
              <a:extLst>
                <a:ext uri="{FF2B5EF4-FFF2-40B4-BE49-F238E27FC236}">
                  <a16:creationId xmlns:a16="http://schemas.microsoft.com/office/drawing/2014/main" id="{78723C8E-A4BE-446E-892D-C7CF12852064}"/>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3" name="Freeform 88">
              <a:extLst>
                <a:ext uri="{FF2B5EF4-FFF2-40B4-BE49-F238E27FC236}">
                  <a16:creationId xmlns:a16="http://schemas.microsoft.com/office/drawing/2014/main" id="{179771C8-A700-4F8E-9CCF-8B397400C172}"/>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4" name="Freeform 89">
              <a:extLst>
                <a:ext uri="{FF2B5EF4-FFF2-40B4-BE49-F238E27FC236}">
                  <a16:creationId xmlns:a16="http://schemas.microsoft.com/office/drawing/2014/main" id="{93869B18-AFA8-4BB9-94FD-1601324E4B0B}"/>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5" name="Freeform 90">
              <a:extLst>
                <a:ext uri="{FF2B5EF4-FFF2-40B4-BE49-F238E27FC236}">
                  <a16:creationId xmlns:a16="http://schemas.microsoft.com/office/drawing/2014/main" id="{1AC35EA3-D18F-486B-82E9-21BB930ABFC0}"/>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6" name="Freeform 91">
              <a:extLst>
                <a:ext uri="{FF2B5EF4-FFF2-40B4-BE49-F238E27FC236}">
                  <a16:creationId xmlns:a16="http://schemas.microsoft.com/office/drawing/2014/main" id="{11010441-1C1D-4780-B8EF-DF0C2E6A7ED4}"/>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7" name="Freeform 92">
              <a:extLst>
                <a:ext uri="{FF2B5EF4-FFF2-40B4-BE49-F238E27FC236}">
                  <a16:creationId xmlns:a16="http://schemas.microsoft.com/office/drawing/2014/main" id="{775BB46D-032C-4C9C-A154-372CD4E0390F}"/>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8" name="Freeform 93">
              <a:extLst>
                <a:ext uri="{FF2B5EF4-FFF2-40B4-BE49-F238E27FC236}">
                  <a16:creationId xmlns:a16="http://schemas.microsoft.com/office/drawing/2014/main" id="{CAD9DA22-329E-4BC0-AC07-074DB9C66A2C}"/>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9" name="Freeform 94">
              <a:extLst>
                <a:ext uri="{FF2B5EF4-FFF2-40B4-BE49-F238E27FC236}">
                  <a16:creationId xmlns:a16="http://schemas.microsoft.com/office/drawing/2014/main" id="{1D071C49-A880-4AAA-9F9F-675BEFAD8E59}"/>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0" name="Freeform 95">
              <a:extLst>
                <a:ext uri="{FF2B5EF4-FFF2-40B4-BE49-F238E27FC236}">
                  <a16:creationId xmlns:a16="http://schemas.microsoft.com/office/drawing/2014/main" id="{149C63F7-7DCE-438E-AA11-60305D229228}"/>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1" name="Freeform 96">
              <a:extLst>
                <a:ext uri="{FF2B5EF4-FFF2-40B4-BE49-F238E27FC236}">
                  <a16:creationId xmlns:a16="http://schemas.microsoft.com/office/drawing/2014/main" id="{C2EAF4BA-4BD2-4A51-BB70-04A7EB464141}"/>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2" name="Freeform 97">
              <a:extLst>
                <a:ext uri="{FF2B5EF4-FFF2-40B4-BE49-F238E27FC236}">
                  <a16:creationId xmlns:a16="http://schemas.microsoft.com/office/drawing/2014/main" id="{45E0BA13-491F-4094-A1BF-74E1EEE5319F}"/>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3" name="Freeform 98">
              <a:extLst>
                <a:ext uri="{FF2B5EF4-FFF2-40B4-BE49-F238E27FC236}">
                  <a16:creationId xmlns:a16="http://schemas.microsoft.com/office/drawing/2014/main" id="{BF37BCAB-9EB0-4E85-91AE-732C23BF8E06}"/>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 name="Freeform 99">
              <a:extLst>
                <a:ext uri="{FF2B5EF4-FFF2-40B4-BE49-F238E27FC236}">
                  <a16:creationId xmlns:a16="http://schemas.microsoft.com/office/drawing/2014/main" id="{DCF0F315-4B14-4C9F-8BE7-8532CE41BF5B}"/>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5" name="Freeform 100">
              <a:extLst>
                <a:ext uri="{FF2B5EF4-FFF2-40B4-BE49-F238E27FC236}">
                  <a16:creationId xmlns:a16="http://schemas.microsoft.com/office/drawing/2014/main" id="{6E4AC2F2-934B-481F-9C86-D5B5211B243C}"/>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6" name="Freeform 101">
              <a:extLst>
                <a:ext uri="{FF2B5EF4-FFF2-40B4-BE49-F238E27FC236}">
                  <a16:creationId xmlns:a16="http://schemas.microsoft.com/office/drawing/2014/main" id="{F7D28425-4C12-4A98-A1F9-42D8C928BFA7}"/>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7" name="Freeform 102">
              <a:extLst>
                <a:ext uri="{FF2B5EF4-FFF2-40B4-BE49-F238E27FC236}">
                  <a16:creationId xmlns:a16="http://schemas.microsoft.com/office/drawing/2014/main" id="{B032D810-A207-4DA0-8CCF-E665BE7D2D27}"/>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8" name="Freeform 103">
              <a:extLst>
                <a:ext uri="{FF2B5EF4-FFF2-40B4-BE49-F238E27FC236}">
                  <a16:creationId xmlns:a16="http://schemas.microsoft.com/office/drawing/2014/main" id="{CDE654AF-FEE8-4570-8B4B-0A3D9F8171EA}"/>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9" name="Freeform 104">
              <a:extLst>
                <a:ext uri="{FF2B5EF4-FFF2-40B4-BE49-F238E27FC236}">
                  <a16:creationId xmlns:a16="http://schemas.microsoft.com/office/drawing/2014/main" id="{4C8DC055-B8FB-42F5-BEF9-EB779C2900C8}"/>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0" name="Freeform 105">
              <a:extLst>
                <a:ext uri="{FF2B5EF4-FFF2-40B4-BE49-F238E27FC236}">
                  <a16:creationId xmlns:a16="http://schemas.microsoft.com/office/drawing/2014/main" id="{B692EC74-543C-485E-92CF-ECC06A027638}"/>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101" name="Slide Number Placeholder 3">
            <a:extLst>
              <a:ext uri="{FF2B5EF4-FFF2-40B4-BE49-F238E27FC236}">
                <a16:creationId xmlns:a16="http://schemas.microsoft.com/office/drawing/2014/main" id="{34459F9C-AF3E-46F6-8295-6F8374FD3AFF}"/>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102" name="Rectangle 155">
            <a:extLst>
              <a:ext uri="{FF2B5EF4-FFF2-40B4-BE49-F238E27FC236}">
                <a16:creationId xmlns:a16="http://schemas.microsoft.com/office/drawing/2014/main" id="{FA863785-FDBF-44CE-AA13-318E711A40AC}"/>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103" name="Rectangle 176">
            <a:extLst>
              <a:ext uri="{FF2B5EF4-FFF2-40B4-BE49-F238E27FC236}">
                <a16:creationId xmlns:a16="http://schemas.microsoft.com/office/drawing/2014/main" id="{0F90F6E7-E69A-40D8-B60D-1F0CB3281304}"/>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2615604152"/>
      </p:ext>
    </p:extLst>
  </p:cSld>
  <p:clrMapOvr>
    <a:masterClrMapping/>
  </p:clrMapOvr>
  <p:extLst>
    <p:ext uri="{DCECCB84-F9BA-43D5-87BE-67443E8EF086}">
      <p15:sldGuideLst xmlns:p15="http://schemas.microsoft.com/office/powerpoint/2012/main">
        <p15:guide id="1" orient="horz" pos="4200" userDrawn="1">
          <p15:clr>
            <a:srgbClr val="FBAE40"/>
          </p15:clr>
        </p15:guide>
        <p15:guide id="2" pos="2880" userDrawn="1">
          <p15:clr>
            <a:srgbClr val="FBAE40"/>
          </p15:clr>
        </p15:guide>
      </p15:sldGuideLst>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_Bulleted List - with subhead">
    <p:spTree>
      <p:nvGrpSpPr>
        <p:cNvPr id="1" name=""/>
        <p:cNvGrpSpPr/>
        <p:nvPr/>
      </p:nvGrpSpPr>
      <p:grpSpPr>
        <a:xfrm>
          <a:off x="0" y="0"/>
          <a:ext cx="0" cy="0"/>
          <a:chOff x="0" y="0"/>
          <a:chExt cx="0" cy="0"/>
        </a:xfrm>
      </p:grpSpPr>
      <p:sp>
        <p:nvSpPr>
          <p:cNvPr id="40" name="Title 1">
            <a:extLst>
              <a:ext uri="{FF2B5EF4-FFF2-40B4-BE49-F238E27FC236}">
                <a16:creationId xmlns:a16="http://schemas.microsoft.com/office/drawing/2014/main" id="{21A8BEC4-EA15-4E70-B50A-FB32A99C5284}"/>
              </a:ext>
            </a:extLst>
          </p:cNvPr>
          <p:cNvSpPr>
            <a:spLocks noGrp="1"/>
          </p:cNvSpPr>
          <p:nvPr>
            <p:ph type="title"/>
          </p:nvPr>
        </p:nvSpPr>
        <p:spPr>
          <a:xfrm>
            <a:off x="317115" y="228600"/>
            <a:ext cx="8188710" cy="841248"/>
          </a:xfrm>
        </p:spPr>
        <p:txBody>
          <a:bodyPr/>
          <a:lstStyle/>
          <a:p>
            <a:r>
              <a:rPr lang="en-US"/>
              <a:t>Click to edit Master title style</a:t>
            </a:r>
            <a:endParaRPr lang="en-US" dirty="0"/>
          </a:p>
        </p:txBody>
      </p:sp>
      <p:sp>
        <p:nvSpPr>
          <p:cNvPr id="41" name="Content Placeholder 2">
            <a:extLst>
              <a:ext uri="{FF2B5EF4-FFF2-40B4-BE49-F238E27FC236}">
                <a16:creationId xmlns:a16="http://schemas.microsoft.com/office/drawing/2014/main" id="{3B728277-59A0-4A3F-A451-B7EB9CE7F1F2}"/>
              </a:ext>
            </a:extLst>
          </p:cNvPr>
          <p:cNvSpPr>
            <a:spLocks noGrp="1"/>
          </p:cNvSpPr>
          <p:nvPr>
            <p:ph idx="12"/>
          </p:nvPr>
        </p:nvSpPr>
        <p:spPr>
          <a:xfrm>
            <a:off x="325661" y="1339850"/>
            <a:ext cx="8188710" cy="4878388"/>
          </a:xfrm>
        </p:spPr>
        <p:txBody>
          <a:bodyPr lIns="91440"/>
          <a:lstStyle>
            <a:lvl1pPr marL="0" indent="0" algn="l" rtl="0" fontAlgn="base">
              <a:spcBef>
                <a:spcPts val="480"/>
              </a:spcBef>
              <a:spcAft>
                <a:spcPct val="0"/>
              </a:spcAft>
              <a:buSzPct val="40000"/>
              <a:defRPr lang="en-US" sz="14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A9A3D"/>
              </a:buClr>
              <a:defRPr lang="en-US" sz="1200" dirty="0" smtClean="0">
                <a:solidFill>
                  <a:srgbClr val="000000"/>
                </a:solidFill>
                <a:latin typeface="+mn-lt"/>
              </a:defRPr>
            </a:lvl3pPr>
            <a:lvl4pPr marL="342900" indent="-114300">
              <a:buClr>
                <a:srgbClr val="7A9A3D"/>
              </a:buClr>
              <a:buSzPct val="100000"/>
              <a:buFont typeface="Arial" pitchFamily="34" charset="0"/>
              <a:buChar char="•"/>
              <a:defRPr sz="1200">
                <a:solidFill>
                  <a:srgbClr val="000000"/>
                </a:solidFill>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grpSp>
        <p:nvGrpSpPr>
          <p:cNvPr id="42" name="Group 41">
            <a:extLst>
              <a:ext uri="{FF2B5EF4-FFF2-40B4-BE49-F238E27FC236}">
                <a16:creationId xmlns:a16="http://schemas.microsoft.com/office/drawing/2014/main" id="{49989A15-58F5-4D59-986B-212E97972590}"/>
              </a:ext>
            </a:extLst>
          </p:cNvPr>
          <p:cNvGrpSpPr/>
          <p:nvPr userDrawn="1"/>
        </p:nvGrpSpPr>
        <p:grpSpPr>
          <a:xfrm>
            <a:off x="7358173" y="6361974"/>
            <a:ext cx="1382376" cy="297562"/>
            <a:chOff x="6923088" y="4475163"/>
            <a:chExt cx="1873251" cy="403225"/>
          </a:xfrm>
        </p:grpSpPr>
        <p:sp>
          <p:nvSpPr>
            <p:cNvPr id="43" name="AutoShape 4">
              <a:extLst>
                <a:ext uri="{FF2B5EF4-FFF2-40B4-BE49-F238E27FC236}">
                  <a16:creationId xmlns:a16="http://schemas.microsoft.com/office/drawing/2014/main" id="{B4A3A6C6-7747-46BD-9041-6BD0458C0880}"/>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6">
              <a:extLst>
                <a:ext uri="{FF2B5EF4-FFF2-40B4-BE49-F238E27FC236}">
                  <a16:creationId xmlns:a16="http://schemas.microsoft.com/office/drawing/2014/main" id="{1C65737E-8585-4F51-B38F-CAAC14F7C26A}"/>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7">
              <a:extLst>
                <a:ext uri="{FF2B5EF4-FFF2-40B4-BE49-F238E27FC236}">
                  <a16:creationId xmlns:a16="http://schemas.microsoft.com/office/drawing/2014/main" id="{60A1EC7F-05D8-4298-B021-75B09884C602}"/>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83">
              <a:extLst>
                <a:ext uri="{FF2B5EF4-FFF2-40B4-BE49-F238E27FC236}">
                  <a16:creationId xmlns:a16="http://schemas.microsoft.com/office/drawing/2014/main" id="{D2278336-5A32-41C4-A9D8-99D6F529860C}"/>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84">
              <a:extLst>
                <a:ext uri="{FF2B5EF4-FFF2-40B4-BE49-F238E27FC236}">
                  <a16:creationId xmlns:a16="http://schemas.microsoft.com/office/drawing/2014/main" id="{65AB0625-F246-488E-A2E0-6EDBC01699C7}"/>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85">
              <a:extLst>
                <a:ext uri="{FF2B5EF4-FFF2-40B4-BE49-F238E27FC236}">
                  <a16:creationId xmlns:a16="http://schemas.microsoft.com/office/drawing/2014/main" id="{627F0006-7851-4B2C-AE17-88F2EFED12AC}"/>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86">
              <a:extLst>
                <a:ext uri="{FF2B5EF4-FFF2-40B4-BE49-F238E27FC236}">
                  <a16:creationId xmlns:a16="http://schemas.microsoft.com/office/drawing/2014/main" id="{6DBE2C4B-E30E-4165-A9E8-0E72DE9375A1}"/>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87">
              <a:extLst>
                <a:ext uri="{FF2B5EF4-FFF2-40B4-BE49-F238E27FC236}">
                  <a16:creationId xmlns:a16="http://schemas.microsoft.com/office/drawing/2014/main" id="{6BC3D557-3883-43FD-AA64-81BEBBA5E2A3}"/>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88">
              <a:extLst>
                <a:ext uri="{FF2B5EF4-FFF2-40B4-BE49-F238E27FC236}">
                  <a16:creationId xmlns:a16="http://schemas.microsoft.com/office/drawing/2014/main" id="{67FCC1D0-37AC-4663-A202-41EAFFB98655}"/>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89">
              <a:extLst>
                <a:ext uri="{FF2B5EF4-FFF2-40B4-BE49-F238E27FC236}">
                  <a16:creationId xmlns:a16="http://schemas.microsoft.com/office/drawing/2014/main" id="{FF60469E-E8EA-494F-9E6E-5BBDB4DCF226}"/>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0">
              <a:extLst>
                <a:ext uri="{FF2B5EF4-FFF2-40B4-BE49-F238E27FC236}">
                  <a16:creationId xmlns:a16="http://schemas.microsoft.com/office/drawing/2014/main" id="{8AB869B5-35F0-4169-886D-3A8F1770644C}"/>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1">
              <a:extLst>
                <a:ext uri="{FF2B5EF4-FFF2-40B4-BE49-F238E27FC236}">
                  <a16:creationId xmlns:a16="http://schemas.microsoft.com/office/drawing/2014/main" id="{0945314E-A0B8-4FD8-94CC-C876BE6CC3D5}"/>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2">
              <a:extLst>
                <a:ext uri="{FF2B5EF4-FFF2-40B4-BE49-F238E27FC236}">
                  <a16:creationId xmlns:a16="http://schemas.microsoft.com/office/drawing/2014/main" id="{F35F6F2E-B0C1-4E48-A5A4-8B7A026EC481}"/>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93">
              <a:extLst>
                <a:ext uri="{FF2B5EF4-FFF2-40B4-BE49-F238E27FC236}">
                  <a16:creationId xmlns:a16="http://schemas.microsoft.com/office/drawing/2014/main" id="{9D9C2697-1A04-4998-B563-478C8D6D9EA3}"/>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94">
              <a:extLst>
                <a:ext uri="{FF2B5EF4-FFF2-40B4-BE49-F238E27FC236}">
                  <a16:creationId xmlns:a16="http://schemas.microsoft.com/office/drawing/2014/main" id="{D00E5143-563A-439F-AF13-A18DADB2B38E}"/>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95">
              <a:extLst>
                <a:ext uri="{FF2B5EF4-FFF2-40B4-BE49-F238E27FC236}">
                  <a16:creationId xmlns:a16="http://schemas.microsoft.com/office/drawing/2014/main" id="{FB73CAAC-2214-4E56-A8B7-1310CAC1443C}"/>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96">
              <a:extLst>
                <a:ext uri="{FF2B5EF4-FFF2-40B4-BE49-F238E27FC236}">
                  <a16:creationId xmlns:a16="http://schemas.microsoft.com/office/drawing/2014/main" id="{4ED7CB89-A1D6-43FC-9212-B467795FC546}"/>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97">
              <a:extLst>
                <a:ext uri="{FF2B5EF4-FFF2-40B4-BE49-F238E27FC236}">
                  <a16:creationId xmlns:a16="http://schemas.microsoft.com/office/drawing/2014/main" id="{9804F71B-677A-4DF2-A5F7-92929D088F31}"/>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98">
              <a:extLst>
                <a:ext uri="{FF2B5EF4-FFF2-40B4-BE49-F238E27FC236}">
                  <a16:creationId xmlns:a16="http://schemas.microsoft.com/office/drawing/2014/main" id="{47E827F6-A311-4BA4-9773-6A32AF7E5DE8}"/>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 name="Freeform 99">
              <a:extLst>
                <a:ext uri="{FF2B5EF4-FFF2-40B4-BE49-F238E27FC236}">
                  <a16:creationId xmlns:a16="http://schemas.microsoft.com/office/drawing/2014/main" id="{B72E9712-2A27-46E7-9927-337403FFBE98}"/>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 name="Freeform 100">
              <a:extLst>
                <a:ext uri="{FF2B5EF4-FFF2-40B4-BE49-F238E27FC236}">
                  <a16:creationId xmlns:a16="http://schemas.microsoft.com/office/drawing/2014/main" id="{B9D75FBC-BAB5-4572-86E2-B9286BAA3339}"/>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 name="Freeform 101">
              <a:extLst>
                <a:ext uri="{FF2B5EF4-FFF2-40B4-BE49-F238E27FC236}">
                  <a16:creationId xmlns:a16="http://schemas.microsoft.com/office/drawing/2014/main" id="{65A61FCD-DA9A-43FE-96B0-585B3080F8F2}"/>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 name="Freeform 102">
              <a:extLst>
                <a:ext uri="{FF2B5EF4-FFF2-40B4-BE49-F238E27FC236}">
                  <a16:creationId xmlns:a16="http://schemas.microsoft.com/office/drawing/2014/main" id="{5C7CE36F-B9D4-48AA-B53D-77D05FA70614}"/>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 name="Freeform 103">
              <a:extLst>
                <a:ext uri="{FF2B5EF4-FFF2-40B4-BE49-F238E27FC236}">
                  <a16:creationId xmlns:a16="http://schemas.microsoft.com/office/drawing/2014/main" id="{25D5021D-085F-4ADF-8B90-DDC9071C7AA1}"/>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 name="Freeform 104">
              <a:extLst>
                <a:ext uri="{FF2B5EF4-FFF2-40B4-BE49-F238E27FC236}">
                  <a16:creationId xmlns:a16="http://schemas.microsoft.com/office/drawing/2014/main" id="{BAA36879-4011-478B-B607-D9A9387DBDC1}"/>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 name="Freeform 105">
              <a:extLst>
                <a:ext uri="{FF2B5EF4-FFF2-40B4-BE49-F238E27FC236}">
                  <a16:creationId xmlns:a16="http://schemas.microsoft.com/office/drawing/2014/main" id="{F279E47A-2588-41E6-830E-25D5578F7607}"/>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9" name="Slide Number Placeholder 3">
            <a:extLst>
              <a:ext uri="{FF2B5EF4-FFF2-40B4-BE49-F238E27FC236}">
                <a16:creationId xmlns:a16="http://schemas.microsoft.com/office/drawing/2014/main" id="{0ADCCCB2-0AAC-4856-AD4D-9F027875A95D}"/>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70" name="Rectangle 155">
            <a:extLst>
              <a:ext uri="{FF2B5EF4-FFF2-40B4-BE49-F238E27FC236}">
                <a16:creationId xmlns:a16="http://schemas.microsoft.com/office/drawing/2014/main" id="{E59E3248-5CA3-4F97-8A35-B9953A12B954}"/>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71" name="Rectangle 176">
            <a:extLst>
              <a:ext uri="{FF2B5EF4-FFF2-40B4-BE49-F238E27FC236}">
                <a16:creationId xmlns:a16="http://schemas.microsoft.com/office/drawing/2014/main" id="{216EF902-EFA7-457D-ABA2-7D56D1EBD454}"/>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28292287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_Important Information">
    <p:spTree>
      <p:nvGrpSpPr>
        <p:cNvPr id="1" name=""/>
        <p:cNvGrpSpPr/>
        <p:nvPr/>
      </p:nvGrpSpPr>
      <p:grpSpPr>
        <a:xfrm>
          <a:off x="0" y="0"/>
          <a:ext cx="0" cy="0"/>
          <a:chOff x="0" y="0"/>
          <a:chExt cx="0" cy="0"/>
        </a:xfrm>
      </p:grpSpPr>
      <p:sp>
        <p:nvSpPr>
          <p:cNvPr id="69" name="Title 1">
            <a:extLst>
              <a:ext uri="{FF2B5EF4-FFF2-40B4-BE49-F238E27FC236}">
                <a16:creationId xmlns:a16="http://schemas.microsoft.com/office/drawing/2014/main" id="{34155F05-705D-4FF2-B90A-669551F7ABBA}"/>
              </a:ext>
            </a:extLst>
          </p:cNvPr>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70" name="Content Placeholder 2">
            <a:extLst>
              <a:ext uri="{FF2B5EF4-FFF2-40B4-BE49-F238E27FC236}">
                <a16:creationId xmlns:a16="http://schemas.microsoft.com/office/drawing/2014/main" id="{523889B5-CD34-491D-B91F-D59C5E282A6B}"/>
              </a:ext>
            </a:extLst>
          </p:cNvPr>
          <p:cNvSpPr>
            <a:spLocks noGrp="1"/>
          </p:cNvSpPr>
          <p:nvPr>
            <p:ph idx="1"/>
          </p:nvPr>
        </p:nvSpPr>
        <p:spPr>
          <a:xfrm>
            <a:off x="325661" y="1076325"/>
            <a:ext cx="8188710" cy="4808538"/>
          </a:xfrm>
          <a:noFill/>
          <a:ln w="9525">
            <a:noFill/>
            <a:miter lim="800000"/>
            <a:headEnd/>
            <a:tailEnd/>
          </a:ln>
          <a:effectLst/>
        </p:spPr>
        <p:txBody>
          <a:bodyPr lIns="91440"/>
          <a:lstStyle>
            <a:lvl1pPr marL="0" indent="0" algn="l" rtl="0" eaLnBrk="1" fontAlgn="base" hangingPunct="1">
              <a:spcAft>
                <a:spcPct val="0"/>
              </a:spcAft>
              <a:buSzPct val="40000"/>
              <a:defRPr lang="en-US" sz="1000" b="0" dirty="0" smtClean="0">
                <a:solidFill>
                  <a:srgbClr val="000000"/>
                </a:solidFill>
                <a:latin typeface="+mn-lt"/>
                <a:ea typeface="+mn-ea"/>
                <a:cs typeface="+mn-cs"/>
              </a:defRPr>
            </a:lvl1pPr>
            <a:lvl2pPr marL="0" indent="0" algn="l" rtl="0" eaLnBrk="1" fontAlgn="base" hangingPunct="1">
              <a:spcBef>
                <a:spcPts val="600"/>
              </a:spcBef>
              <a:spcAft>
                <a:spcPct val="0"/>
              </a:spcAft>
              <a:buSzPct val="40000"/>
              <a:buNone/>
              <a:defRPr lang="en-US" sz="1000" b="1" dirty="0">
                <a:solidFill>
                  <a:srgbClr val="000000"/>
                </a:solidFill>
                <a:latin typeface="+mn-lt"/>
                <a:ea typeface="+mn-ea"/>
                <a:cs typeface="+mn-cs"/>
              </a:defRPr>
            </a:lvl2pPr>
          </a:lstStyle>
          <a:p>
            <a:pPr lvl="0"/>
            <a:r>
              <a:rPr lang="en-US"/>
              <a:t>Click to edit Master text styles</a:t>
            </a:r>
          </a:p>
          <a:p>
            <a:pPr lvl="1"/>
            <a:r>
              <a:rPr lang="en-US"/>
              <a:t>Second level</a:t>
            </a:r>
          </a:p>
        </p:txBody>
      </p:sp>
      <p:grpSp>
        <p:nvGrpSpPr>
          <p:cNvPr id="71" name="Group 70">
            <a:extLst>
              <a:ext uri="{FF2B5EF4-FFF2-40B4-BE49-F238E27FC236}">
                <a16:creationId xmlns:a16="http://schemas.microsoft.com/office/drawing/2014/main" id="{17035F3A-C020-4423-A547-BAB53986CD41}"/>
              </a:ext>
            </a:extLst>
          </p:cNvPr>
          <p:cNvGrpSpPr/>
          <p:nvPr userDrawn="1"/>
        </p:nvGrpSpPr>
        <p:grpSpPr>
          <a:xfrm>
            <a:off x="7358173" y="6361974"/>
            <a:ext cx="1382376" cy="297562"/>
            <a:chOff x="6923088" y="4475163"/>
            <a:chExt cx="1873251" cy="403225"/>
          </a:xfrm>
        </p:grpSpPr>
        <p:sp>
          <p:nvSpPr>
            <p:cNvPr id="72" name="AutoShape 4">
              <a:extLst>
                <a:ext uri="{FF2B5EF4-FFF2-40B4-BE49-F238E27FC236}">
                  <a16:creationId xmlns:a16="http://schemas.microsoft.com/office/drawing/2014/main" id="{B5E5AF22-A374-4238-9221-EF65C660B1AD}"/>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 name="Freeform 6">
              <a:extLst>
                <a:ext uri="{FF2B5EF4-FFF2-40B4-BE49-F238E27FC236}">
                  <a16:creationId xmlns:a16="http://schemas.microsoft.com/office/drawing/2014/main" id="{DCCF73F9-26CE-472F-9CA1-6B62980F8129}"/>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 name="Freeform 7">
              <a:extLst>
                <a:ext uri="{FF2B5EF4-FFF2-40B4-BE49-F238E27FC236}">
                  <a16:creationId xmlns:a16="http://schemas.microsoft.com/office/drawing/2014/main" id="{13871F89-5AE8-44E1-A702-4D45AB90C934}"/>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5" name="Freeform 83">
              <a:extLst>
                <a:ext uri="{FF2B5EF4-FFF2-40B4-BE49-F238E27FC236}">
                  <a16:creationId xmlns:a16="http://schemas.microsoft.com/office/drawing/2014/main" id="{B21BDAE9-F126-4276-B487-C0751768C414}"/>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6" name="Freeform 84">
              <a:extLst>
                <a:ext uri="{FF2B5EF4-FFF2-40B4-BE49-F238E27FC236}">
                  <a16:creationId xmlns:a16="http://schemas.microsoft.com/office/drawing/2014/main" id="{6171FEAC-6E17-43AD-A75E-F8B6D94CC6FB}"/>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 name="Freeform 85">
              <a:extLst>
                <a:ext uri="{FF2B5EF4-FFF2-40B4-BE49-F238E27FC236}">
                  <a16:creationId xmlns:a16="http://schemas.microsoft.com/office/drawing/2014/main" id="{52509724-C029-437F-B89F-BA450FB26DA0}"/>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 name="Freeform 86">
              <a:extLst>
                <a:ext uri="{FF2B5EF4-FFF2-40B4-BE49-F238E27FC236}">
                  <a16:creationId xmlns:a16="http://schemas.microsoft.com/office/drawing/2014/main" id="{7F197345-80A1-4386-ABCE-AE56E8A9F109}"/>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 name="Freeform 87">
              <a:extLst>
                <a:ext uri="{FF2B5EF4-FFF2-40B4-BE49-F238E27FC236}">
                  <a16:creationId xmlns:a16="http://schemas.microsoft.com/office/drawing/2014/main" id="{9D1BEF58-146A-4100-87D9-C7D62B7C4663}"/>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 name="Freeform 88">
              <a:extLst>
                <a:ext uri="{FF2B5EF4-FFF2-40B4-BE49-F238E27FC236}">
                  <a16:creationId xmlns:a16="http://schemas.microsoft.com/office/drawing/2014/main" id="{2A9BEF9F-6BA2-450E-91E2-3F0063BED1FC}"/>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1" name="Freeform 89">
              <a:extLst>
                <a:ext uri="{FF2B5EF4-FFF2-40B4-BE49-F238E27FC236}">
                  <a16:creationId xmlns:a16="http://schemas.microsoft.com/office/drawing/2014/main" id="{77026C69-B5A7-47B2-808E-2A8A6E041F86}"/>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 name="Freeform 90">
              <a:extLst>
                <a:ext uri="{FF2B5EF4-FFF2-40B4-BE49-F238E27FC236}">
                  <a16:creationId xmlns:a16="http://schemas.microsoft.com/office/drawing/2014/main" id="{B5176ABF-D9EE-4D3E-AA1F-5BB12C9B025C}"/>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3" name="Freeform 91">
              <a:extLst>
                <a:ext uri="{FF2B5EF4-FFF2-40B4-BE49-F238E27FC236}">
                  <a16:creationId xmlns:a16="http://schemas.microsoft.com/office/drawing/2014/main" id="{DC13D118-E585-4553-B07E-B4AA29550CBD}"/>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4" name="Freeform 92">
              <a:extLst>
                <a:ext uri="{FF2B5EF4-FFF2-40B4-BE49-F238E27FC236}">
                  <a16:creationId xmlns:a16="http://schemas.microsoft.com/office/drawing/2014/main" id="{F0E62BE6-BAED-49C5-A00B-9C95F266CB6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5" name="Freeform 93">
              <a:extLst>
                <a:ext uri="{FF2B5EF4-FFF2-40B4-BE49-F238E27FC236}">
                  <a16:creationId xmlns:a16="http://schemas.microsoft.com/office/drawing/2014/main" id="{B8D84271-00B1-4FEC-8B22-72808065B750}"/>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6" name="Freeform 94">
              <a:extLst>
                <a:ext uri="{FF2B5EF4-FFF2-40B4-BE49-F238E27FC236}">
                  <a16:creationId xmlns:a16="http://schemas.microsoft.com/office/drawing/2014/main" id="{A44693E1-228F-4A50-8897-CE04F0541D4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7" name="Freeform 95">
              <a:extLst>
                <a:ext uri="{FF2B5EF4-FFF2-40B4-BE49-F238E27FC236}">
                  <a16:creationId xmlns:a16="http://schemas.microsoft.com/office/drawing/2014/main" id="{663C508F-3F70-42D7-A526-E936391996E9}"/>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8" name="Freeform 96">
              <a:extLst>
                <a:ext uri="{FF2B5EF4-FFF2-40B4-BE49-F238E27FC236}">
                  <a16:creationId xmlns:a16="http://schemas.microsoft.com/office/drawing/2014/main" id="{DF5A9E54-5E82-4B3B-8558-B3DF81DF7EEA}"/>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9" name="Freeform 97">
              <a:extLst>
                <a:ext uri="{FF2B5EF4-FFF2-40B4-BE49-F238E27FC236}">
                  <a16:creationId xmlns:a16="http://schemas.microsoft.com/office/drawing/2014/main" id="{CE5372D5-97F8-491A-B20E-FD3DC55AD09C}"/>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0" name="Freeform 98">
              <a:extLst>
                <a:ext uri="{FF2B5EF4-FFF2-40B4-BE49-F238E27FC236}">
                  <a16:creationId xmlns:a16="http://schemas.microsoft.com/office/drawing/2014/main" id="{AF67B559-63F8-4052-BAEC-F993844578AE}"/>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1" name="Freeform 99">
              <a:extLst>
                <a:ext uri="{FF2B5EF4-FFF2-40B4-BE49-F238E27FC236}">
                  <a16:creationId xmlns:a16="http://schemas.microsoft.com/office/drawing/2014/main" id="{5816B852-B417-4CE5-A95D-99FC1CCE3E53}"/>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2" name="Freeform 100">
              <a:extLst>
                <a:ext uri="{FF2B5EF4-FFF2-40B4-BE49-F238E27FC236}">
                  <a16:creationId xmlns:a16="http://schemas.microsoft.com/office/drawing/2014/main" id="{8BBED88E-2E35-4AF2-88EA-40C88174768C}"/>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3" name="Freeform 101">
              <a:extLst>
                <a:ext uri="{FF2B5EF4-FFF2-40B4-BE49-F238E27FC236}">
                  <a16:creationId xmlns:a16="http://schemas.microsoft.com/office/drawing/2014/main" id="{F853A237-1343-4E0C-9E28-EF42640471C2}"/>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 name="Freeform 102">
              <a:extLst>
                <a:ext uri="{FF2B5EF4-FFF2-40B4-BE49-F238E27FC236}">
                  <a16:creationId xmlns:a16="http://schemas.microsoft.com/office/drawing/2014/main" id="{6372AE43-5480-49AE-A8C6-EF4592BA6685}"/>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5" name="Freeform 103">
              <a:extLst>
                <a:ext uri="{FF2B5EF4-FFF2-40B4-BE49-F238E27FC236}">
                  <a16:creationId xmlns:a16="http://schemas.microsoft.com/office/drawing/2014/main" id="{6E4B2B2D-E4F4-4253-B9C5-9B050DAA23D7}"/>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6" name="Freeform 104">
              <a:extLst>
                <a:ext uri="{FF2B5EF4-FFF2-40B4-BE49-F238E27FC236}">
                  <a16:creationId xmlns:a16="http://schemas.microsoft.com/office/drawing/2014/main" id="{05E2B3F1-DE9E-4EE8-A6DA-6E74AB4BE968}"/>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7" name="Freeform 105">
              <a:extLst>
                <a:ext uri="{FF2B5EF4-FFF2-40B4-BE49-F238E27FC236}">
                  <a16:creationId xmlns:a16="http://schemas.microsoft.com/office/drawing/2014/main" id="{E56C0152-D6BA-4F62-A744-4737FC3DEF8C}"/>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98" name="Slide Number Placeholder 3">
            <a:extLst>
              <a:ext uri="{FF2B5EF4-FFF2-40B4-BE49-F238E27FC236}">
                <a16:creationId xmlns:a16="http://schemas.microsoft.com/office/drawing/2014/main" id="{5949A515-08B3-4EE2-A3FA-95168AEDBB4C}"/>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99" name="Rectangle 155">
            <a:extLst>
              <a:ext uri="{FF2B5EF4-FFF2-40B4-BE49-F238E27FC236}">
                <a16:creationId xmlns:a16="http://schemas.microsoft.com/office/drawing/2014/main" id="{22B7305A-AF5F-49AD-AD8A-EF400E770DF8}"/>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100" name="Rectangle 176">
            <a:extLst>
              <a:ext uri="{FF2B5EF4-FFF2-40B4-BE49-F238E27FC236}">
                <a16:creationId xmlns:a16="http://schemas.microsoft.com/office/drawing/2014/main" id="{1B9F7CE3-D300-49F5-9B49-631473069269}"/>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231748217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1_Biography">
    <p:spTree>
      <p:nvGrpSpPr>
        <p:cNvPr id="1" name=""/>
        <p:cNvGrpSpPr/>
        <p:nvPr/>
      </p:nvGrpSpPr>
      <p:grpSpPr>
        <a:xfrm>
          <a:off x="0" y="0"/>
          <a:ext cx="0" cy="0"/>
          <a:chOff x="0" y="0"/>
          <a:chExt cx="0" cy="0"/>
        </a:xfrm>
      </p:grpSpPr>
      <p:sp>
        <p:nvSpPr>
          <p:cNvPr id="39" name="Title 1">
            <a:extLst>
              <a:ext uri="{FF2B5EF4-FFF2-40B4-BE49-F238E27FC236}">
                <a16:creationId xmlns:a16="http://schemas.microsoft.com/office/drawing/2014/main" id="{520D07EA-ACF9-450F-911A-468CF9001EC8}"/>
              </a:ext>
            </a:extLst>
          </p:cNvPr>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40" name="Content Placeholder 2">
            <a:extLst>
              <a:ext uri="{FF2B5EF4-FFF2-40B4-BE49-F238E27FC236}">
                <a16:creationId xmlns:a16="http://schemas.microsoft.com/office/drawing/2014/main" id="{589C929A-04AE-4753-99C1-DB6E60D32CFA}"/>
              </a:ext>
            </a:extLst>
          </p:cNvPr>
          <p:cNvSpPr>
            <a:spLocks noGrp="1"/>
          </p:cNvSpPr>
          <p:nvPr>
            <p:ph idx="1"/>
          </p:nvPr>
        </p:nvSpPr>
        <p:spPr>
          <a:xfrm>
            <a:off x="325661" y="1073258"/>
            <a:ext cx="8188710" cy="439305"/>
          </a:xfrm>
        </p:spPr>
        <p:txBody>
          <a:bodyPr lIns="91440"/>
          <a:lstStyle>
            <a:lvl1pPr marL="0" indent="0">
              <a:spcBef>
                <a:spcPts val="0"/>
              </a:spcBef>
              <a:defRPr lang="en-US" sz="1200" b="1" dirty="0" smtClean="0">
                <a:solidFill>
                  <a:srgbClr val="7A9A3D"/>
                </a:solidFill>
                <a:latin typeface="+mn-lt"/>
                <a:ea typeface="+mn-ea"/>
                <a:cs typeface="+mn-cs"/>
              </a:defRPr>
            </a:lvl1pPr>
            <a:lvl2pPr marL="0" indent="0">
              <a:spcBef>
                <a:spcPts val="0"/>
              </a:spcBef>
              <a:buNone/>
              <a:defRPr sz="1200" b="0" i="1">
                <a:solidFill>
                  <a:srgbClr val="7A9A3D"/>
                </a:solidFill>
              </a:defRPr>
            </a:lvl2pPr>
          </a:lstStyle>
          <a:p>
            <a:pPr lvl="0"/>
            <a:r>
              <a:rPr lang="en-US" dirty="0"/>
              <a:t>Click to edit Master text styles</a:t>
            </a:r>
          </a:p>
          <a:p>
            <a:pPr lvl="1"/>
            <a:r>
              <a:rPr lang="en-US" dirty="0"/>
              <a:t>Second level</a:t>
            </a:r>
          </a:p>
        </p:txBody>
      </p:sp>
      <p:sp>
        <p:nvSpPr>
          <p:cNvPr id="41" name="Content Placeholder 9">
            <a:extLst>
              <a:ext uri="{FF2B5EF4-FFF2-40B4-BE49-F238E27FC236}">
                <a16:creationId xmlns:a16="http://schemas.microsoft.com/office/drawing/2014/main" id="{F01BBE39-EE19-426F-B120-1D152C882D1A}"/>
              </a:ext>
            </a:extLst>
          </p:cNvPr>
          <p:cNvSpPr>
            <a:spLocks noGrp="1"/>
          </p:cNvSpPr>
          <p:nvPr>
            <p:ph sz="quarter" idx="13"/>
          </p:nvPr>
        </p:nvSpPr>
        <p:spPr>
          <a:xfrm>
            <a:off x="325661" y="1526850"/>
            <a:ext cx="8188710" cy="4691387"/>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42" name="Group 41">
            <a:extLst>
              <a:ext uri="{FF2B5EF4-FFF2-40B4-BE49-F238E27FC236}">
                <a16:creationId xmlns:a16="http://schemas.microsoft.com/office/drawing/2014/main" id="{AB4ED684-8B88-4F27-9DFA-75D21363AEA5}"/>
              </a:ext>
            </a:extLst>
          </p:cNvPr>
          <p:cNvGrpSpPr/>
          <p:nvPr userDrawn="1"/>
        </p:nvGrpSpPr>
        <p:grpSpPr>
          <a:xfrm>
            <a:off x="7358173" y="6361974"/>
            <a:ext cx="1382376" cy="297562"/>
            <a:chOff x="6923088" y="4475163"/>
            <a:chExt cx="1873251" cy="403225"/>
          </a:xfrm>
        </p:grpSpPr>
        <p:sp>
          <p:nvSpPr>
            <p:cNvPr id="43" name="AutoShape 4">
              <a:extLst>
                <a:ext uri="{FF2B5EF4-FFF2-40B4-BE49-F238E27FC236}">
                  <a16:creationId xmlns:a16="http://schemas.microsoft.com/office/drawing/2014/main" id="{4391DEEA-3371-4561-8FBA-A5DDB8CE95FB}"/>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6">
              <a:extLst>
                <a:ext uri="{FF2B5EF4-FFF2-40B4-BE49-F238E27FC236}">
                  <a16:creationId xmlns:a16="http://schemas.microsoft.com/office/drawing/2014/main" id="{7CEE7681-BEBF-4497-946D-0BD319778408}"/>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7">
              <a:extLst>
                <a:ext uri="{FF2B5EF4-FFF2-40B4-BE49-F238E27FC236}">
                  <a16:creationId xmlns:a16="http://schemas.microsoft.com/office/drawing/2014/main" id="{7199C9EA-2AFF-4F8D-BFB6-01A899B6FD91}"/>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83">
              <a:extLst>
                <a:ext uri="{FF2B5EF4-FFF2-40B4-BE49-F238E27FC236}">
                  <a16:creationId xmlns:a16="http://schemas.microsoft.com/office/drawing/2014/main" id="{C00A4146-F1ED-4F7F-A1A9-833499532729}"/>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84">
              <a:extLst>
                <a:ext uri="{FF2B5EF4-FFF2-40B4-BE49-F238E27FC236}">
                  <a16:creationId xmlns:a16="http://schemas.microsoft.com/office/drawing/2014/main" id="{1A930407-2A22-443C-B3F4-9FEF4EC54424}"/>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85">
              <a:extLst>
                <a:ext uri="{FF2B5EF4-FFF2-40B4-BE49-F238E27FC236}">
                  <a16:creationId xmlns:a16="http://schemas.microsoft.com/office/drawing/2014/main" id="{25E3AA8B-4C61-4CB0-9986-E2BA2196DDAB}"/>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86">
              <a:extLst>
                <a:ext uri="{FF2B5EF4-FFF2-40B4-BE49-F238E27FC236}">
                  <a16:creationId xmlns:a16="http://schemas.microsoft.com/office/drawing/2014/main" id="{A66ED21B-B687-41DC-8C4C-F21864E95B3D}"/>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87">
              <a:extLst>
                <a:ext uri="{FF2B5EF4-FFF2-40B4-BE49-F238E27FC236}">
                  <a16:creationId xmlns:a16="http://schemas.microsoft.com/office/drawing/2014/main" id="{F6BBF5B4-90FD-48DA-B632-6CC7A0678392}"/>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88">
              <a:extLst>
                <a:ext uri="{FF2B5EF4-FFF2-40B4-BE49-F238E27FC236}">
                  <a16:creationId xmlns:a16="http://schemas.microsoft.com/office/drawing/2014/main" id="{B0484F8B-37C6-405F-9D3A-C56E1F2BA08E}"/>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89">
              <a:extLst>
                <a:ext uri="{FF2B5EF4-FFF2-40B4-BE49-F238E27FC236}">
                  <a16:creationId xmlns:a16="http://schemas.microsoft.com/office/drawing/2014/main" id="{3A085BBC-D620-464E-BE2E-36629E08F5CD}"/>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0">
              <a:extLst>
                <a:ext uri="{FF2B5EF4-FFF2-40B4-BE49-F238E27FC236}">
                  <a16:creationId xmlns:a16="http://schemas.microsoft.com/office/drawing/2014/main" id="{EE8CB9D1-D6C9-42E2-80FC-9400F25E66DE}"/>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1">
              <a:extLst>
                <a:ext uri="{FF2B5EF4-FFF2-40B4-BE49-F238E27FC236}">
                  <a16:creationId xmlns:a16="http://schemas.microsoft.com/office/drawing/2014/main" id="{0FC3B5CC-C987-4E85-BF7D-B3F0650A127D}"/>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2">
              <a:extLst>
                <a:ext uri="{FF2B5EF4-FFF2-40B4-BE49-F238E27FC236}">
                  <a16:creationId xmlns:a16="http://schemas.microsoft.com/office/drawing/2014/main" id="{6AA673FE-38B9-4104-9B41-96F538C7F268}"/>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93">
              <a:extLst>
                <a:ext uri="{FF2B5EF4-FFF2-40B4-BE49-F238E27FC236}">
                  <a16:creationId xmlns:a16="http://schemas.microsoft.com/office/drawing/2014/main" id="{AC6FAB26-029F-4B70-A54B-63598B9CA653}"/>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94">
              <a:extLst>
                <a:ext uri="{FF2B5EF4-FFF2-40B4-BE49-F238E27FC236}">
                  <a16:creationId xmlns:a16="http://schemas.microsoft.com/office/drawing/2014/main" id="{FC79DC74-0478-48DC-95A1-FEB0F8D01E5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95">
              <a:extLst>
                <a:ext uri="{FF2B5EF4-FFF2-40B4-BE49-F238E27FC236}">
                  <a16:creationId xmlns:a16="http://schemas.microsoft.com/office/drawing/2014/main" id="{1BD8E5A6-5AE3-430D-8A64-98CF0FFD8715}"/>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96">
              <a:extLst>
                <a:ext uri="{FF2B5EF4-FFF2-40B4-BE49-F238E27FC236}">
                  <a16:creationId xmlns:a16="http://schemas.microsoft.com/office/drawing/2014/main" id="{E62C5DF0-ACA1-4994-B382-43396CD0D304}"/>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97">
              <a:extLst>
                <a:ext uri="{FF2B5EF4-FFF2-40B4-BE49-F238E27FC236}">
                  <a16:creationId xmlns:a16="http://schemas.microsoft.com/office/drawing/2014/main" id="{734B901D-50B2-457D-8FED-9E1A772A89A5}"/>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98">
              <a:extLst>
                <a:ext uri="{FF2B5EF4-FFF2-40B4-BE49-F238E27FC236}">
                  <a16:creationId xmlns:a16="http://schemas.microsoft.com/office/drawing/2014/main" id="{1590182D-6F68-4DCF-8216-F051467D5279}"/>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 name="Freeform 99">
              <a:extLst>
                <a:ext uri="{FF2B5EF4-FFF2-40B4-BE49-F238E27FC236}">
                  <a16:creationId xmlns:a16="http://schemas.microsoft.com/office/drawing/2014/main" id="{3B27B9B8-5606-4975-9F5C-29201EF1C2B9}"/>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 name="Freeform 100">
              <a:extLst>
                <a:ext uri="{FF2B5EF4-FFF2-40B4-BE49-F238E27FC236}">
                  <a16:creationId xmlns:a16="http://schemas.microsoft.com/office/drawing/2014/main" id="{F7DC1296-87E0-4049-A6D7-37D15D70AEA2}"/>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 name="Freeform 101">
              <a:extLst>
                <a:ext uri="{FF2B5EF4-FFF2-40B4-BE49-F238E27FC236}">
                  <a16:creationId xmlns:a16="http://schemas.microsoft.com/office/drawing/2014/main" id="{568ED498-8B29-4F25-AB6E-333C5AB545FD}"/>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 name="Freeform 102">
              <a:extLst>
                <a:ext uri="{FF2B5EF4-FFF2-40B4-BE49-F238E27FC236}">
                  <a16:creationId xmlns:a16="http://schemas.microsoft.com/office/drawing/2014/main" id="{BEF92F32-2FA6-43B3-8B42-F82D40B22039}"/>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 name="Freeform 103">
              <a:extLst>
                <a:ext uri="{FF2B5EF4-FFF2-40B4-BE49-F238E27FC236}">
                  <a16:creationId xmlns:a16="http://schemas.microsoft.com/office/drawing/2014/main" id="{C3C7065E-FF78-4C9F-9FF9-41F018C2411E}"/>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 name="Freeform 104">
              <a:extLst>
                <a:ext uri="{FF2B5EF4-FFF2-40B4-BE49-F238E27FC236}">
                  <a16:creationId xmlns:a16="http://schemas.microsoft.com/office/drawing/2014/main" id="{9D4EE212-D2AD-4AA0-A314-88C73F83D72C}"/>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 name="Freeform 105">
              <a:extLst>
                <a:ext uri="{FF2B5EF4-FFF2-40B4-BE49-F238E27FC236}">
                  <a16:creationId xmlns:a16="http://schemas.microsoft.com/office/drawing/2014/main" id="{50E9B3BA-14A7-4E3E-B5A0-A354EA38EB87}"/>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9" name="Slide Number Placeholder 3">
            <a:extLst>
              <a:ext uri="{FF2B5EF4-FFF2-40B4-BE49-F238E27FC236}">
                <a16:creationId xmlns:a16="http://schemas.microsoft.com/office/drawing/2014/main" id="{2B1D586A-6D6C-43B8-9AFD-0392C2372F0B}"/>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70" name="Rectangle 155">
            <a:extLst>
              <a:ext uri="{FF2B5EF4-FFF2-40B4-BE49-F238E27FC236}">
                <a16:creationId xmlns:a16="http://schemas.microsoft.com/office/drawing/2014/main" id="{A8BE2BDB-5B85-4790-BB60-AF5C516C4478}"/>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71" name="Rectangle 176">
            <a:extLst>
              <a:ext uri="{FF2B5EF4-FFF2-40B4-BE49-F238E27FC236}">
                <a16:creationId xmlns:a16="http://schemas.microsoft.com/office/drawing/2014/main" id="{0C4A5020-F0D4-465F-86F1-442E3965C8CE}"/>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240754753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1_Biography 2">
    <p:spTree>
      <p:nvGrpSpPr>
        <p:cNvPr id="1" name=""/>
        <p:cNvGrpSpPr/>
        <p:nvPr/>
      </p:nvGrpSpPr>
      <p:grpSpPr>
        <a:xfrm>
          <a:off x="0" y="0"/>
          <a:ext cx="0" cy="0"/>
          <a:chOff x="0" y="0"/>
          <a:chExt cx="0" cy="0"/>
        </a:xfrm>
      </p:grpSpPr>
      <p:sp>
        <p:nvSpPr>
          <p:cNvPr id="41" name="Title 1">
            <a:extLst>
              <a:ext uri="{FF2B5EF4-FFF2-40B4-BE49-F238E27FC236}">
                <a16:creationId xmlns:a16="http://schemas.microsoft.com/office/drawing/2014/main" id="{ABF75FF1-696F-4095-BE7E-00DBC2EBC322}"/>
              </a:ext>
            </a:extLst>
          </p:cNvPr>
          <p:cNvSpPr>
            <a:spLocks noGrp="1"/>
          </p:cNvSpPr>
          <p:nvPr>
            <p:ph type="title"/>
          </p:nvPr>
        </p:nvSpPr>
        <p:spPr>
          <a:xfrm>
            <a:off x="317115" y="228600"/>
            <a:ext cx="8187948" cy="838200"/>
          </a:xfrm>
        </p:spPr>
        <p:txBody>
          <a:bodyPr/>
          <a:lstStyle/>
          <a:p>
            <a:r>
              <a:rPr lang="en-US"/>
              <a:t>Click to edit Master title style</a:t>
            </a:r>
            <a:endParaRPr lang="en-US" dirty="0"/>
          </a:p>
        </p:txBody>
      </p:sp>
      <p:sp>
        <p:nvSpPr>
          <p:cNvPr id="42" name="Content Placeholder 2">
            <a:extLst>
              <a:ext uri="{FF2B5EF4-FFF2-40B4-BE49-F238E27FC236}">
                <a16:creationId xmlns:a16="http://schemas.microsoft.com/office/drawing/2014/main" id="{FB74CFD4-E19D-4F73-AF16-C20E109E52C6}"/>
              </a:ext>
            </a:extLst>
          </p:cNvPr>
          <p:cNvSpPr>
            <a:spLocks noGrp="1"/>
          </p:cNvSpPr>
          <p:nvPr>
            <p:ph idx="1"/>
          </p:nvPr>
        </p:nvSpPr>
        <p:spPr>
          <a:xfrm>
            <a:off x="325661" y="1073258"/>
            <a:ext cx="8187948" cy="439305"/>
          </a:xfrm>
        </p:spPr>
        <p:txBody>
          <a:bodyPr lIns="91440"/>
          <a:lstStyle>
            <a:lvl1pPr marL="0" indent="0">
              <a:spcBef>
                <a:spcPts val="0"/>
              </a:spcBef>
              <a:defRPr lang="en-US" sz="1200" b="1" dirty="0" smtClean="0">
                <a:solidFill>
                  <a:srgbClr val="7A9A3D"/>
                </a:solidFill>
                <a:latin typeface="+mn-lt"/>
                <a:ea typeface="+mn-ea"/>
                <a:cs typeface="+mn-cs"/>
              </a:defRPr>
            </a:lvl1pPr>
            <a:lvl2pPr marL="0" indent="0">
              <a:spcBef>
                <a:spcPts val="0"/>
              </a:spcBef>
              <a:buNone/>
              <a:defRPr sz="1200" b="0" i="1">
                <a:solidFill>
                  <a:srgbClr val="7A9A3D"/>
                </a:solidFill>
              </a:defRPr>
            </a:lvl2pPr>
          </a:lstStyle>
          <a:p>
            <a:pPr lvl="0"/>
            <a:r>
              <a:rPr lang="en-US"/>
              <a:t>Click to edit Master text styles</a:t>
            </a:r>
          </a:p>
          <a:p>
            <a:pPr lvl="1"/>
            <a:r>
              <a:rPr lang="en-US"/>
              <a:t>Second level</a:t>
            </a:r>
          </a:p>
        </p:txBody>
      </p:sp>
      <p:sp>
        <p:nvSpPr>
          <p:cNvPr id="43" name="Content Placeholder 9">
            <a:extLst>
              <a:ext uri="{FF2B5EF4-FFF2-40B4-BE49-F238E27FC236}">
                <a16:creationId xmlns:a16="http://schemas.microsoft.com/office/drawing/2014/main" id="{59AC0D43-68A7-47D9-9287-5CCE08FB02E4}"/>
              </a:ext>
            </a:extLst>
          </p:cNvPr>
          <p:cNvSpPr>
            <a:spLocks noGrp="1"/>
          </p:cNvSpPr>
          <p:nvPr>
            <p:ph sz="quarter" idx="13"/>
          </p:nvPr>
        </p:nvSpPr>
        <p:spPr>
          <a:xfrm>
            <a:off x="325661" y="15268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4" name="Content Placeholder 2">
            <a:extLst>
              <a:ext uri="{FF2B5EF4-FFF2-40B4-BE49-F238E27FC236}">
                <a16:creationId xmlns:a16="http://schemas.microsoft.com/office/drawing/2014/main" id="{3DA4F047-D8A4-4E57-9381-D9846636D574}"/>
              </a:ext>
            </a:extLst>
          </p:cNvPr>
          <p:cNvSpPr>
            <a:spLocks noGrp="1"/>
          </p:cNvSpPr>
          <p:nvPr>
            <p:ph idx="17"/>
          </p:nvPr>
        </p:nvSpPr>
        <p:spPr>
          <a:xfrm>
            <a:off x="325661" y="3666458"/>
            <a:ext cx="8188710" cy="439305"/>
          </a:xfrm>
        </p:spPr>
        <p:txBody>
          <a:bodyPr lIns="91440"/>
          <a:lstStyle>
            <a:lvl1pPr marL="0" indent="0">
              <a:spcBef>
                <a:spcPts val="0"/>
              </a:spcBef>
              <a:defRPr lang="en-US" sz="1200" b="1" dirty="0" smtClean="0">
                <a:solidFill>
                  <a:srgbClr val="7A9A3D"/>
                </a:solidFill>
                <a:latin typeface="+mn-lt"/>
                <a:ea typeface="+mn-ea"/>
                <a:cs typeface="+mn-cs"/>
              </a:defRPr>
            </a:lvl1pPr>
            <a:lvl2pPr marL="0" indent="0">
              <a:spcBef>
                <a:spcPts val="0"/>
              </a:spcBef>
              <a:buNone/>
              <a:defRPr sz="1200" b="0" i="1">
                <a:solidFill>
                  <a:srgbClr val="7A9A3D"/>
                </a:solidFill>
              </a:defRPr>
            </a:lvl2pPr>
          </a:lstStyle>
          <a:p>
            <a:pPr lvl="0"/>
            <a:r>
              <a:rPr lang="en-US"/>
              <a:t>Click to edit Master text styles</a:t>
            </a:r>
          </a:p>
          <a:p>
            <a:pPr lvl="1"/>
            <a:r>
              <a:rPr lang="en-US"/>
              <a:t>Second level</a:t>
            </a:r>
          </a:p>
        </p:txBody>
      </p:sp>
      <p:sp>
        <p:nvSpPr>
          <p:cNvPr id="45" name="Content Placeholder 9">
            <a:extLst>
              <a:ext uri="{FF2B5EF4-FFF2-40B4-BE49-F238E27FC236}">
                <a16:creationId xmlns:a16="http://schemas.microsoft.com/office/drawing/2014/main" id="{AF42FCF4-42D9-49E2-8843-CD2B170D759D}"/>
              </a:ext>
            </a:extLst>
          </p:cNvPr>
          <p:cNvSpPr>
            <a:spLocks noGrp="1"/>
          </p:cNvSpPr>
          <p:nvPr>
            <p:ph sz="quarter" idx="18"/>
          </p:nvPr>
        </p:nvSpPr>
        <p:spPr>
          <a:xfrm>
            <a:off x="325661" y="41200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46" name="Group 45">
            <a:extLst>
              <a:ext uri="{FF2B5EF4-FFF2-40B4-BE49-F238E27FC236}">
                <a16:creationId xmlns:a16="http://schemas.microsoft.com/office/drawing/2014/main" id="{D0D31A41-E8BD-437A-A90D-4129E182BFBC}"/>
              </a:ext>
            </a:extLst>
          </p:cNvPr>
          <p:cNvGrpSpPr/>
          <p:nvPr userDrawn="1"/>
        </p:nvGrpSpPr>
        <p:grpSpPr>
          <a:xfrm>
            <a:off x="7358173" y="6361974"/>
            <a:ext cx="1382376" cy="297562"/>
            <a:chOff x="6923088" y="4475163"/>
            <a:chExt cx="1873251" cy="403225"/>
          </a:xfrm>
        </p:grpSpPr>
        <p:sp>
          <p:nvSpPr>
            <p:cNvPr id="47" name="AutoShape 4">
              <a:extLst>
                <a:ext uri="{FF2B5EF4-FFF2-40B4-BE49-F238E27FC236}">
                  <a16:creationId xmlns:a16="http://schemas.microsoft.com/office/drawing/2014/main" id="{6B778BE4-6482-4B4D-A111-BE0C9A17743E}"/>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6">
              <a:extLst>
                <a:ext uri="{FF2B5EF4-FFF2-40B4-BE49-F238E27FC236}">
                  <a16:creationId xmlns:a16="http://schemas.microsoft.com/office/drawing/2014/main" id="{2D35CC1E-8793-4C0E-AAA0-97A9677DEC3A}"/>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7">
              <a:extLst>
                <a:ext uri="{FF2B5EF4-FFF2-40B4-BE49-F238E27FC236}">
                  <a16:creationId xmlns:a16="http://schemas.microsoft.com/office/drawing/2014/main" id="{E28E28D8-C004-45C6-8BBF-872161A0E803}"/>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83">
              <a:extLst>
                <a:ext uri="{FF2B5EF4-FFF2-40B4-BE49-F238E27FC236}">
                  <a16:creationId xmlns:a16="http://schemas.microsoft.com/office/drawing/2014/main" id="{4CE5EAB1-839F-4535-AEFE-81636806FB13}"/>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84">
              <a:extLst>
                <a:ext uri="{FF2B5EF4-FFF2-40B4-BE49-F238E27FC236}">
                  <a16:creationId xmlns:a16="http://schemas.microsoft.com/office/drawing/2014/main" id="{4826FDF9-F2E3-4D94-9405-1F6823E4B8AA}"/>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85">
              <a:extLst>
                <a:ext uri="{FF2B5EF4-FFF2-40B4-BE49-F238E27FC236}">
                  <a16:creationId xmlns:a16="http://schemas.microsoft.com/office/drawing/2014/main" id="{4BA3EDB2-A431-4CEC-A6C5-DF9CF19F09E5}"/>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86">
              <a:extLst>
                <a:ext uri="{FF2B5EF4-FFF2-40B4-BE49-F238E27FC236}">
                  <a16:creationId xmlns:a16="http://schemas.microsoft.com/office/drawing/2014/main" id="{AC3D1548-2850-4C29-9179-D60EE0C86699}"/>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87">
              <a:extLst>
                <a:ext uri="{FF2B5EF4-FFF2-40B4-BE49-F238E27FC236}">
                  <a16:creationId xmlns:a16="http://schemas.microsoft.com/office/drawing/2014/main" id="{F5EE616B-44AE-4C50-B551-B098A4FF9EE9}"/>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88">
              <a:extLst>
                <a:ext uri="{FF2B5EF4-FFF2-40B4-BE49-F238E27FC236}">
                  <a16:creationId xmlns:a16="http://schemas.microsoft.com/office/drawing/2014/main" id="{11407218-F0B2-41C8-AE7E-C86120AF9612}"/>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89">
              <a:extLst>
                <a:ext uri="{FF2B5EF4-FFF2-40B4-BE49-F238E27FC236}">
                  <a16:creationId xmlns:a16="http://schemas.microsoft.com/office/drawing/2014/main" id="{3FF89FC2-2018-4309-BADA-381B0C3F8092}"/>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90">
              <a:extLst>
                <a:ext uri="{FF2B5EF4-FFF2-40B4-BE49-F238E27FC236}">
                  <a16:creationId xmlns:a16="http://schemas.microsoft.com/office/drawing/2014/main" id="{7E905BA9-D917-4AFC-8A0F-77C5097E250A}"/>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91">
              <a:extLst>
                <a:ext uri="{FF2B5EF4-FFF2-40B4-BE49-F238E27FC236}">
                  <a16:creationId xmlns:a16="http://schemas.microsoft.com/office/drawing/2014/main" id="{BC562F27-F825-4DA1-B79F-A8B5A9D4E248}"/>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92">
              <a:extLst>
                <a:ext uri="{FF2B5EF4-FFF2-40B4-BE49-F238E27FC236}">
                  <a16:creationId xmlns:a16="http://schemas.microsoft.com/office/drawing/2014/main" id="{0C24216A-123E-4876-A612-E1F9F643F639}"/>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93">
              <a:extLst>
                <a:ext uri="{FF2B5EF4-FFF2-40B4-BE49-F238E27FC236}">
                  <a16:creationId xmlns:a16="http://schemas.microsoft.com/office/drawing/2014/main" id="{AD5320ED-D714-4E0E-BC16-6030A9705962}"/>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94">
              <a:extLst>
                <a:ext uri="{FF2B5EF4-FFF2-40B4-BE49-F238E27FC236}">
                  <a16:creationId xmlns:a16="http://schemas.microsoft.com/office/drawing/2014/main" id="{33D99499-143B-4C72-8943-012E49ADCD21}"/>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 name="Freeform 95">
              <a:extLst>
                <a:ext uri="{FF2B5EF4-FFF2-40B4-BE49-F238E27FC236}">
                  <a16:creationId xmlns:a16="http://schemas.microsoft.com/office/drawing/2014/main" id="{74274A1A-8A62-4BE7-8F42-E0722C6BB7E6}"/>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 name="Freeform 96">
              <a:extLst>
                <a:ext uri="{FF2B5EF4-FFF2-40B4-BE49-F238E27FC236}">
                  <a16:creationId xmlns:a16="http://schemas.microsoft.com/office/drawing/2014/main" id="{37EC529C-6198-407E-AD37-805DBE29AD1F}"/>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 name="Freeform 97">
              <a:extLst>
                <a:ext uri="{FF2B5EF4-FFF2-40B4-BE49-F238E27FC236}">
                  <a16:creationId xmlns:a16="http://schemas.microsoft.com/office/drawing/2014/main" id="{35C189F4-EFAB-44A1-B481-C19F292FEE7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 name="Freeform 98">
              <a:extLst>
                <a:ext uri="{FF2B5EF4-FFF2-40B4-BE49-F238E27FC236}">
                  <a16:creationId xmlns:a16="http://schemas.microsoft.com/office/drawing/2014/main" id="{1CC22B3B-4034-4638-A1CD-9680FA2B99C1}"/>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 name="Freeform 99">
              <a:extLst>
                <a:ext uri="{FF2B5EF4-FFF2-40B4-BE49-F238E27FC236}">
                  <a16:creationId xmlns:a16="http://schemas.microsoft.com/office/drawing/2014/main" id="{DB1D2AFF-9635-488A-8E12-F7CFC5AEAC8E}"/>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 name="Freeform 100">
              <a:extLst>
                <a:ext uri="{FF2B5EF4-FFF2-40B4-BE49-F238E27FC236}">
                  <a16:creationId xmlns:a16="http://schemas.microsoft.com/office/drawing/2014/main" id="{CA5D7420-E729-40CC-A415-BD23105E466C}"/>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 name="Freeform 101">
              <a:extLst>
                <a:ext uri="{FF2B5EF4-FFF2-40B4-BE49-F238E27FC236}">
                  <a16:creationId xmlns:a16="http://schemas.microsoft.com/office/drawing/2014/main" id="{FC3642EF-D366-47FE-B654-7F668E29857B}"/>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 name="Freeform 102">
              <a:extLst>
                <a:ext uri="{FF2B5EF4-FFF2-40B4-BE49-F238E27FC236}">
                  <a16:creationId xmlns:a16="http://schemas.microsoft.com/office/drawing/2014/main" id="{D829B4BF-FED9-48AC-870F-BF92677D4657}"/>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 name="Freeform 103">
              <a:extLst>
                <a:ext uri="{FF2B5EF4-FFF2-40B4-BE49-F238E27FC236}">
                  <a16:creationId xmlns:a16="http://schemas.microsoft.com/office/drawing/2014/main" id="{70B80C92-5505-42A9-8B27-68E498D18DD7}"/>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 name="Freeform 104">
              <a:extLst>
                <a:ext uri="{FF2B5EF4-FFF2-40B4-BE49-F238E27FC236}">
                  <a16:creationId xmlns:a16="http://schemas.microsoft.com/office/drawing/2014/main" id="{82841D3B-FA26-404E-9BD7-0712189AF08E}"/>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 name="Freeform 105">
              <a:extLst>
                <a:ext uri="{FF2B5EF4-FFF2-40B4-BE49-F238E27FC236}">
                  <a16:creationId xmlns:a16="http://schemas.microsoft.com/office/drawing/2014/main" id="{B7FF5792-3206-4398-BBA9-537225990AD4}"/>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76" name="Slide Number Placeholder 3">
            <a:extLst>
              <a:ext uri="{FF2B5EF4-FFF2-40B4-BE49-F238E27FC236}">
                <a16:creationId xmlns:a16="http://schemas.microsoft.com/office/drawing/2014/main" id="{1DECAFBD-DAC0-4C4C-B40B-AC07CF86C966}"/>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77" name="Rectangle 155">
            <a:extLst>
              <a:ext uri="{FF2B5EF4-FFF2-40B4-BE49-F238E27FC236}">
                <a16:creationId xmlns:a16="http://schemas.microsoft.com/office/drawing/2014/main" id="{8F69D029-D8EC-436B-B327-56E1AFA263A1}"/>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78" name="Rectangle 176">
            <a:extLst>
              <a:ext uri="{FF2B5EF4-FFF2-40B4-BE49-F238E27FC236}">
                <a16:creationId xmlns:a16="http://schemas.microsoft.com/office/drawing/2014/main" id="{E7D69DC9-C446-41A1-B82B-80B033AAEC30}"/>
              </a:ext>
            </a:extLst>
          </p:cNvPr>
          <p:cNvSpPr>
            <a:spLocks noGrp="1" noChangeArrowheads="1"/>
          </p:cNvSpPr>
          <p:nvPr>
            <p:ph type="ftr" sz="quarter" idx="19"/>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214680912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_TOC/Agenda">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a:noFill/>
          <a:ln w="9525">
            <a:noFill/>
            <a:miter lim="800000"/>
            <a:headEnd/>
            <a:tailEnd/>
          </a:ln>
          <a:effectLst/>
        </p:spPr>
        <p:txBody>
          <a:bodyPr tIns="45720"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5" y="1339850"/>
            <a:ext cx="8188710" cy="4878388"/>
          </a:xfrm>
        </p:spPr>
        <p:txBody>
          <a:bodyPr/>
          <a:lstStyle>
            <a:lvl1pPr marL="227013" indent="-227013">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963" indent="-217488">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7"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201607-20094</a:t>
            </a:r>
            <a:endParaRPr lang="en-US" dirty="0"/>
          </a:p>
        </p:txBody>
      </p:sp>
      <p:grpSp>
        <p:nvGrpSpPr>
          <p:cNvPr id="8" name="Group 7"/>
          <p:cNvGrpSpPr/>
          <p:nvPr userDrawn="1"/>
        </p:nvGrpSpPr>
        <p:grpSpPr>
          <a:xfrm>
            <a:off x="7364320" y="6412511"/>
            <a:ext cx="1371600" cy="283464"/>
            <a:chOff x="4291013" y="3178175"/>
            <a:chExt cx="3197225" cy="688975"/>
          </a:xfrm>
        </p:grpSpPr>
        <p:sp>
          <p:nvSpPr>
            <p:cNvPr id="9"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5" name="Text Box 5"/>
          <p:cNvSpPr txBox="1">
            <a:spLocks noChangeArrowheads="1"/>
          </p:cNvSpPr>
          <p:nvPr userDrawn="1"/>
        </p:nvSpPr>
        <p:spPr bwMode="auto">
          <a:xfrm>
            <a:off x="320040" y="6336792"/>
            <a:ext cx="6675120" cy="219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lIns="91440" tIns="45720" rIns="91440" bIns="45720" anchor="b"/>
          <a:lstStyle>
            <a:lvl1pPr eaLnBrk="0" hangingPunct="0">
              <a:spcBef>
                <a:spcPct val="20000"/>
              </a:spcBef>
              <a:buSzPct val="40000"/>
              <a:defRPr sz="1600" b="1">
                <a:solidFill>
                  <a:schemeClr val="accent1"/>
                </a:solidFill>
                <a:latin typeface="Arial" charset="0"/>
              </a:defRPr>
            </a:lvl1pPr>
            <a:lvl2pPr marL="742950" indent="-285750" eaLnBrk="0" hangingPunct="0">
              <a:spcBef>
                <a:spcPct val="20000"/>
              </a:spcBef>
              <a:buClr>
                <a:srgbClr val="978981"/>
              </a:buClr>
              <a:buChar char="•"/>
              <a:defRPr sz="1400">
                <a:solidFill>
                  <a:schemeClr val="tx1"/>
                </a:solidFill>
                <a:latin typeface="Arial" charset="0"/>
              </a:defRPr>
            </a:lvl2pPr>
            <a:lvl3pPr marL="1143000" indent="-228600" eaLnBrk="0" hangingPunct="0">
              <a:spcBef>
                <a:spcPct val="20000"/>
              </a:spcBef>
              <a:buClr>
                <a:schemeClr val="accent1"/>
              </a:buClr>
              <a:buFont typeface="Arial" charset="0"/>
              <a:buChar char="–"/>
              <a:defRPr sz="1200">
                <a:solidFill>
                  <a:schemeClr val="accent1"/>
                </a:solidFill>
                <a:latin typeface="Arial" charset="0"/>
              </a:defRPr>
            </a:lvl3pPr>
            <a:lvl4pPr marL="1600200" indent="-228600" eaLnBrk="0" hangingPunct="0">
              <a:spcBef>
                <a:spcPct val="20000"/>
              </a:spcBef>
              <a:buFont typeface="Arial" charset="0"/>
              <a:buChar char="•"/>
              <a:defRPr sz="1200">
                <a:solidFill>
                  <a:srgbClr val="4C5F6C"/>
                </a:solidFill>
                <a:latin typeface="Arial" charset="0"/>
              </a:defRPr>
            </a:lvl4pPr>
            <a:lvl5pPr marL="2057400" indent="-228600" eaLnBrk="0" hangingPunct="0">
              <a:lnSpc>
                <a:spcPts val="2400"/>
              </a:lnSpc>
              <a:defRPr sz="1400">
                <a:solidFill>
                  <a:schemeClr val="tx1"/>
                </a:solidFill>
                <a:latin typeface="Arial" charset="0"/>
              </a:defRPr>
            </a:lvl5pPr>
            <a:lvl6pPr marL="2514600" indent="-228600" eaLnBrk="0" fontAlgn="base" hangingPunct="0">
              <a:lnSpc>
                <a:spcPts val="2400"/>
              </a:lnSpc>
              <a:spcBef>
                <a:spcPct val="0"/>
              </a:spcBef>
              <a:spcAft>
                <a:spcPct val="0"/>
              </a:spcAft>
              <a:defRPr sz="1400">
                <a:solidFill>
                  <a:schemeClr val="tx1"/>
                </a:solidFill>
                <a:latin typeface="Arial" charset="0"/>
              </a:defRPr>
            </a:lvl6pPr>
            <a:lvl7pPr marL="2971800" indent="-228600" eaLnBrk="0" fontAlgn="base" hangingPunct="0">
              <a:lnSpc>
                <a:spcPts val="2400"/>
              </a:lnSpc>
              <a:spcBef>
                <a:spcPct val="0"/>
              </a:spcBef>
              <a:spcAft>
                <a:spcPct val="0"/>
              </a:spcAft>
              <a:defRPr sz="1400">
                <a:solidFill>
                  <a:schemeClr val="tx1"/>
                </a:solidFill>
                <a:latin typeface="Arial" charset="0"/>
              </a:defRPr>
            </a:lvl7pPr>
            <a:lvl8pPr marL="3429000" indent="-228600" eaLnBrk="0" fontAlgn="base" hangingPunct="0">
              <a:lnSpc>
                <a:spcPts val="2400"/>
              </a:lnSpc>
              <a:spcBef>
                <a:spcPct val="0"/>
              </a:spcBef>
              <a:spcAft>
                <a:spcPct val="0"/>
              </a:spcAft>
              <a:defRPr sz="1400">
                <a:solidFill>
                  <a:schemeClr val="tx1"/>
                </a:solidFill>
                <a:latin typeface="Arial" charset="0"/>
              </a:defRPr>
            </a:lvl8pPr>
            <a:lvl9pPr marL="3886200" indent="-228600" eaLnBrk="0" fontAlgn="base" hangingPunct="0">
              <a:lnSpc>
                <a:spcPts val="2400"/>
              </a:lnSpc>
              <a:spcBef>
                <a:spcPct val="0"/>
              </a:spcBef>
              <a:spcAft>
                <a:spcPct val="0"/>
              </a:spcAft>
              <a:defRPr sz="1400">
                <a:solidFill>
                  <a:schemeClr val="tx1"/>
                </a:solidFill>
                <a:latin typeface="Arial" charset="0"/>
              </a:defRPr>
            </a:lvl9pPr>
          </a:lstStyle>
          <a:p>
            <a:pPr>
              <a:lnSpc>
                <a:spcPts val="1000"/>
              </a:lnSpc>
              <a:spcBef>
                <a:spcPct val="0"/>
              </a:spcBef>
              <a:spcAft>
                <a:spcPts val="0"/>
              </a:spcAft>
              <a:buSzTx/>
            </a:pPr>
            <a:r>
              <a:rPr lang="en-US" altLang="en-US" sz="800" b="0" dirty="0">
                <a:solidFill>
                  <a:srgbClr val="000000"/>
                </a:solidFill>
                <a:latin typeface="Arial"/>
              </a:rPr>
              <a:t>See “Important Information” for a discussion of performance data, some of the principal risks related to any of the investment strategies referred to in this presentation and other information related to this presentation.</a:t>
            </a:r>
          </a:p>
        </p:txBody>
      </p:sp>
    </p:spTree>
    <p:extLst>
      <p:ext uri="{BB962C8B-B14F-4D97-AF65-F5344CB8AC3E}">
        <p14:creationId xmlns:p14="http://schemas.microsoft.com/office/powerpoint/2010/main" val="362414321"/>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1_Two Content">
    <p:spTree>
      <p:nvGrpSpPr>
        <p:cNvPr id="1" name=""/>
        <p:cNvGrpSpPr/>
        <p:nvPr/>
      </p:nvGrpSpPr>
      <p:grpSpPr>
        <a:xfrm>
          <a:off x="0" y="0"/>
          <a:ext cx="0" cy="0"/>
          <a:chOff x="0" y="0"/>
          <a:chExt cx="0" cy="0"/>
        </a:xfrm>
      </p:grpSpPr>
      <p:sp>
        <p:nvSpPr>
          <p:cNvPr id="39" name="Title 1">
            <a:extLst>
              <a:ext uri="{FF2B5EF4-FFF2-40B4-BE49-F238E27FC236}">
                <a16:creationId xmlns:a16="http://schemas.microsoft.com/office/drawing/2014/main" id="{483AF1F9-685E-4FDA-A221-F4DEAD0E5DE3}"/>
              </a:ext>
            </a:extLst>
          </p:cNvPr>
          <p:cNvSpPr>
            <a:spLocks noGrp="1"/>
          </p:cNvSpPr>
          <p:nvPr>
            <p:ph type="title"/>
          </p:nvPr>
        </p:nvSpPr>
        <p:spPr>
          <a:xfrm>
            <a:off x="317115" y="228600"/>
            <a:ext cx="8173742" cy="838200"/>
          </a:xfrm>
        </p:spPr>
        <p:txBody>
          <a:bodyPr/>
          <a:lstStyle/>
          <a:p>
            <a:r>
              <a:rPr lang="en-US"/>
              <a:t>Click to edit Master title style</a:t>
            </a:r>
            <a:endParaRPr lang="en-US" dirty="0"/>
          </a:p>
        </p:txBody>
      </p:sp>
      <p:sp>
        <p:nvSpPr>
          <p:cNvPr id="40" name="Content Placeholder 2">
            <a:extLst>
              <a:ext uri="{FF2B5EF4-FFF2-40B4-BE49-F238E27FC236}">
                <a16:creationId xmlns:a16="http://schemas.microsoft.com/office/drawing/2014/main" id="{6B441A82-3382-41BD-B1EC-776DB1F03DA8}"/>
              </a:ext>
            </a:extLst>
          </p:cNvPr>
          <p:cNvSpPr>
            <a:spLocks noGrp="1"/>
          </p:cNvSpPr>
          <p:nvPr>
            <p:ph sz="half" idx="1"/>
          </p:nvPr>
        </p:nvSpPr>
        <p:spPr>
          <a:xfrm>
            <a:off x="325661" y="1339850"/>
            <a:ext cx="3878262" cy="4878388"/>
          </a:xfrm>
        </p:spPr>
        <p:txBody>
          <a:bodyPr lIns="91440"/>
          <a:lstStyle>
            <a:lvl1pPr>
              <a:spcBef>
                <a:spcPts val="600"/>
              </a:spcBef>
              <a:defRPr sz="1400">
                <a:solidFill>
                  <a:srgbClr val="7A9A3D"/>
                </a:solidFill>
              </a:defRPr>
            </a:lvl1pPr>
            <a:lvl2pPr marL="114300" indent="-114300">
              <a:spcBef>
                <a:spcPts val="600"/>
              </a:spcBef>
              <a:buClr>
                <a:srgbClr val="7A9A3D"/>
              </a:buClr>
              <a:defRPr sz="1200">
                <a:solidFill>
                  <a:srgbClr val="000000"/>
                </a:solidFill>
              </a:defRPr>
            </a:lvl2pPr>
            <a:lvl3pPr marL="228600" indent="-114300">
              <a:spcBef>
                <a:spcPts val="600"/>
              </a:spcBef>
              <a:buClr>
                <a:srgbClr val="7A9A3D"/>
              </a:buClr>
              <a:defRPr sz="1100">
                <a:solidFill>
                  <a:srgbClr val="000000"/>
                </a:solidFill>
              </a:defRPr>
            </a:lvl3pPr>
            <a:lvl4pPr marL="342900" indent="-114300">
              <a:spcBef>
                <a:spcPts val="600"/>
              </a:spcBef>
              <a:buClr>
                <a:srgbClr val="7A9A3D"/>
              </a:buClr>
              <a:defRPr sz="1100">
                <a:solidFill>
                  <a:srgbClr val="000000"/>
                </a:solidFill>
              </a:defRPr>
            </a:lvl4pPr>
            <a:lvl5pPr>
              <a:defRPr sz="105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41" name="Content Placeholder 2">
            <a:extLst>
              <a:ext uri="{FF2B5EF4-FFF2-40B4-BE49-F238E27FC236}">
                <a16:creationId xmlns:a16="http://schemas.microsoft.com/office/drawing/2014/main" id="{C07AE3F6-D053-453F-B679-7EE4DE90EB59}"/>
              </a:ext>
            </a:extLst>
          </p:cNvPr>
          <p:cNvSpPr>
            <a:spLocks noGrp="1"/>
          </p:cNvSpPr>
          <p:nvPr>
            <p:ph sz="half" idx="13"/>
          </p:nvPr>
        </p:nvSpPr>
        <p:spPr>
          <a:xfrm>
            <a:off x="4611450" y="1339850"/>
            <a:ext cx="3878262" cy="4878388"/>
          </a:xfrm>
        </p:spPr>
        <p:txBody>
          <a:bodyPr lIns="91440"/>
          <a:lstStyle>
            <a:lvl1pPr>
              <a:spcBef>
                <a:spcPts val="600"/>
              </a:spcBef>
              <a:defRPr sz="1400">
                <a:solidFill>
                  <a:srgbClr val="7A9A3D"/>
                </a:solidFill>
              </a:defRPr>
            </a:lvl1pPr>
            <a:lvl2pPr marL="114300" indent="-114300">
              <a:spcBef>
                <a:spcPts val="600"/>
              </a:spcBef>
              <a:buClr>
                <a:srgbClr val="7A9A3D"/>
              </a:buClr>
              <a:defRPr sz="1200">
                <a:solidFill>
                  <a:srgbClr val="000000"/>
                </a:solidFill>
              </a:defRPr>
            </a:lvl2pPr>
            <a:lvl3pPr marL="228600" indent="-114300">
              <a:spcBef>
                <a:spcPts val="600"/>
              </a:spcBef>
              <a:buClr>
                <a:srgbClr val="7A9A3D"/>
              </a:buClr>
              <a:defRPr sz="1100">
                <a:solidFill>
                  <a:srgbClr val="000000"/>
                </a:solidFill>
              </a:defRPr>
            </a:lvl3pPr>
            <a:lvl4pPr marL="342900" indent="-114300">
              <a:spcBef>
                <a:spcPts val="600"/>
              </a:spcBef>
              <a:buClr>
                <a:srgbClr val="7A9A3D"/>
              </a:buClr>
              <a:defRPr sz="1100">
                <a:solidFill>
                  <a:srgbClr val="000000"/>
                </a:solidFill>
              </a:defRPr>
            </a:lvl4pPr>
            <a:lvl5pPr>
              <a:defRPr sz="105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grpSp>
        <p:nvGrpSpPr>
          <p:cNvPr id="42" name="Group 41">
            <a:extLst>
              <a:ext uri="{FF2B5EF4-FFF2-40B4-BE49-F238E27FC236}">
                <a16:creationId xmlns:a16="http://schemas.microsoft.com/office/drawing/2014/main" id="{DA09C319-0EDE-4E5A-BC82-1E623F8352CB}"/>
              </a:ext>
            </a:extLst>
          </p:cNvPr>
          <p:cNvGrpSpPr/>
          <p:nvPr userDrawn="1"/>
        </p:nvGrpSpPr>
        <p:grpSpPr>
          <a:xfrm>
            <a:off x="7358173" y="6361974"/>
            <a:ext cx="1382376" cy="297562"/>
            <a:chOff x="6923088" y="4475163"/>
            <a:chExt cx="1873251" cy="403225"/>
          </a:xfrm>
        </p:grpSpPr>
        <p:sp>
          <p:nvSpPr>
            <p:cNvPr id="43" name="AutoShape 4">
              <a:extLst>
                <a:ext uri="{FF2B5EF4-FFF2-40B4-BE49-F238E27FC236}">
                  <a16:creationId xmlns:a16="http://schemas.microsoft.com/office/drawing/2014/main" id="{9D1F5A11-E781-44E8-945D-81B879977E4F}"/>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6">
              <a:extLst>
                <a:ext uri="{FF2B5EF4-FFF2-40B4-BE49-F238E27FC236}">
                  <a16:creationId xmlns:a16="http://schemas.microsoft.com/office/drawing/2014/main" id="{09B47E9E-1580-49F4-9A58-7A7D601D20B0}"/>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7">
              <a:extLst>
                <a:ext uri="{FF2B5EF4-FFF2-40B4-BE49-F238E27FC236}">
                  <a16:creationId xmlns:a16="http://schemas.microsoft.com/office/drawing/2014/main" id="{0A1F86DA-305B-4848-89C9-1EA6FFC67EE5}"/>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83">
              <a:extLst>
                <a:ext uri="{FF2B5EF4-FFF2-40B4-BE49-F238E27FC236}">
                  <a16:creationId xmlns:a16="http://schemas.microsoft.com/office/drawing/2014/main" id="{80C59BC1-4801-44DA-9C19-D4074D46FCC4}"/>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84">
              <a:extLst>
                <a:ext uri="{FF2B5EF4-FFF2-40B4-BE49-F238E27FC236}">
                  <a16:creationId xmlns:a16="http://schemas.microsoft.com/office/drawing/2014/main" id="{BC7B9373-63D3-4C6E-AAFD-A967D6ADD974}"/>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85">
              <a:extLst>
                <a:ext uri="{FF2B5EF4-FFF2-40B4-BE49-F238E27FC236}">
                  <a16:creationId xmlns:a16="http://schemas.microsoft.com/office/drawing/2014/main" id="{4FA7EFF2-425F-445D-A942-B79872F12E3F}"/>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86">
              <a:extLst>
                <a:ext uri="{FF2B5EF4-FFF2-40B4-BE49-F238E27FC236}">
                  <a16:creationId xmlns:a16="http://schemas.microsoft.com/office/drawing/2014/main" id="{36488637-FA67-45E3-A502-E27C708C4536}"/>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87">
              <a:extLst>
                <a:ext uri="{FF2B5EF4-FFF2-40B4-BE49-F238E27FC236}">
                  <a16:creationId xmlns:a16="http://schemas.microsoft.com/office/drawing/2014/main" id="{5BBC4447-6A2E-44BB-B793-38938C7E7BED}"/>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88">
              <a:extLst>
                <a:ext uri="{FF2B5EF4-FFF2-40B4-BE49-F238E27FC236}">
                  <a16:creationId xmlns:a16="http://schemas.microsoft.com/office/drawing/2014/main" id="{674EE5EF-D781-48DB-8A73-AD6EB108F30F}"/>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89">
              <a:extLst>
                <a:ext uri="{FF2B5EF4-FFF2-40B4-BE49-F238E27FC236}">
                  <a16:creationId xmlns:a16="http://schemas.microsoft.com/office/drawing/2014/main" id="{12E2C02B-01FF-442D-9D81-E2C60ED29E71}"/>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0">
              <a:extLst>
                <a:ext uri="{FF2B5EF4-FFF2-40B4-BE49-F238E27FC236}">
                  <a16:creationId xmlns:a16="http://schemas.microsoft.com/office/drawing/2014/main" id="{68C11071-1A63-4015-BF8F-34550C75C2B0}"/>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1">
              <a:extLst>
                <a:ext uri="{FF2B5EF4-FFF2-40B4-BE49-F238E27FC236}">
                  <a16:creationId xmlns:a16="http://schemas.microsoft.com/office/drawing/2014/main" id="{A61EDA21-A6FA-4B71-8CB4-94D71F2E6C99}"/>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2">
              <a:extLst>
                <a:ext uri="{FF2B5EF4-FFF2-40B4-BE49-F238E27FC236}">
                  <a16:creationId xmlns:a16="http://schemas.microsoft.com/office/drawing/2014/main" id="{DDB585BF-FBD0-4EDE-8DB8-BA11055BF6B0}"/>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93">
              <a:extLst>
                <a:ext uri="{FF2B5EF4-FFF2-40B4-BE49-F238E27FC236}">
                  <a16:creationId xmlns:a16="http://schemas.microsoft.com/office/drawing/2014/main" id="{084F6DF0-9CF9-4E51-9DFF-DD7533FFF30D}"/>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94">
              <a:extLst>
                <a:ext uri="{FF2B5EF4-FFF2-40B4-BE49-F238E27FC236}">
                  <a16:creationId xmlns:a16="http://schemas.microsoft.com/office/drawing/2014/main" id="{98B6C9D6-F691-4ADB-B9F2-72440839BD2F}"/>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95">
              <a:extLst>
                <a:ext uri="{FF2B5EF4-FFF2-40B4-BE49-F238E27FC236}">
                  <a16:creationId xmlns:a16="http://schemas.microsoft.com/office/drawing/2014/main" id="{215E52FA-28A5-43B8-8A85-C31039A8EB91}"/>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96">
              <a:extLst>
                <a:ext uri="{FF2B5EF4-FFF2-40B4-BE49-F238E27FC236}">
                  <a16:creationId xmlns:a16="http://schemas.microsoft.com/office/drawing/2014/main" id="{773E8256-0614-4BCC-A77D-C8DF167CDD9B}"/>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97">
              <a:extLst>
                <a:ext uri="{FF2B5EF4-FFF2-40B4-BE49-F238E27FC236}">
                  <a16:creationId xmlns:a16="http://schemas.microsoft.com/office/drawing/2014/main" id="{C5E3F3A9-41A5-4721-8814-3F40431229C9}"/>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98">
              <a:extLst>
                <a:ext uri="{FF2B5EF4-FFF2-40B4-BE49-F238E27FC236}">
                  <a16:creationId xmlns:a16="http://schemas.microsoft.com/office/drawing/2014/main" id="{FD56CE07-C8D6-43A0-9CF2-AD5AE6C32568}"/>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 name="Freeform 99">
              <a:extLst>
                <a:ext uri="{FF2B5EF4-FFF2-40B4-BE49-F238E27FC236}">
                  <a16:creationId xmlns:a16="http://schemas.microsoft.com/office/drawing/2014/main" id="{F72FC88A-9101-4C8E-86AC-E430E3CFEA11}"/>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 name="Freeform 100">
              <a:extLst>
                <a:ext uri="{FF2B5EF4-FFF2-40B4-BE49-F238E27FC236}">
                  <a16:creationId xmlns:a16="http://schemas.microsoft.com/office/drawing/2014/main" id="{E6F910A6-EE27-429F-99BA-6FBE75AEA73B}"/>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 name="Freeform 101">
              <a:extLst>
                <a:ext uri="{FF2B5EF4-FFF2-40B4-BE49-F238E27FC236}">
                  <a16:creationId xmlns:a16="http://schemas.microsoft.com/office/drawing/2014/main" id="{DD80E244-8098-4966-995B-7ABD149B81D8}"/>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 name="Freeform 102">
              <a:extLst>
                <a:ext uri="{FF2B5EF4-FFF2-40B4-BE49-F238E27FC236}">
                  <a16:creationId xmlns:a16="http://schemas.microsoft.com/office/drawing/2014/main" id="{6FAD18F6-7472-4C21-AD9E-7C5CB035C46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 name="Freeform 103">
              <a:extLst>
                <a:ext uri="{FF2B5EF4-FFF2-40B4-BE49-F238E27FC236}">
                  <a16:creationId xmlns:a16="http://schemas.microsoft.com/office/drawing/2014/main" id="{AD3AE175-B308-43C8-BF2B-C37D402A975B}"/>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 name="Freeform 104">
              <a:extLst>
                <a:ext uri="{FF2B5EF4-FFF2-40B4-BE49-F238E27FC236}">
                  <a16:creationId xmlns:a16="http://schemas.microsoft.com/office/drawing/2014/main" id="{E0C4B8C0-7E59-46C0-BC2B-B2EC0A8093D1}"/>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 name="Freeform 105">
              <a:extLst>
                <a:ext uri="{FF2B5EF4-FFF2-40B4-BE49-F238E27FC236}">
                  <a16:creationId xmlns:a16="http://schemas.microsoft.com/office/drawing/2014/main" id="{9F258654-F1F9-45E8-8BED-58EC02D8C667}"/>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9" name="Slide Number Placeholder 3">
            <a:extLst>
              <a:ext uri="{FF2B5EF4-FFF2-40B4-BE49-F238E27FC236}">
                <a16:creationId xmlns:a16="http://schemas.microsoft.com/office/drawing/2014/main" id="{51BE1863-9FDB-4813-A955-CE3A8C67F159}"/>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70" name="Rectangle 155">
            <a:extLst>
              <a:ext uri="{FF2B5EF4-FFF2-40B4-BE49-F238E27FC236}">
                <a16:creationId xmlns:a16="http://schemas.microsoft.com/office/drawing/2014/main" id="{64FBB80C-F541-457C-95E2-FF3C7F73C3B2}"/>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71" name="Rectangle 176">
            <a:extLst>
              <a:ext uri="{FF2B5EF4-FFF2-40B4-BE49-F238E27FC236}">
                <a16:creationId xmlns:a16="http://schemas.microsoft.com/office/drawing/2014/main" id="{E4AA49A0-4760-4AFC-9CFE-628222CFC0E0}"/>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3507081927"/>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1_Back_Cover_Disclosures">
    <p:spTree>
      <p:nvGrpSpPr>
        <p:cNvPr id="1" name=""/>
        <p:cNvGrpSpPr/>
        <p:nvPr/>
      </p:nvGrpSpPr>
      <p:grpSpPr>
        <a:xfrm>
          <a:off x="0" y="0"/>
          <a:ext cx="0" cy="0"/>
          <a:chOff x="0" y="0"/>
          <a:chExt cx="0" cy="0"/>
        </a:xfrm>
      </p:grpSpPr>
      <p:sp>
        <p:nvSpPr>
          <p:cNvPr id="9" name="Content Placeholder 10">
            <a:extLst>
              <a:ext uri="{FF2B5EF4-FFF2-40B4-BE49-F238E27FC236}">
                <a16:creationId xmlns:a16="http://schemas.microsoft.com/office/drawing/2014/main" id="{17250508-1ECC-4010-B033-B13079CC4BCA}"/>
              </a:ext>
            </a:extLst>
          </p:cNvPr>
          <p:cNvSpPr>
            <a:spLocks noGrp="1"/>
          </p:cNvSpPr>
          <p:nvPr>
            <p:ph sz="quarter" idx="15" hasCustomPrompt="1"/>
          </p:nvPr>
        </p:nvSpPr>
        <p:spPr>
          <a:xfrm>
            <a:off x="324088" y="6526412"/>
            <a:ext cx="711200" cy="214312"/>
          </a:xfrm>
        </p:spPr>
        <p:txBody>
          <a:bodyPr/>
          <a:lstStyle>
            <a:lvl1pPr>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dirty="0"/>
              <a:t>XXXXXX.1.0</a:t>
            </a:r>
          </a:p>
        </p:txBody>
      </p:sp>
      <p:sp>
        <p:nvSpPr>
          <p:cNvPr id="10" name="Content Placeholder 5">
            <a:extLst>
              <a:ext uri="{FF2B5EF4-FFF2-40B4-BE49-F238E27FC236}">
                <a16:creationId xmlns:a16="http://schemas.microsoft.com/office/drawing/2014/main" id="{940CCDDD-48AD-4BFD-880D-5A53479A8DE9}"/>
              </a:ext>
            </a:extLst>
          </p:cNvPr>
          <p:cNvSpPr>
            <a:spLocks noGrp="1"/>
          </p:cNvSpPr>
          <p:nvPr>
            <p:ph sz="quarter" idx="14" hasCustomPrompt="1"/>
          </p:nvPr>
        </p:nvSpPr>
        <p:spPr>
          <a:xfrm>
            <a:off x="1333500" y="6503543"/>
            <a:ext cx="6477000" cy="214312"/>
          </a:xfrm>
        </p:spPr>
        <p:txBody>
          <a:bodyPr/>
          <a:lstStyle>
            <a:lvl1pPr algn="ctr">
              <a:defRPr sz="900" b="0">
                <a:solidFill>
                  <a:schemeClr val="tx1"/>
                </a:solidFill>
              </a:defRPr>
            </a:lvl1pPr>
            <a:lvl2pPr algn="ctr">
              <a:defRPr sz="900" b="0">
                <a:solidFill>
                  <a:schemeClr val="tx1"/>
                </a:solidFill>
              </a:defRPr>
            </a:lvl2pPr>
            <a:lvl3pPr algn="ctr">
              <a:defRPr sz="900" b="0">
                <a:solidFill>
                  <a:schemeClr val="tx1"/>
                </a:solidFill>
              </a:defRPr>
            </a:lvl3pPr>
            <a:lvl4pPr algn="ctr">
              <a:defRPr sz="900" b="0">
                <a:solidFill>
                  <a:schemeClr val="tx1"/>
                </a:solidFill>
              </a:defRPr>
            </a:lvl4pPr>
            <a:lvl5pPr algn="ctr">
              <a:defRPr sz="900" b="0">
                <a:solidFill>
                  <a:schemeClr val="tx1"/>
                </a:solidFill>
              </a:defRPr>
            </a:lvl5pPr>
          </a:lstStyle>
          <a:p>
            <a:pPr lvl="0"/>
            <a:r>
              <a:rPr lang="en-US" altLang="en-US" sz="900" dirty="0"/>
              <a:t>BROKER/DEALER and ADDRESS PLACEHOLDER</a:t>
            </a:r>
            <a:endParaRPr lang="en-US" dirty="0"/>
          </a:p>
        </p:txBody>
      </p:sp>
      <p:sp>
        <p:nvSpPr>
          <p:cNvPr id="11" name="Content Placeholder 2">
            <a:extLst>
              <a:ext uri="{FF2B5EF4-FFF2-40B4-BE49-F238E27FC236}">
                <a16:creationId xmlns:a16="http://schemas.microsoft.com/office/drawing/2014/main" id="{B8D5418A-31BD-4C0F-8CAF-E860A9E82B30}"/>
              </a:ext>
            </a:extLst>
          </p:cNvPr>
          <p:cNvSpPr>
            <a:spLocks noGrp="1"/>
          </p:cNvSpPr>
          <p:nvPr>
            <p:ph idx="13" hasCustomPrompt="1"/>
          </p:nvPr>
        </p:nvSpPr>
        <p:spPr>
          <a:xfrm>
            <a:off x="325661" y="3228975"/>
            <a:ext cx="8506210" cy="2903538"/>
          </a:xfrm>
        </p:spPr>
        <p:txBody>
          <a:bodyPr lIns="91440" anchor="b"/>
          <a:lstStyle>
            <a:lvl1pPr marL="0" indent="0" algn="l" rtl="0" eaLnBrk="1" fontAlgn="base" hangingPunct="1">
              <a:spcBef>
                <a:spcPts val="300"/>
              </a:spcBef>
              <a:spcAft>
                <a:spcPct val="0"/>
              </a:spcAft>
              <a:buClrTx/>
              <a:buSzTx/>
              <a:buFontTx/>
              <a:buNone/>
              <a:defRPr lang="en-US" sz="1000" b="0" dirty="0" smtClean="0">
                <a:solidFill>
                  <a:schemeClr val="tx1"/>
                </a:solidFill>
              </a:defRPr>
            </a:lvl1pPr>
            <a:lvl2pPr>
              <a:spcBef>
                <a:spcPts val="2000"/>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eaLnBrk="1" hangingPunct="1">
              <a:spcBef>
                <a:spcPts val="300"/>
              </a:spcBef>
              <a:buClrTx/>
              <a:buSzTx/>
              <a:buFontTx/>
              <a:buNone/>
            </a:pPr>
            <a:r>
              <a:rPr lang="en-US" sz="1000" dirty="0">
                <a:latin typeface="+mj-lt"/>
              </a:rPr>
              <a:t>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a:t>
            </a:r>
          </a:p>
          <a:p>
            <a:pPr eaLnBrk="1" hangingPunct="1">
              <a:spcBef>
                <a:spcPts val="300"/>
              </a:spcBef>
              <a:buClrTx/>
              <a:buSzTx/>
              <a:buFontTx/>
              <a:buNone/>
            </a:pPr>
            <a:r>
              <a:rPr lang="en-US" sz="1000" b="1" dirty="0">
                <a:latin typeface="+mj-lt"/>
              </a:rPr>
              <a:t>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a:t>
            </a:r>
          </a:p>
        </p:txBody>
      </p:sp>
      <p:sp>
        <p:nvSpPr>
          <p:cNvPr id="12" name="Content Placeholder 12">
            <a:extLst>
              <a:ext uri="{FF2B5EF4-FFF2-40B4-BE49-F238E27FC236}">
                <a16:creationId xmlns:a16="http://schemas.microsoft.com/office/drawing/2014/main" id="{358AAC87-2257-4354-AC49-598221F6B572}"/>
              </a:ext>
            </a:extLst>
          </p:cNvPr>
          <p:cNvSpPr>
            <a:spLocks noGrp="1"/>
          </p:cNvSpPr>
          <p:nvPr>
            <p:ph sz="quarter" idx="16" hasCustomPrompt="1"/>
          </p:nvPr>
        </p:nvSpPr>
        <p:spPr>
          <a:xfrm>
            <a:off x="7991475" y="6456525"/>
            <a:ext cx="908050" cy="377825"/>
          </a:xfrm>
        </p:spPr>
        <p:txBody>
          <a:bodyPr anchor="b"/>
          <a:lstStyle>
            <a:lvl1pPr algn="r">
              <a:spcBef>
                <a:spcPts val="0"/>
              </a:spcBef>
              <a:defRPr sz="700" b="0">
                <a:solidFill>
                  <a:schemeClr val="tx1"/>
                </a:solidFill>
              </a:defRPr>
            </a:lvl1pPr>
            <a:lvl2pPr algn="r">
              <a:defRPr sz="700" b="0">
                <a:solidFill>
                  <a:schemeClr val="tx1"/>
                </a:solidFill>
              </a:defRPr>
            </a:lvl2pPr>
            <a:lvl3pPr algn="r">
              <a:defRPr sz="700" b="0">
                <a:solidFill>
                  <a:schemeClr val="tx1"/>
                </a:solidFill>
              </a:defRPr>
            </a:lvl3pPr>
            <a:lvl4pPr algn="r">
              <a:defRPr sz="700" b="0">
                <a:solidFill>
                  <a:schemeClr val="tx1"/>
                </a:solidFill>
              </a:defRPr>
            </a:lvl4pPr>
            <a:lvl5pPr algn="r">
              <a:defRPr sz="700" b="0">
                <a:solidFill>
                  <a:schemeClr val="tx1"/>
                </a:solidFill>
              </a:defRPr>
            </a:lvl5pPr>
          </a:lstStyle>
          <a:p>
            <a:pPr lvl="0"/>
            <a:r>
              <a:rPr lang="en-US" dirty="0"/>
              <a:t>1.000000.100</a:t>
            </a:r>
          </a:p>
          <a:p>
            <a:pPr lvl="0"/>
            <a:r>
              <a:rPr lang="en-US" dirty="0"/>
              <a:t>MMYY</a:t>
            </a:r>
          </a:p>
        </p:txBody>
      </p:sp>
    </p:spTree>
    <p:extLst>
      <p:ext uri="{BB962C8B-B14F-4D97-AF65-F5344CB8AC3E}">
        <p14:creationId xmlns:p14="http://schemas.microsoft.com/office/powerpoint/2010/main" val="1269520716"/>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userDrawn="1">
  <p:cSld name="FIAM_External_Print_Cover">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0"/>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l="1379" r="1716"/>
          <a:stretch/>
        </p:blipFill>
        <p:spPr bwMode="auto">
          <a:xfrm>
            <a:off x="0" y="3481388"/>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1"/>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47" name="Rectangle 176"/>
          <p:cNvSpPr>
            <a:spLocks noGrp="1" noChangeArrowheads="1"/>
          </p:cNvSpPr>
          <p:nvPr>
            <p:ph type="ftr" sz="quarter" idx="13"/>
          </p:nvPr>
        </p:nvSpPr>
        <p:spPr>
          <a:xfrm>
            <a:off x="281401" y="5877558"/>
            <a:ext cx="6014623" cy="260350"/>
          </a:xfrm>
        </p:spPr>
        <p:txBody>
          <a:bodyPr anchor="b" anchorCtr="0"/>
          <a:lstStyle>
            <a:lvl1pPr algn="l">
              <a:defRPr sz="800" b="0" smtClean="0">
                <a:solidFill>
                  <a:srgbClr val="000000"/>
                </a:solidFill>
              </a:defRPr>
            </a:lvl1pPr>
          </a:lstStyle>
          <a:p>
            <a:pPr>
              <a:defRPr/>
            </a:pPr>
            <a:r>
              <a:rPr lang="en-US" b="1"/>
              <a:t>Page footer, i.e., For internal use only./For institutional use only.</a:t>
            </a:r>
            <a:endParaRPr lang="en-US" b="1" dirty="0"/>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pic>
        <p:nvPicPr>
          <p:cNvPr id="48" name="Picture 5"/>
          <p:cNvPicPr>
            <a:picLocks noChangeAspect="1" noChangeArrowheads="1"/>
          </p:cNvPicPr>
          <p:nvPr userDrawn="1"/>
        </p:nvPicPr>
        <p:blipFill rotWithShape="1">
          <a:blip r:embed="rId4" cstate="print">
            <a:extLst>
              <a:ext uri="{28A0092B-C50C-407E-A947-70E740481C1C}">
                <a14:useLocalDpi xmlns:a14="http://schemas.microsoft.com/office/drawing/2010/main" val="0"/>
              </a:ext>
            </a:extLst>
          </a:blip>
          <a:srcRect r="1439" b="-2834"/>
          <a:stretch/>
        </p:blipFill>
        <p:spPr bwMode="auto">
          <a:xfrm>
            <a:off x="371883" y="6359447"/>
            <a:ext cx="3848307" cy="100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9" name="Text Box 15"/>
          <p:cNvSpPr txBox="1">
            <a:spLocks noChangeArrowheads="1"/>
          </p:cNvSpPr>
          <p:nvPr userDrawn="1"/>
        </p:nvSpPr>
        <p:spPr bwMode="ltGray">
          <a:xfrm>
            <a:off x="383501" y="5535090"/>
            <a:ext cx="2868716" cy="184652"/>
          </a:xfrm>
          <a:prstGeom prst="rect">
            <a:avLst/>
          </a:prstGeom>
          <a:noFill/>
          <a:ln w="9525">
            <a:solidFill>
              <a:srgbClr val="000000"/>
            </a:solidFill>
            <a:miter lim="800000"/>
            <a:headEnd/>
            <a:tailEnd/>
          </a:ln>
        </p:spPr>
        <p:txBody>
          <a:bodyPr wrap="none" lIns="45711" tIns="45711" rIns="45711" bIns="27427" anchor="ctr">
            <a:spAutoFit/>
          </a:bodyPr>
          <a:lstStyle>
            <a:lvl1pPr eaLnBrk="0" hangingPunct="0">
              <a:defRPr sz="1600">
                <a:solidFill>
                  <a:schemeClr val="tx1"/>
                </a:solidFill>
                <a:latin typeface="Arial" pitchFamily="34" charset="0"/>
                <a:ea typeface="ＭＳ Ｐゴシック" pitchFamily="34" charset="-128"/>
              </a:defRPr>
            </a:lvl1pPr>
            <a:lvl2pPr marL="742950" indent="-285750" eaLnBrk="0" hangingPunct="0">
              <a:defRPr sz="1600">
                <a:solidFill>
                  <a:schemeClr val="tx1"/>
                </a:solidFill>
                <a:latin typeface="Arial" pitchFamily="34" charset="0"/>
                <a:ea typeface="ＭＳ Ｐゴシック" pitchFamily="34" charset="-128"/>
              </a:defRPr>
            </a:lvl2pPr>
            <a:lvl3pPr marL="1143000" indent="-228600" eaLnBrk="0" hangingPunct="0">
              <a:defRPr sz="1600">
                <a:solidFill>
                  <a:schemeClr val="tx1"/>
                </a:solidFill>
                <a:latin typeface="Arial" pitchFamily="34" charset="0"/>
                <a:ea typeface="ＭＳ Ｐゴシック" pitchFamily="34" charset="-128"/>
              </a:defRPr>
            </a:lvl3pPr>
            <a:lvl4pPr marL="1600200" indent="-228600" eaLnBrk="0" hangingPunct="0">
              <a:defRPr sz="1600">
                <a:solidFill>
                  <a:schemeClr val="tx1"/>
                </a:solidFill>
                <a:latin typeface="Arial" pitchFamily="34" charset="0"/>
                <a:ea typeface="ＭＳ Ｐゴシック" pitchFamily="34" charset="-128"/>
              </a:defRPr>
            </a:lvl4pPr>
            <a:lvl5pPr marL="2057400" indent="-228600" eaLnBrk="0" hangingPunct="0">
              <a:defRPr sz="16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9pPr>
          </a:lstStyle>
          <a:p>
            <a:pPr fontAlgn="auto">
              <a:lnSpc>
                <a:spcPct val="90000"/>
              </a:lnSpc>
              <a:spcBef>
                <a:spcPts val="0"/>
              </a:spcBef>
              <a:spcAft>
                <a:spcPts val="0"/>
              </a:spcAft>
              <a:defRPr/>
            </a:pPr>
            <a:r>
              <a:rPr lang="en-US" sz="800" b="1" kern="0" dirty="0">
                <a:solidFill>
                  <a:srgbClr val="000000"/>
                </a:solidFill>
                <a:latin typeface="Arial"/>
                <a:cs typeface="+mn-cs"/>
              </a:rPr>
              <a:t>Not FDIC Insured </a:t>
            </a:r>
            <a:r>
              <a:rPr lang="en-US" sz="800" b="1" kern="0" dirty="0">
                <a:solidFill>
                  <a:srgbClr val="000000"/>
                </a:solidFill>
                <a:latin typeface="Arial"/>
                <a:cs typeface="+mn-cs"/>
                <a:sym typeface="Wingdings" pitchFamily="2" charset="2"/>
              </a:rPr>
              <a:t> May Lose Value  No Bank Guarantee</a:t>
            </a:r>
          </a:p>
        </p:txBody>
      </p:sp>
      <p:sp>
        <p:nvSpPr>
          <p:cNvPr id="2" name="Rectangle 1"/>
          <p:cNvSpPr/>
          <p:nvPr userDrawn="1"/>
        </p:nvSpPr>
        <p:spPr>
          <a:xfrm rot="10800000" flipV="1">
            <a:off x="4118281" y="6201176"/>
            <a:ext cx="429600" cy="276999"/>
          </a:xfrm>
          <a:prstGeom prst="rect">
            <a:avLst/>
          </a:prstGeom>
        </p:spPr>
        <p:txBody>
          <a:bodyPr wrap="square">
            <a:spAutoFit/>
          </a:bodyPr>
          <a:lstStyle/>
          <a:p>
            <a:r>
              <a:rPr lang="en-US" b="1" dirty="0">
                <a:solidFill>
                  <a:srgbClr val="000000"/>
                </a:solidFill>
              </a:rPr>
              <a:t>®</a:t>
            </a:r>
            <a:endParaRPr lang="en-US" dirty="0">
              <a:solidFill>
                <a:srgbClr val="000000"/>
              </a:solidFill>
            </a:endParaRPr>
          </a:p>
        </p:txBody>
      </p:sp>
    </p:spTree>
    <p:extLst>
      <p:ext uri="{BB962C8B-B14F-4D97-AF65-F5344CB8AC3E}">
        <p14:creationId xmlns:p14="http://schemas.microsoft.com/office/powerpoint/2010/main" val="4103161050"/>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userDrawn="1">
  <p:cSld name="TOC/Agenda">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a:noFill/>
          <a:ln w="9525">
            <a:noFill/>
            <a:miter lim="800000"/>
            <a:headEnd/>
            <a:tailEnd/>
          </a:ln>
          <a:effectLst/>
        </p:spPr>
        <p:txBody>
          <a:bodyPr tIns="45720"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5" y="1339850"/>
            <a:ext cx="8188710" cy="4878388"/>
          </a:xfrm>
        </p:spPr>
        <p:txBody>
          <a:bodyPr/>
          <a:lstStyle>
            <a:lvl1pPr marL="227013" indent="-227013">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963" indent="-217488">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4928"/>
            <a:ext cx="329184"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Page footer, i.e., For internal use only./For institutional use only.</a:t>
            </a:r>
          </a:p>
        </p:txBody>
      </p:sp>
      <p:sp>
        <p:nvSpPr>
          <p:cNvPr id="7"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dirty="0"/>
              <a:t>Production code #</a:t>
            </a:r>
          </a:p>
        </p:txBody>
      </p:sp>
      <p:grpSp>
        <p:nvGrpSpPr>
          <p:cNvPr id="8" name="Group 7"/>
          <p:cNvGrpSpPr/>
          <p:nvPr userDrawn="1"/>
        </p:nvGrpSpPr>
        <p:grpSpPr>
          <a:xfrm>
            <a:off x="7364320" y="6412511"/>
            <a:ext cx="1371600" cy="283464"/>
            <a:chOff x="4291013" y="3178175"/>
            <a:chExt cx="3197225" cy="688975"/>
          </a:xfrm>
        </p:grpSpPr>
        <p:sp>
          <p:nvSpPr>
            <p:cNvPr id="9"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Tree>
    <p:extLst>
      <p:ext uri="{BB962C8B-B14F-4D97-AF65-F5344CB8AC3E}">
        <p14:creationId xmlns:p14="http://schemas.microsoft.com/office/powerpoint/2010/main" val="395254193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userDrawn="1">
  <p:cSld name="Important Information">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3" name="Content Placeholder 2"/>
          <p:cNvSpPr>
            <a:spLocks noGrp="1"/>
          </p:cNvSpPr>
          <p:nvPr>
            <p:ph idx="1"/>
          </p:nvPr>
        </p:nvSpPr>
        <p:spPr>
          <a:xfrm>
            <a:off x="317115" y="1076325"/>
            <a:ext cx="8188710" cy="4808538"/>
          </a:xfrm>
          <a:noFill/>
          <a:ln w="9525">
            <a:noFill/>
            <a:miter lim="800000"/>
            <a:headEnd/>
            <a:tailEnd/>
          </a:ln>
          <a:effectLst/>
        </p:spPr>
        <p:txBody>
          <a:bodyPr lIns="91440"/>
          <a:lstStyle>
            <a:lvl1pPr marL="0" indent="0" algn="l" rtl="0" eaLnBrk="1" fontAlgn="base" hangingPunct="1">
              <a:spcAft>
                <a:spcPct val="0"/>
              </a:spcAft>
              <a:buSzPct val="40000"/>
              <a:defRPr lang="en-US" sz="1000" b="0" dirty="0" smtClean="0">
                <a:solidFill>
                  <a:srgbClr val="000000"/>
                </a:solidFill>
                <a:latin typeface="+mn-lt"/>
                <a:ea typeface="+mn-ea"/>
                <a:cs typeface="+mn-cs"/>
              </a:defRPr>
            </a:lvl1pPr>
            <a:lvl2pPr marL="0" indent="0" algn="l" rtl="0" eaLnBrk="1" fontAlgn="base" hangingPunct="1">
              <a:spcBef>
                <a:spcPts val="600"/>
              </a:spcBef>
              <a:spcAft>
                <a:spcPct val="0"/>
              </a:spcAft>
              <a:buSzPct val="40000"/>
              <a:buNone/>
              <a:defRPr lang="en-US" sz="1000" b="1" dirty="0">
                <a:solidFill>
                  <a:srgbClr val="000000"/>
                </a:solidFill>
                <a:latin typeface="+mn-lt"/>
                <a:ea typeface="+mn-ea"/>
                <a:cs typeface="+mn-cs"/>
              </a:defRPr>
            </a:lvl2pPr>
          </a:lstStyle>
          <a:p>
            <a:pPr lvl="0"/>
            <a:r>
              <a:rPr lang="en-US"/>
              <a:t>Click to edit Master text styles</a:t>
            </a:r>
          </a:p>
          <a:p>
            <a:pPr lvl="1"/>
            <a:r>
              <a:rPr lang="en-US"/>
              <a:t>Second level</a:t>
            </a:r>
          </a:p>
        </p:txBody>
      </p:sp>
      <p:sp>
        <p:nvSpPr>
          <p:cNvPr id="8" name="Slide Number Placeholder 3"/>
          <p:cNvSpPr>
            <a:spLocks noGrp="1"/>
          </p:cNvSpPr>
          <p:nvPr>
            <p:ph type="sldNum" sz="quarter" idx="14"/>
          </p:nvPr>
        </p:nvSpPr>
        <p:spPr>
          <a:xfrm>
            <a:off x="0" y="6384928"/>
            <a:ext cx="329184"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9"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Page footer, i.e., For internal use only./For institutional use only.</a:t>
            </a:r>
            <a:endParaRPr lang="en-US" dirty="0"/>
          </a:p>
        </p:txBody>
      </p:sp>
      <p:sp>
        <p:nvSpPr>
          <p:cNvPr id="10"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Production code #</a:t>
            </a:r>
            <a:endParaRPr lang="en-US" dirty="0"/>
          </a:p>
        </p:txBody>
      </p:sp>
      <p:grpSp>
        <p:nvGrpSpPr>
          <p:cNvPr id="11" name="Group 10"/>
          <p:cNvGrpSpPr/>
          <p:nvPr userDrawn="1"/>
        </p:nvGrpSpPr>
        <p:grpSpPr>
          <a:xfrm>
            <a:off x="7364320" y="6412511"/>
            <a:ext cx="1371600" cy="283464"/>
            <a:chOff x="4291013" y="3178175"/>
            <a:chExt cx="3197225" cy="688975"/>
          </a:xfrm>
        </p:grpSpPr>
        <p:sp>
          <p:nvSpPr>
            <p:cNvPr id="12"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Tree>
    <p:extLst>
      <p:ext uri="{BB962C8B-B14F-4D97-AF65-F5344CB8AC3E}">
        <p14:creationId xmlns:p14="http://schemas.microsoft.com/office/powerpoint/2010/main" val="2781434287"/>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preserve="1" userDrawn="1">
  <p:cSld name="FIAM_External_Print_Cover_IA">
    <p:spTree>
      <p:nvGrpSpPr>
        <p:cNvPr id="1" name=""/>
        <p:cNvGrpSpPr/>
        <p:nvPr/>
      </p:nvGrpSpPr>
      <p:grpSpPr>
        <a:xfrm>
          <a:off x="0" y="0"/>
          <a:ext cx="0" cy="0"/>
          <a:chOff x="0" y="0"/>
          <a:chExt cx="0" cy="0"/>
        </a:xfrm>
      </p:grpSpPr>
      <p:pic>
        <p:nvPicPr>
          <p:cNvPr id="43" name="Picture 42">
            <a:extLst>
              <a:ext uri="{FF2B5EF4-FFF2-40B4-BE49-F238E27FC236}">
                <a16:creationId xmlns:a16="http://schemas.microsoft.com/office/drawing/2014/main" id="{0D1BD863-8CD3-49D0-A43A-5F0CDC35B02A}"/>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47" name="Rectangle 176"/>
          <p:cNvSpPr>
            <a:spLocks noGrp="1" noChangeArrowheads="1"/>
          </p:cNvSpPr>
          <p:nvPr>
            <p:ph type="ftr" sz="quarter" idx="13"/>
          </p:nvPr>
        </p:nvSpPr>
        <p:spPr>
          <a:xfrm>
            <a:off x="281401" y="6421008"/>
            <a:ext cx="6014623" cy="260350"/>
          </a:xfrm>
        </p:spPr>
        <p:txBody>
          <a:bodyPr anchor="b" anchorCtr="0"/>
          <a:lstStyle>
            <a:lvl1pPr algn="l">
              <a:defRPr sz="800" b="0" smtClean="0">
                <a:solidFill>
                  <a:srgbClr val="000000"/>
                </a:solidFill>
              </a:defRPr>
            </a:lvl1pPr>
          </a:lstStyle>
          <a:p>
            <a:pPr>
              <a:defRPr/>
            </a:pPr>
            <a:r>
              <a:rPr lang="en-US" b="1" dirty="0"/>
              <a:t>Page footer.  </a:t>
            </a:r>
          </a:p>
        </p:txBody>
      </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A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rgbClr val="333F48"/>
                </a:solidFill>
              </a:defRPr>
            </a:lvl1pPr>
          </a:lstStyle>
          <a:p>
            <a:pPr lvl="0"/>
            <a:r>
              <a:rPr lang="en-US" altLang="en-US" dirty="0"/>
              <a:t>Click To Edit Master Title Style</a:t>
            </a:r>
          </a:p>
        </p:txBody>
      </p:sp>
      <p:grpSp>
        <p:nvGrpSpPr>
          <p:cNvPr id="128" name="Group 127">
            <a:extLst>
              <a:ext uri="{FF2B5EF4-FFF2-40B4-BE49-F238E27FC236}">
                <a16:creationId xmlns:a16="http://schemas.microsoft.com/office/drawing/2014/main" id="{D2D227AE-CAFE-4AB3-AB1C-89F3B55E0722}"/>
              </a:ext>
            </a:extLst>
          </p:cNvPr>
          <p:cNvGrpSpPr/>
          <p:nvPr userDrawn="1"/>
        </p:nvGrpSpPr>
        <p:grpSpPr>
          <a:xfrm>
            <a:off x="7358173" y="6361974"/>
            <a:ext cx="1382376" cy="297562"/>
            <a:chOff x="6923088" y="4475163"/>
            <a:chExt cx="1873251" cy="403225"/>
          </a:xfrm>
        </p:grpSpPr>
        <p:sp>
          <p:nvSpPr>
            <p:cNvPr id="129" name="AutoShape 4">
              <a:extLst>
                <a:ext uri="{FF2B5EF4-FFF2-40B4-BE49-F238E27FC236}">
                  <a16:creationId xmlns:a16="http://schemas.microsoft.com/office/drawing/2014/main" id="{5E120DEF-B40A-4CE9-B26D-8060E8DBACDF}"/>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0" name="Freeform 6">
              <a:extLst>
                <a:ext uri="{FF2B5EF4-FFF2-40B4-BE49-F238E27FC236}">
                  <a16:creationId xmlns:a16="http://schemas.microsoft.com/office/drawing/2014/main" id="{CCFDE2C2-B48C-42C3-BC30-68C0ADC9DB1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1" name="Freeform 7">
              <a:extLst>
                <a:ext uri="{FF2B5EF4-FFF2-40B4-BE49-F238E27FC236}">
                  <a16:creationId xmlns:a16="http://schemas.microsoft.com/office/drawing/2014/main" id="{E148C66A-8C56-404E-B3CA-D463A4690B60}"/>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2" name="Freeform 83">
              <a:extLst>
                <a:ext uri="{FF2B5EF4-FFF2-40B4-BE49-F238E27FC236}">
                  <a16:creationId xmlns:a16="http://schemas.microsoft.com/office/drawing/2014/main" id="{B286DFDF-9604-49BE-8835-296DA52725C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3" name="Freeform 84">
              <a:extLst>
                <a:ext uri="{FF2B5EF4-FFF2-40B4-BE49-F238E27FC236}">
                  <a16:creationId xmlns:a16="http://schemas.microsoft.com/office/drawing/2014/main" id="{536F82F0-C9F0-44DB-92D0-AD081D722539}"/>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4" name="Freeform 85">
              <a:extLst>
                <a:ext uri="{FF2B5EF4-FFF2-40B4-BE49-F238E27FC236}">
                  <a16:creationId xmlns:a16="http://schemas.microsoft.com/office/drawing/2014/main" id="{FA2B1132-6E1E-42BE-841F-6DB6DA058216}"/>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5" name="Freeform 86">
              <a:extLst>
                <a:ext uri="{FF2B5EF4-FFF2-40B4-BE49-F238E27FC236}">
                  <a16:creationId xmlns:a16="http://schemas.microsoft.com/office/drawing/2014/main" id="{1605D23B-3245-4081-A709-BC2936596163}"/>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6" name="Freeform 87">
              <a:extLst>
                <a:ext uri="{FF2B5EF4-FFF2-40B4-BE49-F238E27FC236}">
                  <a16:creationId xmlns:a16="http://schemas.microsoft.com/office/drawing/2014/main" id="{DD1011A3-8CCE-477C-88EA-2174C0DC1BE3}"/>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7" name="Freeform 88">
              <a:extLst>
                <a:ext uri="{FF2B5EF4-FFF2-40B4-BE49-F238E27FC236}">
                  <a16:creationId xmlns:a16="http://schemas.microsoft.com/office/drawing/2014/main" id="{F11F5921-88A4-48C1-B4F6-EA6717F32F9C}"/>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8" name="Freeform 89">
              <a:extLst>
                <a:ext uri="{FF2B5EF4-FFF2-40B4-BE49-F238E27FC236}">
                  <a16:creationId xmlns:a16="http://schemas.microsoft.com/office/drawing/2014/main" id="{CA718F0A-66A1-4570-9BE3-D9F9EC9750B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9" name="Freeform 90">
              <a:extLst>
                <a:ext uri="{FF2B5EF4-FFF2-40B4-BE49-F238E27FC236}">
                  <a16:creationId xmlns:a16="http://schemas.microsoft.com/office/drawing/2014/main" id="{F6EAF93E-D2E6-4C24-B453-AAEAFC13E3D3}"/>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0" name="Freeform 91">
              <a:extLst>
                <a:ext uri="{FF2B5EF4-FFF2-40B4-BE49-F238E27FC236}">
                  <a16:creationId xmlns:a16="http://schemas.microsoft.com/office/drawing/2014/main" id="{8D652D86-C2B9-4E83-9167-23634BE72EDC}"/>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1" name="Freeform 92">
              <a:extLst>
                <a:ext uri="{FF2B5EF4-FFF2-40B4-BE49-F238E27FC236}">
                  <a16:creationId xmlns:a16="http://schemas.microsoft.com/office/drawing/2014/main" id="{92B43175-B9D1-455D-8FAE-3D2BF657127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2" name="Freeform 93">
              <a:extLst>
                <a:ext uri="{FF2B5EF4-FFF2-40B4-BE49-F238E27FC236}">
                  <a16:creationId xmlns:a16="http://schemas.microsoft.com/office/drawing/2014/main" id="{76879D52-1795-452B-AD79-74CF3084E9B6}"/>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3" name="Freeform 94">
              <a:extLst>
                <a:ext uri="{FF2B5EF4-FFF2-40B4-BE49-F238E27FC236}">
                  <a16:creationId xmlns:a16="http://schemas.microsoft.com/office/drawing/2014/main" id="{C74CCD1A-A742-473F-8636-72B0E8B205F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4" name="Freeform 95">
              <a:extLst>
                <a:ext uri="{FF2B5EF4-FFF2-40B4-BE49-F238E27FC236}">
                  <a16:creationId xmlns:a16="http://schemas.microsoft.com/office/drawing/2014/main" id="{312AF483-E8B8-41EE-ABBD-CBDC6A4CA5E7}"/>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5" name="Freeform 96">
              <a:extLst>
                <a:ext uri="{FF2B5EF4-FFF2-40B4-BE49-F238E27FC236}">
                  <a16:creationId xmlns:a16="http://schemas.microsoft.com/office/drawing/2014/main" id="{A6466488-2DBE-4B8B-B63D-1B2D019DF36C}"/>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6" name="Freeform 97">
              <a:extLst>
                <a:ext uri="{FF2B5EF4-FFF2-40B4-BE49-F238E27FC236}">
                  <a16:creationId xmlns:a16="http://schemas.microsoft.com/office/drawing/2014/main" id="{BD5F4D07-DCEA-41C3-AE5B-B7271E67293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7" name="Freeform 98">
              <a:extLst>
                <a:ext uri="{FF2B5EF4-FFF2-40B4-BE49-F238E27FC236}">
                  <a16:creationId xmlns:a16="http://schemas.microsoft.com/office/drawing/2014/main" id="{42EEE7BD-DCD2-49F7-8A7C-C0D0601C37FD}"/>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8" name="Freeform 99">
              <a:extLst>
                <a:ext uri="{FF2B5EF4-FFF2-40B4-BE49-F238E27FC236}">
                  <a16:creationId xmlns:a16="http://schemas.microsoft.com/office/drawing/2014/main" id="{5CFD22A1-E673-4B23-9D36-3B74DE70ECE2}"/>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9" name="Freeform 100">
              <a:extLst>
                <a:ext uri="{FF2B5EF4-FFF2-40B4-BE49-F238E27FC236}">
                  <a16:creationId xmlns:a16="http://schemas.microsoft.com/office/drawing/2014/main" id="{7C20FD0C-F35B-4F21-AF3B-81530E295BEB}"/>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0" name="Freeform 101">
              <a:extLst>
                <a:ext uri="{FF2B5EF4-FFF2-40B4-BE49-F238E27FC236}">
                  <a16:creationId xmlns:a16="http://schemas.microsoft.com/office/drawing/2014/main" id="{C68C6C2F-09B5-4244-BEBB-F85457E11A54}"/>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1" name="Freeform 102">
              <a:extLst>
                <a:ext uri="{FF2B5EF4-FFF2-40B4-BE49-F238E27FC236}">
                  <a16:creationId xmlns:a16="http://schemas.microsoft.com/office/drawing/2014/main" id="{6C7F753E-CE23-4F01-9F10-DCE622C71AB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2" name="Freeform 103">
              <a:extLst>
                <a:ext uri="{FF2B5EF4-FFF2-40B4-BE49-F238E27FC236}">
                  <a16:creationId xmlns:a16="http://schemas.microsoft.com/office/drawing/2014/main" id="{12385579-35FD-4613-ABF4-9392759FFF98}"/>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3" name="Freeform 104">
              <a:extLst>
                <a:ext uri="{FF2B5EF4-FFF2-40B4-BE49-F238E27FC236}">
                  <a16:creationId xmlns:a16="http://schemas.microsoft.com/office/drawing/2014/main" id="{2BB633EA-47EC-47FB-AFB9-0C8E97548B32}"/>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4" name="Freeform 105">
              <a:extLst>
                <a:ext uri="{FF2B5EF4-FFF2-40B4-BE49-F238E27FC236}">
                  <a16:creationId xmlns:a16="http://schemas.microsoft.com/office/drawing/2014/main" id="{D9F0450F-CF35-40ED-BB19-255159FDD4F0}"/>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41" name="Picture Placeholder 47">
            <a:extLst>
              <a:ext uri="{FF2B5EF4-FFF2-40B4-BE49-F238E27FC236}">
                <a16:creationId xmlns:a16="http://schemas.microsoft.com/office/drawing/2014/main" id="{6C52F923-6647-4E5F-AF1F-9539EA63609B}"/>
              </a:ext>
            </a:extLst>
          </p:cNvPr>
          <p:cNvSpPr>
            <a:spLocks noGrp="1"/>
          </p:cNvSpPr>
          <p:nvPr>
            <p:ph type="pic" sz="quarter" idx="11" hasCustomPrompt="1"/>
          </p:nvPr>
        </p:nvSpPr>
        <p:spPr>
          <a:xfrm>
            <a:off x="804672" y="4105656"/>
            <a:ext cx="2424112" cy="609600"/>
          </a:xfrm>
          <a:noFill/>
        </p:spPr>
        <p:txBody>
          <a:bodyPr anchor="ctr"/>
          <a:lstStyle>
            <a:lvl1pPr>
              <a:defRPr sz="1000" b="0"/>
            </a:lvl1pPr>
          </a:lstStyle>
          <a:p>
            <a:pPr lvl="0"/>
            <a:r>
              <a:rPr lang="en-US" noProof="0" dirty="0"/>
              <a:t>Click icon to add logo</a:t>
            </a:r>
          </a:p>
        </p:txBody>
      </p:sp>
    </p:spTree>
    <p:extLst>
      <p:ext uri="{BB962C8B-B14F-4D97-AF65-F5344CB8AC3E}">
        <p14:creationId xmlns:p14="http://schemas.microsoft.com/office/powerpoint/2010/main" val="1969980676"/>
      </p:ext>
    </p:extLst>
  </p:cSld>
  <p:clrMapOvr>
    <a:masterClrMapping/>
  </p:clrMapOvr>
  <p:extLst>
    <p:ext uri="{DCECCB84-F9BA-43D5-87BE-67443E8EF086}">
      <p15:sldGuideLst xmlns:p15="http://schemas.microsoft.com/office/powerpoint/2012/main"/>
    </p:ext>
  </p:extLst>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preserve="1" userDrawn="1">
  <p:cSld name="FIAM_External_Print_Cover_BD">
    <p:spTree>
      <p:nvGrpSpPr>
        <p:cNvPr id="1" name=""/>
        <p:cNvGrpSpPr/>
        <p:nvPr/>
      </p:nvGrpSpPr>
      <p:grpSpPr>
        <a:xfrm>
          <a:off x="0" y="0"/>
          <a:ext cx="0" cy="0"/>
          <a:chOff x="0" y="0"/>
          <a:chExt cx="0" cy="0"/>
        </a:xfrm>
      </p:grpSpPr>
      <p:pic>
        <p:nvPicPr>
          <p:cNvPr id="43" name="Picture 42">
            <a:extLst>
              <a:ext uri="{FF2B5EF4-FFF2-40B4-BE49-F238E27FC236}">
                <a16:creationId xmlns:a16="http://schemas.microsoft.com/office/drawing/2014/main" id="{0D1BD863-8CD3-49D0-A43A-5F0CDC35B02A}"/>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47" name="Rectangle 176"/>
          <p:cNvSpPr>
            <a:spLocks noGrp="1" noChangeArrowheads="1"/>
          </p:cNvSpPr>
          <p:nvPr>
            <p:ph type="ftr" sz="quarter" idx="13"/>
          </p:nvPr>
        </p:nvSpPr>
        <p:spPr>
          <a:xfrm>
            <a:off x="281401" y="6421008"/>
            <a:ext cx="6014623" cy="260350"/>
          </a:xfrm>
        </p:spPr>
        <p:txBody>
          <a:bodyPr anchor="b" anchorCtr="0"/>
          <a:lstStyle>
            <a:lvl1pPr algn="l">
              <a:defRPr sz="800" b="0" smtClean="0">
                <a:solidFill>
                  <a:srgbClr val="000000"/>
                </a:solidFill>
              </a:defRPr>
            </a:lvl1pPr>
          </a:lstStyle>
          <a:p>
            <a:pPr>
              <a:defRPr/>
            </a:pPr>
            <a:r>
              <a:rPr lang="en-US" b="1" dirty="0"/>
              <a:t>Page footer.  </a:t>
            </a:r>
          </a:p>
        </p:txBody>
      </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A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rgbClr val="333F48"/>
                </a:solidFill>
              </a:defRPr>
            </a:lvl1pPr>
          </a:lstStyle>
          <a:p>
            <a:pPr lvl="0"/>
            <a:r>
              <a:rPr lang="en-US" altLang="en-US" dirty="0"/>
              <a:t>Click To Edit Master Title Style</a:t>
            </a:r>
          </a:p>
        </p:txBody>
      </p:sp>
      <p:grpSp>
        <p:nvGrpSpPr>
          <p:cNvPr id="128" name="Group 127">
            <a:extLst>
              <a:ext uri="{FF2B5EF4-FFF2-40B4-BE49-F238E27FC236}">
                <a16:creationId xmlns:a16="http://schemas.microsoft.com/office/drawing/2014/main" id="{D2D227AE-CAFE-4AB3-AB1C-89F3B55E0722}"/>
              </a:ext>
            </a:extLst>
          </p:cNvPr>
          <p:cNvGrpSpPr/>
          <p:nvPr userDrawn="1"/>
        </p:nvGrpSpPr>
        <p:grpSpPr>
          <a:xfrm>
            <a:off x="7358173" y="6361974"/>
            <a:ext cx="1382376" cy="297562"/>
            <a:chOff x="6923088" y="4475163"/>
            <a:chExt cx="1873251" cy="403225"/>
          </a:xfrm>
        </p:grpSpPr>
        <p:sp>
          <p:nvSpPr>
            <p:cNvPr id="129" name="AutoShape 4">
              <a:extLst>
                <a:ext uri="{FF2B5EF4-FFF2-40B4-BE49-F238E27FC236}">
                  <a16:creationId xmlns:a16="http://schemas.microsoft.com/office/drawing/2014/main" id="{5E120DEF-B40A-4CE9-B26D-8060E8DBACDF}"/>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0" name="Freeform 6">
              <a:extLst>
                <a:ext uri="{FF2B5EF4-FFF2-40B4-BE49-F238E27FC236}">
                  <a16:creationId xmlns:a16="http://schemas.microsoft.com/office/drawing/2014/main" id="{CCFDE2C2-B48C-42C3-BC30-68C0ADC9DB1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1" name="Freeform 7">
              <a:extLst>
                <a:ext uri="{FF2B5EF4-FFF2-40B4-BE49-F238E27FC236}">
                  <a16:creationId xmlns:a16="http://schemas.microsoft.com/office/drawing/2014/main" id="{E148C66A-8C56-404E-B3CA-D463A4690B60}"/>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2" name="Freeform 83">
              <a:extLst>
                <a:ext uri="{FF2B5EF4-FFF2-40B4-BE49-F238E27FC236}">
                  <a16:creationId xmlns:a16="http://schemas.microsoft.com/office/drawing/2014/main" id="{B286DFDF-9604-49BE-8835-296DA52725C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3" name="Freeform 84">
              <a:extLst>
                <a:ext uri="{FF2B5EF4-FFF2-40B4-BE49-F238E27FC236}">
                  <a16:creationId xmlns:a16="http://schemas.microsoft.com/office/drawing/2014/main" id="{536F82F0-C9F0-44DB-92D0-AD081D722539}"/>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4" name="Freeform 85">
              <a:extLst>
                <a:ext uri="{FF2B5EF4-FFF2-40B4-BE49-F238E27FC236}">
                  <a16:creationId xmlns:a16="http://schemas.microsoft.com/office/drawing/2014/main" id="{FA2B1132-6E1E-42BE-841F-6DB6DA058216}"/>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5" name="Freeform 86">
              <a:extLst>
                <a:ext uri="{FF2B5EF4-FFF2-40B4-BE49-F238E27FC236}">
                  <a16:creationId xmlns:a16="http://schemas.microsoft.com/office/drawing/2014/main" id="{1605D23B-3245-4081-A709-BC2936596163}"/>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6" name="Freeform 87">
              <a:extLst>
                <a:ext uri="{FF2B5EF4-FFF2-40B4-BE49-F238E27FC236}">
                  <a16:creationId xmlns:a16="http://schemas.microsoft.com/office/drawing/2014/main" id="{DD1011A3-8CCE-477C-88EA-2174C0DC1BE3}"/>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7" name="Freeform 88">
              <a:extLst>
                <a:ext uri="{FF2B5EF4-FFF2-40B4-BE49-F238E27FC236}">
                  <a16:creationId xmlns:a16="http://schemas.microsoft.com/office/drawing/2014/main" id="{F11F5921-88A4-48C1-B4F6-EA6717F32F9C}"/>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8" name="Freeform 89">
              <a:extLst>
                <a:ext uri="{FF2B5EF4-FFF2-40B4-BE49-F238E27FC236}">
                  <a16:creationId xmlns:a16="http://schemas.microsoft.com/office/drawing/2014/main" id="{CA718F0A-66A1-4570-9BE3-D9F9EC9750B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9" name="Freeform 90">
              <a:extLst>
                <a:ext uri="{FF2B5EF4-FFF2-40B4-BE49-F238E27FC236}">
                  <a16:creationId xmlns:a16="http://schemas.microsoft.com/office/drawing/2014/main" id="{F6EAF93E-D2E6-4C24-B453-AAEAFC13E3D3}"/>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0" name="Freeform 91">
              <a:extLst>
                <a:ext uri="{FF2B5EF4-FFF2-40B4-BE49-F238E27FC236}">
                  <a16:creationId xmlns:a16="http://schemas.microsoft.com/office/drawing/2014/main" id="{8D652D86-C2B9-4E83-9167-23634BE72EDC}"/>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1" name="Freeform 92">
              <a:extLst>
                <a:ext uri="{FF2B5EF4-FFF2-40B4-BE49-F238E27FC236}">
                  <a16:creationId xmlns:a16="http://schemas.microsoft.com/office/drawing/2014/main" id="{92B43175-B9D1-455D-8FAE-3D2BF657127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2" name="Freeform 93">
              <a:extLst>
                <a:ext uri="{FF2B5EF4-FFF2-40B4-BE49-F238E27FC236}">
                  <a16:creationId xmlns:a16="http://schemas.microsoft.com/office/drawing/2014/main" id="{76879D52-1795-452B-AD79-74CF3084E9B6}"/>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3" name="Freeform 94">
              <a:extLst>
                <a:ext uri="{FF2B5EF4-FFF2-40B4-BE49-F238E27FC236}">
                  <a16:creationId xmlns:a16="http://schemas.microsoft.com/office/drawing/2014/main" id="{C74CCD1A-A742-473F-8636-72B0E8B205F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4" name="Freeform 95">
              <a:extLst>
                <a:ext uri="{FF2B5EF4-FFF2-40B4-BE49-F238E27FC236}">
                  <a16:creationId xmlns:a16="http://schemas.microsoft.com/office/drawing/2014/main" id="{312AF483-E8B8-41EE-ABBD-CBDC6A4CA5E7}"/>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5" name="Freeform 96">
              <a:extLst>
                <a:ext uri="{FF2B5EF4-FFF2-40B4-BE49-F238E27FC236}">
                  <a16:creationId xmlns:a16="http://schemas.microsoft.com/office/drawing/2014/main" id="{A6466488-2DBE-4B8B-B63D-1B2D019DF36C}"/>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6" name="Freeform 97">
              <a:extLst>
                <a:ext uri="{FF2B5EF4-FFF2-40B4-BE49-F238E27FC236}">
                  <a16:creationId xmlns:a16="http://schemas.microsoft.com/office/drawing/2014/main" id="{BD5F4D07-DCEA-41C3-AE5B-B7271E67293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7" name="Freeform 98">
              <a:extLst>
                <a:ext uri="{FF2B5EF4-FFF2-40B4-BE49-F238E27FC236}">
                  <a16:creationId xmlns:a16="http://schemas.microsoft.com/office/drawing/2014/main" id="{42EEE7BD-DCD2-49F7-8A7C-C0D0601C37FD}"/>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8" name="Freeform 99">
              <a:extLst>
                <a:ext uri="{FF2B5EF4-FFF2-40B4-BE49-F238E27FC236}">
                  <a16:creationId xmlns:a16="http://schemas.microsoft.com/office/drawing/2014/main" id="{5CFD22A1-E673-4B23-9D36-3B74DE70ECE2}"/>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9" name="Freeform 100">
              <a:extLst>
                <a:ext uri="{FF2B5EF4-FFF2-40B4-BE49-F238E27FC236}">
                  <a16:creationId xmlns:a16="http://schemas.microsoft.com/office/drawing/2014/main" id="{7C20FD0C-F35B-4F21-AF3B-81530E295BEB}"/>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0" name="Freeform 101">
              <a:extLst>
                <a:ext uri="{FF2B5EF4-FFF2-40B4-BE49-F238E27FC236}">
                  <a16:creationId xmlns:a16="http://schemas.microsoft.com/office/drawing/2014/main" id="{C68C6C2F-09B5-4244-BEBB-F85457E11A54}"/>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1" name="Freeform 102">
              <a:extLst>
                <a:ext uri="{FF2B5EF4-FFF2-40B4-BE49-F238E27FC236}">
                  <a16:creationId xmlns:a16="http://schemas.microsoft.com/office/drawing/2014/main" id="{6C7F753E-CE23-4F01-9F10-DCE622C71AB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2" name="Freeform 103">
              <a:extLst>
                <a:ext uri="{FF2B5EF4-FFF2-40B4-BE49-F238E27FC236}">
                  <a16:creationId xmlns:a16="http://schemas.microsoft.com/office/drawing/2014/main" id="{12385579-35FD-4613-ABF4-9392759FFF98}"/>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3" name="Freeform 104">
              <a:extLst>
                <a:ext uri="{FF2B5EF4-FFF2-40B4-BE49-F238E27FC236}">
                  <a16:creationId xmlns:a16="http://schemas.microsoft.com/office/drawing/2014/main" id="{2BB633EA-47EC-47FB-AFB9-0C8E97548B32}"/>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4" name="Freeform 105">
              <a:extLst>
                <a:ext uri="{FF2B5EF4-FFF2-40B4-BE49-F238E27FC236}">
                  <a16:creationId xmlns:a16="http://schemas.microsoft.com/office/drawing/2014/main" id="{D9F0450F-CF35-40ED-BB19-255159FDD4F0}"/>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40" name="Text Box 15">
            <a:extLst>
              <a:ext uri="{FF2B5EF4-FFF2-40B4-BE49-F238E27FC236}">
                <a16:creationId xmlns:a16="http://schemas.microsoft.com/office/drawing/2014/main" id="{0A048701-0B3B-4484-8FA4-71B513212D10}"/>
              </a:ext>
            </a:extLst>
          </p:cNvPr>
          <p:cNvSpPr txBox="1">
            <a:spLocks noChangeArrowheads="1"/>
          </p:cNvSpPr>
          <p:nvPr userDrawn="1"/>
        </p:nvSpPr>
        <p:spPr bwMode="ltGray">
          <a:xfrm>
            <a:off x="353273" y="6275679"/>
            <a:ext cx="2868716" cy="184652"/>
          </a:xfrm>
          <a:prstGeom prst="rect">
            <a:avLst/>
          </a:prstGeom>
          <a:noFill/>
          <a:ln w="9525">
            <a:solidFill>
              <a:srgbClr val="000000"/>
            </a:solidFill>
            <a:miter lim="800000"/>
            <a:headEnd/>
            <a:tailEnd/>
          </a:ln>
        </p:spPr>
        <p:txBody>
          <a:bodyPr wrap="none" lIns="45711" tIns="45711" rIns="45711" bIns="27427" anchor="ctr">
            <a:spAutoFit/>
          </a:bodyPr>
          <a:lstStyle>
            <a:lvl1pPr eaLnBrk="0" hangingPunct="0">
              <a:defRPr sz="1600">
                <a:solidFill>
                  <a:schemeClr val="tx1"/>
                </a:solidFill>
                <a:latin typeface="Arial" pitchFamily="34" charset="0"/>
                <a:ea typeface="ＭＳ Ｐゴシック" pitchFamily="34" charset="-128"/>
              </a:defRPr>
            </a:lvl1pPr>
            <a:lvl2pPr marL="742950" indent="-285750" eaLnBrk="0" hangingPunct="0">
              <a:defRPr sz="1600">
                <a:solidFill>
                  <a:schemeClr val="tx1"/>
                </a:solidFill>
                <a:latin typeface="Arial" pitchFamily="34" charset="0"/>
                <a:ea typeface="ＭＳ Ｐゴシック" pitchFamily="34" charset="-128"/>
              </a:defRPr>
            </a:lvl2pPr>
            <a:lvl3pPr marL="1143000" indent="-228600" eaLnBrk="0" hangingPunct="0">
              <a:defRPr sz="1600">
                <a:solidFill>
                  <a:schemeClr val="tx1"/>
                </a:solidFill>
                <a:latin typeface="Arial" pitchFamily="34" charset="0"/>
                <a:ea typeface="ＭＳ Ｐゴシック" pitchFamily="34" charset="-128"/>
              </a:defRPr>
            </a:lvl3pPr>
            <a:lvl4pPr marL="1600200" indent="-228600" eaLnBrk="0" hangingPunct="0">
              <a:defRPr sz="1600">
                <a:solidFill>
                  <a:schemeClr val="tx1"/>
                </a:solidFill>
                <a:latin typeface="Arial" pitchFamily="34" charset="0"/>
                <a:ea typeface="ＭＳ Ｐゴシック" pitchFamily="34" charset="-128"/>
              </a:defRPr>
            </a:lvl4pPr>
            <a:lvl5pPr marL="2057400" indent="-228600" eaLnBrk="0" hangingPunct="0">
              <a:defRPr sz="16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9pPr>
          </a:lstStyle>
          <a:p>
            <a:pPr fontAlgn="auto">
              <a:lnSpc>
                <a:spcPct val="90000"/>
              </a:lnSpc>
              <a:spcBef>
                <a:spcPts val="0"/>
              </a:spcBef>
              <a:spcAft>
                <a:spcPts val="0"/>
              </a:spcAft>
              <a:defRPr/>
            </a:pPr>
            <a:r>
              <a:rPr lang="en-US" sz="800" b="1" kern="0" dirty="0">
                <a:solidFill>
                  <a:srgbClr val="000000"/>
                </a:solidFill>
                <a:latin typeface="Arial"/>
                <a:cs typeface="+mn-cs"/>
              </a:rPr>
              <a:t>Not FDIC Insured </a:t>
            </a:r>
            <a:r>
              <a:rPr lang="en-US" sz="800" b="1" kern="0" dirty="0">
                <a:solidFill>
                  <a:srgbClr val="000000"/>
                </a:solidFill>
                <a:latin typeface="Arial"/>
                <a:cs typeface="+mn-cs"/>
                <a:sym typeface="Wingdings" pitchFamily="2" charset="2"/>
              </a:rPr>
              <a:t> May Lose Value  No Bank Guarantee</a:t>
            </a:r>
          </a:p>
        </p:txBody>
      </p:sp>
      <p:sp>
        <p:nvSpPr>
          <p:cNvPr id="41" name="Picture Placeholder 47">
            <a:extLst>
              <a:ext uri="{FF2B5EF4-FFF2-40B4-BE49-F238E27FC236}">
                <a16:creationId xmlns:a16="http://schemas.microsoft.com/office/drawing/2014/main" id="{C468ECCA-D6CD-4381-A8CA-63E89EBEB43A}"/>
              </a:ext>
            </a:extLst>
          </p:cNvPr>
          <p:cNvSpPr>
            <a:spLocks noGrp="1"/>
          </p:cNvSpPr>
          <p:nvPr>
            <p:ph type="pic" sz="quarter" idx="11" hasCustomPrompt="1"/>
          </p:nvPr>
        </p:nvSpPr>
        <p:spPr>
          <a:xfrm>
            <a:off x="804672" y="4105656"/>
            <a:ext cx="2424112" cy="609600"/>
          </a:xfrm>
          <a:noFill/>
        </p:spPr>
        <p:txBody>
          <a:bodyPr anchor="ctr"/>
          <a:lstStyle>
            <a:lvl1pPr>
              <a:defRPr sz="1000" b="0"/>
            </a:lvl1pPr>
          </a:lstStyle>
          <a:p>
            <a:pPr lvl="0"/>
            <a:r>
              <a:rPr lang="en-US" noProof="0" dirty="0"/>
              <a:t>Click icon to add logo</a:t>
            </a:r>
          </a:p>
        </p:txBody>
      </p:sp>
    </p:spTree>
    <p:extLst>
      <p:ext uri="{BB962C8B-B14F-4D97-AF65-F5344CB8AC3E}">
        <p14:creationId xmlns:p14="http://schemas.microsoft.com/office/powerpoint/2010/main" val="2454568236"/>
      </p:ext>
    </p:extLst>
  </p:cSld>
  <p:clrMapOvr>
    <a:masterClrMapping/>
  </p:clrMapOvr>
  <p:extLst>
    <p:ext uri="{DCECCB84-F9BA-43D5-87BE-67443E8EF086}">
      <p15:sldGuideLst xmlns:p15="http://schemas.microsoft.com/office/powerpoint/2012/main">
        <p15:guide id="1" orient="horz" pos="4200">
          <p15:clr>
            <a:srgbClr val="FBAE40"/>
          </p15:clr>
        </p15:guide>
        <p15:guide id="2" pos="504">
          <p15:clr>
            <a:srgbClr val="FBAE40"/>
          </p15:clr>
        </p15:guide>
      </p15:sldGuideLst>
    </p:ext>
  </p:extLst>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preserve="1" userDrawn="1">
  <p:cSld name="GIS Cover">
    <p:spTree>
      <p:nvGrpSpPr>
        <p:cNvPr id="1" name=""/>
        <p:cNvGrpSpPr/>
        <p:nvPr/>
      </p:nvGrpSpPr>
      <p:grpSpPr>
        <a:xfrm>
          <a:off x="0" y="0"/>
          <a:ext cx="0" cy="0"/>
          <a:chOff x="0" y="0"/>
          <a:chExt cx="0" cy="0"/>
        </a:xfrm>
      </p:grpSpPr>
      <p:pic>
        <p:nvPicPr>
          <p:cNvPr id="43" name="Picture 42">
            <a:extLst>
              <a:ext uri="{FF2B5EF4-FFF2-40B4-BE49-F238E27FC236}">
                <a16:creationId xmlns:a16="http://schemas.microsoft.com/office/drawing/2014/main" id="{0D1BD863-8CD3-49D0-A43A-5F0CDC35B02A}"/>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pic>
        <p:nvPicPr>
          <p:cNvPr id="38" name="Picture 37">
            <a:extLst>
              <a:ext uri="{FF2B5EF4-FFF2-40B4-BE49-F238E27FC236}">
                <a16:creationId xmlns:a16="http://schemas.microsoft.com/office/drawing/2014/main" id="{92EE3B39-64EE-4DDC-A575-0B2059D644D3}"/>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b="62741"/>
          <a:stretch/>
        </p:blipFill>
        <p:spPr>
          <a:xfrm>
            <a:off x="802002" y="532741"/>
            <a:ext cx="2987046" cy="134009"/>
          </a:xfrm>
          <a:prstGeom prst="rect">
            <a:avLst/>
          </a:prstGeom>
        </p:spPr>
      </p:pic>
      <p:sp>
        <p:nvSpPr>
          <p:cNvPr id="47" name="Rectangle 176"/>
          <p:cNvSpPr>
            <a:spLocks noGrp="1" noChangeArrowheads="1"/>
          </p:cNvSpPr>
          <p:nvPr>
            <p:ph type="ftr" sz="quarter" idx="13"/>
          </p:nvPr>
        </p:nvSpPr>
        <p:spPr>
          <a:xfrm>
            <a:off x="281401" y="6421008"/>
            <a:ext cx="6014623" cy="260350"/>
          </a:xfrm>
        </p:spPr>
        <p:txBody>
          <a:bodyPr anchor="b" anchorCtr="0"/>
          <a:lstStyle>
            <a:lvl1pPr algn="l">
              <a:defRPr sz="800" b="0" smtClean="0">
                <a:solidFill>
                  <a:srgbClr val="000000"/>
                </a:solidFill>
              </a:defRPr>
            </a:lvl1pPr>
          </a:lstStyle>
          <a:p>
            <a:pPr>
              <a:defRPr/>
            </a:pPr>
            <a:r>
              <a:rPr lang="en-US" b="1" dirty="0"/>
              <a:t>Page footer.  </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grpSp>
        <p:nvGrpSpPr>
          <p:cNvPr id="128" name="Group 127">
            <a:extLst>
              <a:ext uri="{FF2B5EF4-FFF2-40B4-BE49-F238E27FC236}">
                <a16:creationId xmlns:a16="http://schemas.microsoft.com/office/drawing/2014/main" id="{D2D227AE-CAFE-4AB3-AB1C-89F3B55E0722}"/>
              </a:ext>
            </a:extLst>
          </p:cNvPr>
          <p:cNvGrpSpPr/>
          <p:nvPr userDrawn="1"/>
        </p:nvGrpSpPr>
        <p:grpSpPr>
          <a:xfrm>
            <a:off x="7358173" y="6361974"/>
            <a:ext cx="1382376" cy="297562"/>
            <a:chOff x="6923088" y="4475163"/>
            <a:chExt cx="1873251" cy="403225"/>
          </a:xfrm>
        </p:grpSpPr>
        <p:sp>
          <p:nvSpPr>
            <p:cNvPr id="129" name="AutoShape 4">
              <a:extLst>
                <a:ext uri="{FF2B5EF4-FFF2-40B4-BE49-F238E27FC236}">
                  <a16:creationId xmlns:a16="http://schemas.microsoft.com/office/drawing/2014/main" id="{5E120DEF-B40A-4CE9-B26D-8060E8DBACDF}"/>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0" name="Freeform 6">
              <a:extLst>
                <a:ext uri="{FF2B5EF4-FFF2-40B4-BE49-F238E27FC236}">
                  <a16:creationId xmlns:a16="http://schemas.microsoft.com/office/drawing/2014/main" id="{CCFDE2C2-B48C-42C3-BC30-68C0ADC9DB1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1" name="Freeform 7">
              <a:extLst>
                <a:ext uri="{FF2B5EF4-FFF2-40B4-BE49-F238E27FC236}">
                  <a16:creationId xmlns:a16="http://schemas.microsoft.com/office/drawing/2014/main" id="{E148C66A-8C56-404E-B3CA-D463A4690B60}"/>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2" name="Freeform 83">
              <a:extLst>
                <a:ext uri="{FF2B5EF4-FFF2-40B4-BE49-F238E27FC236}">
                  <a16:creationId xmlns:a16="http://schemas.microsoft.com/office/drawing/2014/main" id="{B286DFDF-9604-49BE-8835-296DA52725C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3" name="Freeform 84">
              <a:extLst>
                <a:ext uri="{FF2B5EF4-FFF2-40B4-BE49-F238E27FC236}">
                  <a16:creationId xmlns:a16="http://schemas.microsoft.com/office/drawing/2014/main" id="{536F82F0-C9F0-44DB-92D0-AD081D722539}"/>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4" name="Freeform 85">
              <a:extLst>
                <a:ext uri="{FF2B5EF4-FFF2-40B4-BE49-F238E27FC236}">
                  <a16:creationId xmlns:a16="http://schemas.microsoft.com/office/drawing/2014/main" id="{FA2B1132-6E1E-42BE-841F-6DB6DA058216}"/>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5" name="Freeform 86">
              <a:extLst>
                <a:ext uri="{FF2B5EF4-FFF2-40B4-BE49-F238E27FC236}">
                  <a16:creationId xmlns:a16="http://schemas.microsoft.com/office/drawing/2014/main" id="{1605D23B-3245-4081-A709-BC2936596163}"/>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6" name="Freeform 87">
              <a:extLst>
                <a:ext uri="{FF2B5EF4-FFF2-40B4-BE49-F238E27FC236}">
                  <a16:creationId xmlns:a16="http://schemas.microsoft.com/office/drawing/2014/main" id="{DD1011A3-8CCE-477C-88EA-2174C0DC1BE3}"/>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7" name="Freeform 88">
              <a:extLst>
                <a:ext uri="{FF2B5EF4-FFF2-40B4-BE49-F238E27FC236}">
                  <a16:creationId xmlns:a16="http://schemas.microsoft.com/office/drawing/2014/main" id="{F11F5921-88A4-48C1-B4F6-EA6717F32F9C}"/>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8" name="Freeform 89">
              <a:extLst>
                <a:ext uri="{FF2B5EF4-FFF2-40B4-BE49-F238E27FC236}">
                  <a16:creationId xmlns:a16="http://schemas.microsoft.com/office/drawing/2014/main" id="{CA718F0A-66A1-4570-9BE3-D9F9EC9750B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9" name="Freeform 90">
              <a:extLst>
                <a:ext uri="{FF2B5EF4-FFF2-40B4-BE49-F238E27FC236}">
                  <a16:creationId xmlns:a16="http://schemas.microsoft.com/office/drawing/2014/main" id="{F6EAF93E-D2E6-4C24-B453-AAEAFC13E3D3}"/>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0" name="Freeform 91">
              <a:extLst>
                <a:ext uri="{FF2B5EF4-FFF2-40B4-BE49-F238E27FC236}">
                  <a16:creationId xmlns:a16="http://schemas.microsoft.com/office/drawing/2014/main" id="{8D652D86-C2B9-4E83-9167-23634BE72EDC}"/>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1" name="Freeform 92">
              <a:extLst>
                <a:ext uri="{FF2B5EF4-FFF2-40B4-BE49-F238E27FC236}">
                  <a16:creationId xmlns:a16="http://schemas.microsoft.com/office/drawing/2014/main" id="{92B43175-B9D1-455D-8FAE-3D2BF657127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2" name="Freeform 93">
              <a:extLst>
                <a:ext uri="{FF2B5EF4-FFF2-40B4-BE49-F238E27FC236}">
                  <a16:creationId xmlns:a16="http://schemas.microsoft.com/office/drawing/2014/main" id="{76879D52-1795-452B-AD79-74CF3084E9B6}"/>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3" name="Freeform 94">
              <a:extLst>
                <a:ext uri="{FF2B5EF4-FFF2-40B4-BE49-F238E27FC236}">
                  <a16:creationId xmlns:a16="http://schemas.microsoft.com/office/drawing/2014/main" id="{C74CCD1A-A742-473F-8636-72B0E8B205F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4" name="Freeform 95">
              <a:extLst>
                <a:ext uri="{FF2B5EF4-FFF2-40B4-BE49-F238E27FC236}">
                  <a16:creationId xmlns:a16="http://schemas.microsoft.com/office/drawing/2014/main" id="{312AF483-E8B8-41EE-ABBD-CBDC6A4CA5E7}"/>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5" name="Freeform 96">
              <a:extLst>
                <a:ext uri="{FF2B5EF4-FFF2-40B4-BE49-F238E27FC236}">
                  <a16:creationId xmlns:a16="http://schemas.microsoft.com/office/drawing/2014/main" id="{A6466488-2DBE-4B8B-B63D-1B2D019DF36C}"/>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6" name="Freeform 97">
              <a:extLst>
                <a:ext uri="{FF2B5EF4-FFF2-40B4-BE49-F238E27FC236}">
                  <a16:creationId xmlns:a16="http://schemas.microsoft.com/office/drawing/2014/main" id="{BD5F4D07-DCEA-41C3-AE5B-B7271E67293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7" name="Freeform 98">
              <a:extLst>
                <a:ext uri="{FF2B5EF4-FFF2-40B4-BE49-F238E27FC236}">
                  <a16:creationId xmlns:a16="http://schemas.microsoft.com/office/drawing/2014/main" id="{42EEE7BD-DCD2-49F7-8A7C-C0D0601C37FD}"/>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8" name="Freeform 99">
              <a:extLst>
                <a:ext uri="{FF2B5EF4-FFF2-40B4-BE49-F238E27FC236}">
                  <a16:creationId xmlns:a16="http://schemas.microsoft.com/office/drawing/2014/main" id="{5CFD22A1-E673-4B23-9D36-3B74DE70ECE2}"/>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9" name="Freeform 100">
              <a:extLst>
                <a:ext uri="{FF2B5EF4-FFF2-40B4-BE49-F238E27FC236}">
                  <a16:creationId xmlns:a16="http://schemas.microsoft.com/office/drawing/2014/main" id="{7C20FD0C-F35B-4F21-AF3B-81530E295BEB}"/>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0" name="Freeform 101">
              <a:extLst>
                <a:ext uri="{FF2B5EF4-FFF2-40B4-BE49-F238E27FC236}">
                  <a16:creationId xmlns:a16="http://schemas.microsoft.com/office/drawing/2014/main" id="{C68C6C2F-09B5-4244-BEBB-F85457E11A54}"/>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1" name="Freeform 102">
              <a:extLst>
                <a:ext uri="{FF2B5EF4-FFF2-40B4-BE49-F238E27FC236}">
                  <a16:creationId xmlns:a16="http://schemas.microsoft.com/office/drawing/2014/main" id="{6C7F753E-CE23-4F01-9F10-DCE622C71AB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2" name="Freeform 103">
              <a:extLst>
                <a:ext uri="{FF2B5EF4-FFF2-40B4-BE49-F238E27FC236}">
                  <a16:creationId xmlns:a16="http://schemas.microsoft.com/office/drawing/2014/main" id="{12385579-35FD-4613-ABF4-9392759FFF98}"/>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3" name="Freeform 104">
              <a:extLst>
                <a:ext uri="{FF2B5EF4-FFF2-40B4-BE49-F238E27FC236}">
                  <a16:creationId xmlns:a16="http://schemas.microsoft.com/office/drawing/2014/main" id="{2BB633EA-47EC-47FB-AFB9-0C8E97548B32}"/>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4" name="Freeform 105">
              <a:extLst>
                <a:ext uri="{FF2B5EF4-FFF2-40B4-BE49-F238E27FC236}">
                  <a16:creationId xmlns:a16="http://schemas.microsoft.com/office/drawing/2014/main" id="{D9F0450F-CF35-40ED-BB19-255159FDD4F0}"/>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48" name="Text Placeholder 43">
            <a:extLst>
              <a:ext uri="{FF2B5EF4-FFF2-40B4-BE49-F238E27FC236}">
                <a16:creationId xmlns:a16="http://schemas.microsoft.com/office/drawing/2014/main" id="{05F790A2-A05C-4359-BF8D-44DB6E962950}"/>
              </a:ext>
            </a:extLst>
          </p:cNvPr>
          <p:cNvSpPr>
            <a:spLocks noGrp="1"/>
          </p:cNvSpPr>
          <p:nvPr>
            <p:ph type="body" sz="quarter" idx="10" hasCustomPrompt="1"/>
          </p:nvPr>
        </p:nvSpPr>
        <p:spPr>
          <a:xfrm>
            <a:off x="715495" y="3833787"/>
            <a:ext cx="2455544" cy="332365"/>
          </a:xfrm>
        </p:spPr>
        <p:txBody>
          <a:bodyPr/>
          <a:lstStyle>
            <a:lvl1pPr>
              <a:defRPr lang="en-US" sz="1000" b="1" kern="1200" smtClean="0">
                <a:solidFill>
                  <a:srgbClr val="000000"/>
                </a:solidFill>
                <a:latin typeface="Arial"/>
                <a:ea typeface="ＭＳ Ｐゴシック"/>
                <a:cs typeface="ＭＳ Ｐゴシック"/>
              </a:defRPr>
            </a:lvl1pPr>
          </a:lstStyle>
          <a:p>
            <a:pPr marL="0" indent="0"/>
            <a:r>
              <a:rPr lang="en-US" sz="1200" dirty="0"/>
              <a:t>Global Institutional Solutions</a:t>
            </a:r>
            <a:br>
              <a:rPr lang="en-US" sz="1200" dirty="0"/>
            </a:br>
            <a:endParaRPr lang="en-US" sz="1200" dirty="0"/>
          </a:p>
        </p:txBody>
      </p:sp>
      <p:sp>
        <p:nvSpPr>
          <p:cNvPr id="49" name="Rectangle 6">
            <a:extLst>
              <a:ext uri="{FF2B5EF4-FFF2-40B4-BE49-F238E27FC236}">
                <a16:creationId xmlns:a16="http://schemas.microsoft.com/office/drawing/2014/main" id="{6726F523-A941-4D12-A72D-5434A48C82B7}"/>
              </a:ext>
            </a:extLst>
          </p:cNvPr>
          <p:cNvSpPr>
            <a:spLocks noGrp="1" noChangeArrowheads="1"/>
          </p:cNvSpPr>
          <p:nvPr>
            <p:ph type="subTitle" idx="1"/>
          </p:nvPr>
        </p:nvSpPr>
        <p:spPr>
          <a:xfrm>
            <a:off x="685251" y="2091765"/>
            <a:ext cx="7805762" cy="563076"/>
          </a:xfrm>
        </p:spPr>
        <p:txBody>
          <a:bodyPr lIns="100584" rIns="100584"/>
          <a:lstStyle>
            <a:lvl1pPr marL="0" indent="0">
              <a:spcBef>
                <a:spcPts val="0"/>
              </a:spcBef>
              <a:defRPr sz="2600" b="0">
                <a:solidFill>
                  <a:srgbClr val="7A9B3D"/>
                </a:solidFill>
              </a:defRPr>
            </a:lvl1pPr>
          </a:lstStyle>
          <a:p>
            <a:r>
              <a:rPr lang="en-US"/>
              <a:t>Click to edit Master subtitle style</a:t>
            </a:r>
            <a:endParaRPr lang="en-US" dirty="0"/>
          </a:p>
        </p:txBody>
      </p:sp>
      <p:sp>
        <p:nvSpPr>
          <p:cNvPr id="50" name="Text Placeholder 43">
            <a:extLst>
              <a:ext uri="{FF2B5EF4-FFF2-40B4-BE49-F238E27FC236}">
                <a16:creationId xmlns:a16="http://schemas.microsoft.com/office/drawing/2014/main" id="{B313B328-7802-487D-8859-99EFDE1A2DEF}"/>
              </a:ext>
            </a:extLst>
          </p:cNvPr>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51" name="Rectangle 50">
            <a:extLst>
              <a:ext uri="{FF2B5EF4-FFF2-40B4-BE49-F238E27FC236}">
                <a16:creationId xmlns:a16="http://schemas.microsoft.com/office/drawing/2014/main" id="{69C0C95F-7139-44A8-BB4A-2C3AFC1DC2CD}"/>
              </a:ext>
            </a:extLst>
          </p:cNvPr>
          <p:cNvSpPr/>
          <p:nvPr userDrawn="1"/>
        </p:nvSpPr>
        <p:spPr>
          <a:xfrm>
            <a:off x="700490" y="1901645"/>
            <a:ext cx="1356462" cy="276999"/>
          </a:xfrm>
          <a:prstGeom prst="rect">
            <a:avLst/>
          </a:prstGeom>
        </p:spPr>
        <p:txBody>
          <a:bodyPr wrap="none">
            <a:spAutoFit/>
          </a:bodyPr>
          <a:lstStyle/>
          <a:p>
            <a:r>
              <a:rPr lang="en-US" b="1" dirty="0">
                <a:solidFill>
                  <a:srgbClr val="333F48"/>
                </a:solidFill>
                <a:latin typeface="Arial"/>
                <a:cs typeface="+mn-cs"/>
              </a:rPr>
              <a:t>Presentation to:</a:t>
            </a:r>
            <a:endParaRPr lang="en-US" dirty="0">
              <a:solidFill>
                <a:srgbClr val="000000"/>
              </a:solidFill>
              <a:latin typeface="Arial"/>
              <a:cs typeface="+mn-cs"/>
            </a:endParaRPr>
          </a:p>
        </p:txBody>
      </p:sp>
    </p:spTree>
    <p:extLst>
      <p:ext uri="{BB962C8B-B14F-4D97-AF65-F5344CB8AC3E}">
        <p14:creationId xmlns:p14="http://schemas.microsoft.com/office/powerpoint/2010/main" val="1503831602"/>
      </p:ext>
    </p:extLst>
  </p:cSld>
  <p:clrMapOvr>
    <a:masterClrMapping/>
  </p:clrMapOvr>
  <p:extLst>
    <p:ext uri="{DCECCB84-F9BA-43D5-87BE-67443E8EF086}">
      <p15:sldGuideLst xmlns:p15="http://schemas.microsoft.com/office/powerpoint/2012/main">
        <p15:guide id="1" orient="horz" pos="4200">
          <p15:clr>
            <a:srgbClr val="FBAE40"/>
          </p15:clr>
        </p15:guide>
        <p15:guide id="2" pos="504">
          <p15:clr>
            <a:srgbClr val="FBAE40"/>
          </p15:clr>
        </p15:guide>
      </p15:sldGuideLst>
    </p:ext>
  </p:extLst>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preserve="1" userDrawn="1">
  <p:cSld name="FIAM_Internal_Print_Cover_Presenters-Left">
    <p:spTree>
      <p:nvGrpSpPr>
        <p:cNvPr id="1" name=""/>
        <p:cNvGrpSpPr/>
        <p:nvPr/>
      </p:nvGrpSpPr>
      <p:grpSpPr>
        <a:xfrm>
          <a:off x="0" y="0"/>
          <a:ext cx="0" cy="0"/>
          <a:chOff x="0" y="0"/>
          <a:chExt cx="0" cy="0"/>
        </a:xfrm>
      </p:grpSpPr>
      <p:pic>
        <p:nvPicPr>
          <p:cNvPr id="48" name="Picture 47">
            <a:extLst>
              <a:ext uri="{FF2B5EF4-FFF2-40B4-BE49-F238E27FC236}">
                <a16:creationId xmlns:a16="http://schemas.microsoft.com/office/drawing/2014/main" id="{2E9F67E0-69E9-49A7-9178-F37F20AB25C4}"/>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grpSp>
        <p:nvGrpSpPr>
          <p:cNvPr id="56" name="Group 55">
            <a:extLst>
              <a:ext uri="{FF2B5EF4-FFF2-40B4-BE49-F238E27FC236}">
                <a16:creationId xmlns:a16="http://schemas.microsoft.com/office/drawing/2014/main" id="{37D2BAC2-4174-47A3-A306-325A697F4BF5}"/>
              </a:ext>
            </a:extLst>
          </p:cNvPr>
          <p:cNvGrpSpPr/>
          <p:nvPr userDrawn="1"/>
        </p:nvGrpSpPr>
        <p:grpSpPr>
          <a:xfrm>
            <a:off x="7358173" y="6361974"/>
            <a:ext cx="1382376" cy="297562"/>
            <a:chOff x="6923088" y="4475163"/>
            <a:chExt cx="1873251" cy="403225"/>
          </a:xfrm>
        </p:grpSpPr>
        <p:sp>
          <p:nvSpPr>
            <p:cNvPr id="57" name="AutoShape 4">
              <a:extLst>
                <a:ext uri="{FF2B5EF4-FFF2-40B4-BE49-F238E27FC236}">
                  <a16:creationId xmlns:a16="http://schemas.microsoft.com/office/drawing/2014/main" id="{8B8236BF-A1F4-4AF9-AF18-B1725EEDF1C8}"/>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8" name="Freeform 6">
              <a:extLst>
                <a:ext uri="{FF2B5EF4-FFF2-40B4-BE49-F238E27FC236}">
                  <a16:creationId xmlns:a16="http://schemas.microsoft.com/office/drawing/2014/main" id="{750D2FF4-4FB3-4AB3-A41E-E8F7B6FF1D93}"/>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9" name="Freeform 7">
              <a:extLst>
                <a:ext uri="{FF2B5EF4-FFF2-40B4-BE49-F238E27FC236}">
                  <a16:creationId xmlns:a16="http://schemas.microsoft.com/office/drawing/2014/main" id="{339F89E1-6D2A-4D59-9D15-DDA82073D3F2}"/>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0" name="Freeform 83">
              <a:extLst>
                <a:ext uri="{FF2B5EF4-FFF2-40B4-BE49-F238E27FC236}">
                  <a16:creationId xmlns:a16="http://schemas.microsoft.com/office/drawing/2014/main" id="{C511B55F-F6BE-4366-A189-8653E79F4D87}"/>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1" name="Freeform 84">
              <a:extLst>
                <a:ext uri="{FF2B5EF4-FFF2-40B4-BE49-F238E27FC236}">
                  <a16:creationId xmlns:a16="http://schemas.microsoft.com/office/drawing/2014/main" id="{22F2FBBD-701B-46B3-83EF-8B19041B6FBE}"/>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2" name="Freeform 85">
              <a:extLst>
                <a:ext uri="{FF2B5EF4-FFF2-40B4-BE49-F238E27FC236}">
                  <a16:creationId xmlns:a16="http://schemas.microsoft.com/office/drawing/2014/main" id="{1C9FA1AB-8487-4725-A349-64581318AE58}"/>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3" name="Freeform 86">
              <a:extLst>
                <a:ext uri="{FF2B5EF4-FFF2-40B4-BE49-F238E27FC236}">
                  <a16:creationId xmlns:a16="http://schemas.microsoft.com/office/drawing/2014/main" id="{DDEE2F38-BDFA-4F6B-B054-31F282493519}"/>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4" name="Freeform 87">
              <a:extLst>
                <a:ext uri="{FF2B5EF4-FFF2-40B4-BE49-F238E27FC236}">
                  <a16:creationId xmlns:a16="http://schemas.microsoft.com/office/drawing/2014/main" id="{FF2EE765-ADCA-4144-9632-87914858CDA9}"/>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5" name="Freeform 88">
              <a:extLst>
                <a:ext uri="{FF2B5EF4-FFF2-40B4-BE49-F238E27FC236}">
                  <a16:creationId xmlns:a16="http://schemas.microsoft.com/office/drawing/2014/main" id="{AE8A08AC-A834-4F8E-BFA2-4C3D9F65AA10}"/>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6" name="Freeform 89">
              <a:extLst>
                <a:ext uri="{FF2B5EF4-FFF2-40B4-BE49-F238E27FC236}">
                  <a16:creationId xmlns:a16="http://schemas.microsoft.com/office/drawing/2014/main" id="{D248C4F7-CE2E-4578-A6E8-EF557C69ABF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7" name="Freeform 90">
              <a:extLst>
                <a:ext uri="{FF2B5EF4-FFF2-40B4-BE49-F238E27FC236}">
                  <a16:creationId xmlns:a16="http://schemas.microsoft.com/office/drawing/2014/main" id="{E67C1FF2-C9E1-4CBC-8BE3-D014A754AADD}"/>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8" name="Freeform 91">
              <a:extLst>
                <a:ext uri="{FF2B5EF4-FFF2-40B4-BE49-F238E27FC236}">
                  <a16:creationId xmlns:a16="http://schemas.microsoft.com/office/drawing/2014/main" id="{B77330CD-CDAF-4CF3-AAF0-65FD6D02A9EE}"/>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9" name="Freeform 92">
              <a:extLst>
                <a:ext uri="{FF2B5EF4-FFF2-40B4-BE49-F238E27FC236}">
                  <a16:creationId xmlns:a16="http://schemas.microsoft.com/office/drawing/2014/main" id="{85F23BA4-F5B5-4F7F-A050-CE2D4025A9A9}"/>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70" name="Freeform 93">
              <a:extLst>
                <a:ext uri="{FF2B5EF4-FFF2-40B4-BE49-F238E27FC236}">
                  <a16:creationId xmlns:a16="http://schemas.microsoft.com/office/drawing/2014/main" id="{9D41893C-D348-40DE-AE84-781201483138}"/>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71" name="Freeform 94">
              <a:extLst>
                <a:ext uri="{FF2B5EF4-FFF2-40B4-BE49-F238E27FC236}">
                  <a16:creationId xmlns:a16="http://schemas.microsoft.com/office/drawing/2014/main" id="{673A8E7B-EBAD-42F6-BBFB-1973AEFF0B8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72" name="Freeform 95">
              <a:extLst>
                <a:ext uri="{FF2B5EF4-FFF2-40B4-BE49-F238E27FC236}">
                  <a16:creationId xmlns:a16="http://schemas.microsoft.com/office/drawing/2014/main" id="{0C1A8A7E-F3D7-42C1-9012-D3E027942538}"/>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73" name="Freeform 96">
              <a:extLst>
                <a:ext uri="{FF2B5EF4-FFF2-40B4-BE49-F238E27FC236}">
                  <a16:creationId xmlns:a16="http://schemas.microsoft.com/office/drawing/2014/main" id="{C113B37C-5692-4452-A175-B8689A633FA8}"/>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74" name="Freeform 97">
              <a:extLst>
                <a:ext uri="{FF2B5EF4-FFF2-40B4-BE49-F238E27FC236}">
                  <a16:creationId xmlns:a16="http://schemas.microsoft.com/office/drawing/2014/main" id="{BD37DD38-8B53-4B9C-B71B-8DCCFC03F47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75" name="Freeform 98">
              <a:extLst>
                <a:ext uri="{FF2B5EF4-FFF2-40B4-BE49-F238E27FC236}">
                  <a16:creationId xmlns:a16="http://schemas.microsoft.com/office/drawing/2014/main" id="{9B806109-D094-439B-97DB-E46F96FA6F54}"/>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76" name="Freeform 99">
              <a:extLst>
                <a:ext uri="{FF2B5EF4-FFF2-40B4-BE49-F238E27FC236}">
                  <a16:creationId xmlns:a16="http://schemas.microsoft.com/office/drawing/2014/main" id="{2491E5E4-E154-41B2-B1ED-85C42453C70C}"/>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77" name="Freeform 100">
              <a:extLst>
                <a:ext uri="{FF2B5EF4-FFF2-40B4-BE49-F238E27FC236}">
                  <a16:creationId xmlns:a16="http://schemas.microsoft.com/office/drawing/2014/main" id="{765C1F64-02AD-4525-9057-89EB9ED335B3}"/>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78" name="Freeform 101">
              <a:extLst>
                <a:ext uri="{FF2B5EF4-FFF2-40B4-BE49-F238E27FC236}">
                  <a16:creationId xmlns:a16="http://schemas.microsoft.com/office/drawing/2014/main" id="{76E0FCE8-B1BC-4233-9199-D9673FFC3841}"/>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79" name="Freeform 102">
              <a:extLst>
                <a:ext uri="{FF2B5EF4-FFF2-40B4-BE49-F238E27FC236}">
                  <a16:creationId xmlns:a16="http://schemas.microsoft.com/office/drawing/2014/main" id="{CA807538-407E-462D-9681-CA1A524E5702}"/>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0" name="Freeform 103">
              <a:extLst>
                <a:ext uri="{FF2B5EF4-FFF2-40B4-BE49-F238E27FC236}">
                  <a16:creationId xmlns:a16="http://schemas.microsoft.com/office/drawing/2014/main" id="{7FAF642D-5B9B-4AB7-A44A-A52E96B83A55}"/>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2" name="Freeform 104">
              <a:extLst>
                <a:ext uri="{FF2B5EF4-FFF2-40B4-BE49-F238E27FC236}">
                  <a16:creationId xmlns:a16="http://schemas.microsoft.com/office/drawing/2014/main" id="{C07E4C1C-7FC4-4366-A26F-A5D4C78C3275}"/>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3" name="Freeform 105">
              <a:extLst>
                <a:ext uri="{FF2B5EF4-FFF2-40B4-BE49-F238E27FC236}">
                  <a16:creationId xmlns:a16="http://schemas.microsoft.com/office/drawing/2014/main" id="{0C982428-9F7B-45D4-B837-95EC646E7C60}"/>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43"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B3D"/>
                </a:solidFill>
              </a:defRPr>
            </a:lvl1pPr>
          </a:lstStyle>
          <a:p>
            <a:r>
              <a:rPr lang="en-US"/>
              <a:t>Click to edit Master subtitle style</a:t>
            </a:r>
            <a:endParaRPr lang="en-US" dirty="0"/>
          </a:p>
        </p:txBody>
      </p:sp>
      <p:sp>
        <p:nvSpPr>
          <p:cNvPr id="42"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81" name="Content Placeholder 52"/>
          <p:cNvSpPr txBox="1">
            <a:spLocks/>
          </p:cNvSpPr>
          <p:nvPr userDrawn="1"/>
        </p:nvSpPr>
        <p:spPr>
          <a:xfrm>
            <a:off x="704301" y="3842381"/>
            <a:ext cx="2487613" cy="1652265"/>
          </a:xfrm>
          <a:prstGeom prst="rect">
            <a:avLst/>
          </a:prstGeom>
        </p:spPr>
        <p:txBody>
          <a:bodyPr lIns="100584" rIns="100584"/>
          <a:lstStyle>
            <a:lvl1pPr marL="0" indent="0" algn="l" rtl="0" eaLnBrk="0" fontAlgn="base" hangingPunct="0">
              <a:spcBef>
                <a:spcPts val="1200"/>
              </a:spcBef>
              <a:spcAft>
                <a:spcPct val="0"/>
              </a:spcAft>
              <a:buClr>
                <a:schemeClr val="bg1"/>
              </a:buClr>
              <a:buNone/>
              <a:tabLst>
                <a:tab pos="120626" algn="l"/>
                <a:tab pos="299978" algn="l"/>
                <a:tab pos="1034844" algn="l"/>
              </a:tabLst>
              <a:defRPr lang="en-US" sz="1000" b="1" kern="1200" dirty="0" smtClean="0">
                <a:solidFill>
                  <a:schemeClr val="tx1"/>
                </a:solidFill>
                <a:latin typeface="Arial" charset="0"/>
                <a:ea typeface="ＭＳ Ｐゴシック" charset="-128"/>
                <a:cs typeface="+mn-cs"/>
              </a:defRPr>
            </a:lvl1pPr>
            <a:lvl2pPr marL="0" indent="0" algn="l" rtl="0" eaLnBrk="0" fontAlgn="base" hangingPunct="0">
              <a:spcBef>
                <a:spcPct val="20000"/>
              </a:spcBef>
              <a:spcAft>
                <a:spcPct val="0"/>
              </a:spcAft>
              <a:buClr>
                <a:schemeClr val="bg1"/>
              </a:buClr>
              <a:buFontTx/>
              <a:buNone/>
              <a:tabLst>
                <a:tab pos="120626" algn="l"/>
                <a:tab pos="299978" algn="l"/>
                <a:tab pos="1034844" algn="l"/>
              </a:tabLst>
              <a:defRPr lang="en-US" sz="1000" b="1" i="1" kern="1200" dirty="0" smtClean="0">
                <a:solidFill>
                  <a:schemeClr val="tx1"/>
                </a:solidFill>
                <a:latin typeface="Arial" charset="0"/>
                <a:ea typeface="ＭＳ Ｐゴシック" charset="-128"/>
                <a:cs typeface="+mn-cs"/>
              </a:defRPr>
            </a:lvl2pPr>
            <a:lvl3pPr marL="326960" indent="0" algn="l" rtl="0" eaLnBrk="0" fontAlgn="base" hangingPunct="0">
              <a:spcBef>
                <a:spcPct val="20000"/>
              </a:spcBef>
              <a:spcAft>
                <a:spcPct val="0"/>
              </a:spcAft>
              <a:buClr>
                <a:schemeClr val="bg1"/>
              </a:buClr>
              <a:buNone/>
              <a:tabLst>
                <a:tab pos="120626" algn="l"/>
                <a:tab pos="299978" algn="l"/>
                <a:tab pos="1034844" algn="l"/>
              </a:tabLst>
              <a:defRPr sz="1200" b="1">
                <a:solidFill>
                  <a:schemeClr val="accent2"/>
                </a:solidFill>
                <a:latin typeface="+mn-lt"/>
              </a:defRPr>
            </a:lvl3pPr>
            <a:lvl4pPr marL="914218" indent="-114277" algn="l" rtl="0" eaLnBrk="0" fontAlgn="base" hangingPunct="0">
              <a:spcBef>
                <a:spcPct val="20000"/>
              </a:spcBef>
              <a:spcAft>
                <a:spcPct val="0"/>
              </a:spcAft>
              <a:buClr>
                <a:schemeClr val="accent1"/>
              </a:buClr>
              <a:buChar char="•"/>
              <a:tabLst>
                <a:tab pos="120626" algn="l"/>
                <a:tab pos="299978" algn="l"/>
                <a:tab pos="1034844" algn="l"/>
              </a:tabLst>
              <a:defRPr sz="1600" b="1">
                <a:solidFill>
                  <a:schemeClr val="tx1"/>
                </a:solidFill>
                <a:latin typeface="+mn-lt"/>
              </a:defRPr>
            </a:lvl4pPr>
            <a:lvl5pPr marL="1142772" indent="-114277" algn="l" rtl="0" eaLnBrk="0" fontAlgn="base" hangingPunct="0">
              <a:spcBef>
                <a:spcPct val="20000"/>
              </a:spcBef>
              <a:spcAft>
                <a:spcPct val="0"/>
              </a:spcAft>
              <a:buClr>
                <a:schemeClr val="accent1"/>
              </a:buClr>
              <a:buChar char="•"/>
              <a:tabLst>
                <a:tab pos="120626" algn="l"/>
                <a:tab pos="299978" algn="l"/>
                <a:tab pos="1034844" algn="l"/>
              </a:tabLst>
              <a:defRPr sz="1600" b="1">
                <a:solidFill>
                  <a:schemeClr val="tx1"/>
                </a:solidFill>
                <a:latin typeface="+mn-lt"/>
              </a:defRPr>
            </a:lvl5pPr>
            <a:lvl6pPr marL="2514096" indent="-228554" algn="l" rtl="0" fontAlgn="base">
              <a:spcBef>
                <a:spcPct val="20000"/>
              </a:spcBef>
              <a:spcAft>
                <a:spcPct val="0"/>
              </a:spcAft>
              <a:buChar char="»"/>
              <a:defRPr sz="2000">
                <a:solidFill>
                  <a:schemeClr val="tx1"/>
                </a:solidFill>
                <a:latin typeface="+mn-lt"/>
              </a:defRPr>
            </a:lvl6pPr>
            <a:lvl7pPr marL="2971205" indent="-228554" algn="l" rtl="0" fontAlgn="base">
              <a:spcBef>
                <a:spcPct val="20000"/>
              </a:spcBef>
              <a:spcAft>
                <a:spcPct val="0"/>
              </a:spcAft>
              <a:buChar char="»"/>
              <a:defRPr sz="2000">
                <a:solidFill>
                  <a:schemeClr val="tx1"/>
                </a:solidFill>
                <a:latin typeface="+mn-lt"/>
              </a:defRPr>
            </a:lvl7pPr>
            <a:lvl8pPr marL="3428314" indent="-228554" algn="l" rtl="0" fontAlgn="base">
              <a:spcBef>
                <a:spcPct val="20000"/>
              </a:spcBef>
              <a:spcAft>
                <a:spcPct val="0"/>
              </a:spcAft>
              <a:buChar char="»"/>
              <a:defRPr sz="2000">
                <a:solidFill>
                  <a:schemeClr val="tx1"/>
                </a:solidFill>
                <a:latin typeface="+mn-lt"/>
              </a:defRPr>
            </a:lvl8pPr>
            <a:lvl9pPr marL="3885423" indent="-228554" algn="l" rtl="0" fontAlgn="base">
              <a:spcBef>
                <a:spcPct val="20000"/>
              </a:spcBef>
              <a:spcAft>
                <a:spcPct val="0"/>
              </a:spcAft>
              <a:buChar char="»"/>
              <a:defRPr sz="2000">
                <a:solidFill>
                  <a:schemeClr val="tx1"/>
                </a:solidFill>
                <a:latin typeface="+mn-lt"/>
              </a:defRPr>
            </a:lvl9pPr>
          </a:lstStyle>
          <a:p>
            <a:pPr>
              <a:buClr>
                <a:srgbClr val="FFFFFF"/>
              </a:buClr>
            </a:pPr>
            <a:endParaRPr b="0">
              <a:solidFill>
                <a:srgbClr val="000000"/>
              </a:solidFill>
              <a:latin typeface="Arial"/>
            </a:endParaRPr>
          </a:p>
        </p:txBody>
      </p:sp>
      <p:sp>
        <p:nvSpPr>
          <p:cNvPr id="120" name="Content Placeholder 52"/>
          <p:cNvSpPr>
            <a:spLocks noGrp="1"/>
          </p:cNvSpPr>
          <p:nvPr>
            <p:ph sz="quarter" idx="12"/>
          </p:nvPr>
        </p:nvSpPr>
        <p:spPr>
          <a:xfrm>
            <a:off x="704301" y="3978275"/>
            <a:ext cx="2576513" cy="178752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121" name="Content Placeholder 52"/>
          <p:cNvSpPr>
            <a:spLocks noGrp="1"/>
          </p:cNvSpPr>
          <p:nvPr>
            <p:ph sz="quarter" idx="15"/>
          </p:nvPr>
        </p:nvSpPr>
        <p:spPr>
          <a:xfrm>
            <a:off x="3396990" y="3978275"/>
            <a:ext cx="2576513" cy="178752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41" name="Rectangle 9"/>
          <p:cNvSpPr>
            <a:spLocks noGrp="1" noChangeArrowheads="1"/>
          </p:cNvSpPr>
          <p:nvPr>
            <p:ph type="title" hasCustomPrompt="1"/>
          </p:nvPr>
        </p:nvSpPr>
        <p:spPr bwMode="auto">
          <a:xfrm>
            <a:off x="685251" y="1581072"/>
            <a:ext cx="7805762"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sp>
        <p:nvSpPr>
          <p:cNvPr id="84" name="Rectangle 176">
            <a:extLst>
              <a:ext uri="{FF2B5EF4-FFF2-40B4-BE49-F238E27FC236}">
                <a16:creationId xmlns:a16="http://schemas.microsoft.com/office/drawing/2014/main" id="{BC09911A-462B-46F7-AD5F-24FAF02F2217}"/>
              </a:ext>
            </a:extLst>
          </p:cNvPr>
          <p:cNvSpPr>
            <a:spLocks noGrp="1" noChangeArrowheads="1"/>
          </p:cNvSpPr>
          <p:nvPr>
            <p:ph type="ftr" sz="quarter" idx="13"/>
          </p:nvPr>
        </p:nvSpPr>
        <p:spPr>
          <a:xfrm>
            <a:off x="281401" y="6421008"/>
            <a:ext cx="6014623" cy="260350"/>
          </a:xfrm>
        </p:spPr>
        <p:txBody>
          <a:bodyPr anchor="b" anchorCtr="0"/>
          <a:lstStyle>
            <a:lvl1pPr algn="l">
              <a:defRPr sz="800" b="0" smtClean="0">
                <a:solidFill>
                  <a:srgbClr val="000000"/>
                </a:solidFill>
              </a:defRPr>
            </a:lvl1pPr>
          </a:lstStyle>
          <a:p>
            <a:pPr>
              <a:defRPr/>
            </a:pPr>
            <a:endParaRPr lang="en-US" dirty="0"/>
          </a:p>
          <a:p>
            <a:pPr>
              <a:defRPr/>
            </a:pPr>
            <a:r>
              <a:rPr lang="en-US" b="1" dirty="0"/>
              <a:t>Page footer.  </a:t>
            </a:r>
            <a:r>
              <a:rPr lang="en-US" dirty="0"/>
              <a:t>l  © 20XX FMR LLC. All rights reserved.</a:t>
            </a:r>
            <a:endParaRPr lang="en-US" b="1" dirty="0"/>
          </a:p>
        </p:txBody>
      </p:sp>
      <p:pic>
        <p:nvPicPr>
          <p:cNvPr id="39" name="Picture 38">
            <a:extLst>
              <a:ext uri="{FF2B5EF4-FFF2-40B4-BE49-F238E27FC236}">
                <a16:creationId xmlns:a16="http://schemas.microsoft.com/office/drawing/2014/main" id="{19EEFCD7-37DE-4E1C-9841-147079ACF1C6}"/>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b="62741"/>
          <a:stretch/>
        </p:blipFill>
        <p:spPr>
          <a:xfrm>
            <a:off x="802002" y="532741"/>
            <a:ext cx="2987046" cy="134009"/>
          </a:xfrm>
          <a:prstGeom prst="rect">
            <a:avLst/>
          </a:prstGeom>
        </p:spPr>
      </p:pic>
    </p:spTree>
    <p:extLst>
      <p:ext uri="{BB962C8B-B14F-4D97-AF65-F5344CB8AC3E}">
        <p14:creationId xmlns:p14="http://schemas.microsoft.com/office/powerpoint/2010/main" val="1541177890"/>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type="title" preserve="1">
  <p:cSld name="Print Divider">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658488" name="Rectangle 56"/>
          <p:cNvSpPr>
            <a:spLocks noGrp="1" noChangeArrowheads="1"/>
          </p:cNvSpPr>
          <p:nvPr>
            <p:ph type="ctrTitle"/>
          </p:nvPr>
        </p:nvSpPr>
        <p:spPr>
          <a:xfrm>
            <a:off x="679879" y="2040360"/>
            <a:ext cx="7825945" cy="608013"/>
          </a:xfrm>
          <a:ln algn="ctr"/>
        </p:spPr>
        <p:txBody>
          <a:bodyPr lIns="91440" tIns="45720" anchor="b"/>
          <a:lstStyle>
            <a:lvl1pPr>
              <a:defRPr sz="2800">
                <a:solidFill>
                  <a:srgbClr val="333F48"/>
                </a:solidFill>
              </a:defRPr>
            </a:lvl1pPr>
          </a:lstStyle>
          <a:p>
            <a:r>
              <a:rPr lang="en-US"/>
              <a:t>Click to edit Master title style</a:t>
            </a:r>
            <a:endParaRPr lang="en-US" dirty="0"/>
          </a:p>
        </p:txBody>
      </p:sp>
      <p:sp>
        <p:nvSpPr>
          <p:cNvPr id="658489" name="Rectangle 57"/>
          <p:cNvSpPr>
            <a:spLocks noGrp="1" noChangeArrowheads="1"/>
          </p:cNvSpPr>
          <p:nvPr>
            <p:ph type="subTitle" idx="1"/>
          </p:nvPr>
        </p:nvSpPr>
        <p:spPr>
          <a:xfrm>
            <a:off x="679880" y="2752344"/>
            <a:ext cx="7825946" cy="283464"/>
          </a:xfrm>
          <a:ln algn="ctr"/>
        </p:spPr>
        <p:txBody>
          <a:bodyPr tIns="0"/>
          <a:lstStyle>
            <a:lvl1pPr marL="0" indent="0" algn="l" rtl="0" fontAlgn="base">
              <a:lnSpc>
                <a:spcPct val="100000"/>
              </a:lnSpc>
              <a:spcBef>
                <a:spcPct val="0"/>
              </a:spcBef>
              <a:spcAft>
                <a:spcPct val="0"/>
              </a:spcAft>
              <a:defRPr lang="en-US" sz="2000" b="0" kern="1200" dirty="0">
                <a:solidFill>
                  <a:srgbClr val="768692"/>
                </a:solidFill>
                <a:latin typeface="Arial"/>
                <a:ea typeface="ＭＳ Ｐゴシック" pitchFamily="34" charset="-128"/>
                <a:cs typeface="+mn-cs"/>
              </a:defRPr>
            </a:lvl1pPr>
          </a:lstStyle>
          <a:p>
            <a:r>
              <a:rPr lang="en-US"/>
              <a:t>Click to edit Master subtitle style</a:t>
            </a:r>
            <a:endParaRPr lang="en-US" dirty="0"/>
          </a:p>
        </p:txBody>
      </p:sp>
      <p:sp>
        <p:nvSpPr>
          <p:cNvPr id="60" name="Rectangle 176"/>
          <p:cNvSpPr>
            <a:spLocks noGrp="1" noChangeArrowheads="1"/>
          </p:cNvSpPr>
          <p:nvPr>
            <p:ph type="ftr" sz="quarter" idx="13"/>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cxnSp>
        <p:nvCxnSpPr>
          <p:cNvPr id="6" name="Straight Connector 5"/>
          <p:cNvCxnSpPr/>
          <p:nvPr userDrawn="1"/>
        </p:nvCxnSpPr>
        <p:spPr bwMode="auto">
          <a:xfrm>
            <a:off x="791746" y="2642460"/>
            <a:ext cx="8352254" cy="0"/>
          </a:xfrm>
          <a:prstGeom prst="line">
            <a:avLst/>
          </a:prstGeom>
          <a:solidFill>
            <a:srgbClr val="009681"/>
          </a:solidFill>
          <a:ln w="9525" cap="flat" cmpd="sng" algn="ctr">
            <a:solidFill>
              <a:srgbClr val="768692"/>
            </a:solidFill>
            <a:prstDash val="solid"/>
            <a:round/>
            <a:headEnd type="none" w="med" len="med"/>
            <a:tailEnd type="none" w="med" len="med"/>
          </a:ln>
          <a:effectLst/>
        </p:spPr>
      </p:cxnSp>
      <p:grpSp>
        <p:nvGrpSpPr>
          <p:cNvPr id="89" name="Group 88">
            <a:extLst>
              <a:ext uri="{FF2B5EF4-FFF2-40B4-BE49-F238E27FC236}">
                <a16:creationId xmlns:a16="http://schemas.microsoft.com/office/drawing/2014/main" id="{991DE967-0F82-408F-B89A-AE232A778E53}"/>
              </a:ext>
            </a:extLst>
          </p:cNvPr>
          <p:cNvGrpSpPr/>
          <p:nvPr userDrawn="1"/>
        </p:nvGrpSpPr>
        <p:grpSpPr>
          <a:xfrm>
            <a:off x="7358173" y="6361974"/>
            <a:ext cx="1382376" cy="297562"/>
            <a:chOff x="6923088" y="4475163"/>
            <a:chExt cx="1873251" cy="403225"/>
          </a:xfrm>
        </p:grpSpPr>
        <p:sp>
          <p:nvSpPr>
            <p:cNvPr id="90" name="AutoShape 4">
              <a:extLst>
                <a:ext uri="{FF2B5EF4-FFF2-40B4-BE49-F238E27FC236}">
                  <a16:creationId xmlns:a16="http://schemas.microsoft.com/office/drawing/2014/main" id="{C79E7ACA-A263-4539-87E6-BB3032A565AA}"/>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1" name="Freeform 6">
              <a:extLst>
                <a:ext uri="{FF2B5EF4-FFF2-40B4-BE49-F238E27FC236}">
                  <a16:creationId xmlns:a16="http://schemas.microsoft.com/office/drawing/2014/main" id="{3CD4FC34-780F-4C6A-9C1E-6E2EEF836D95}"/>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2" name="Freeform 7">
              <a:extLst>
                <a:ext uri="{FF2B5EF4-FFF2-40B4-BE49-F238E27FC236}">
                  <a16:creationId xmlns:a16="http://schemas.microsoft.com/office/drawing/2014/main" id="{AC5BB2A0-5794-42B6-9410-3747DA00DA15}"/>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3" name="Freeform 83">
              <a:extLst>
                <a:ext uri="{FF2B5EF4-FFF2-40B4-BE49-F238E27FC236}">
                  <a16:creationId xmlns:a16="http://schemas.microsoft.com/office/drawing/2014/main" id="{C6E5C4C3-0AB4-4023-8682-F0AD227294CB}"/>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4" name="Freeform 84">
              <a:extLst>
                <a:ext uri="{FF2B5EF4-FFF2-40B4-BE49-F238E27FC236}">
                  <a16:creationId xmlns:a16="http://schemas.microsoft.com/office/drawing/2014/main" id="{B97EA17F-E820-4EFF-8C60-95A06BCDF11D}"/>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5" name="Freeform 85">
              <a:extLst>
                <a:ext uri="{FF2B5EF4-FFF2-40B4-BE49-F238E27FC236}">
                  <a16:creationId xmlns:a16="http://schemas.microsoft.com/office/drawing/2014/main" id="{131E540F-55D2-4006-8834-0F1FD1907314}"/>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6" name="Freeform 86">
              <a:extLst>
                <a:ext uri="{FF2B5EF4-FFF2-40B4-BE49-F238E27FC236}">
                  <a16:creationId xmlns:a16="http://schemas.microsoft.com/office/drawing/2014/main" id="{7D987961-3243-40A6-90CA-00D9AD162875}"/>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7" name="Freeform 87">
              <a:extLst>
                <a:ext uri="{FF2B5EF4-FFF2-40B4-BE49-F238E27FC236}">
                  <a16:creationId xmlns:a16="http://schemas.microsoft.com/office/drawing/2014/main" id="{ABD33F16-3509-4F80-988B-665950CB0ABC}"/>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8" name="Freeform 88">
              <a:extLst>
                <a:ext uri="{FF2B5EF4-FFF2-40B4-BE49-F238E27FC236}">
                  <a16:creationId xmlns:a16="http://schemas.microsoft.com/office/drawing/2014/main" id="{DB1ED5A2-3B59-4AF0-AAE6-0501EDDB26AC}"/>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9" name="Freeform 89">
              <a:extLst>
                <a:ext uri="{FF2B5EF4-FFF2-40B4-BE49-F238E27FC236}">
                  <a16:creationId xmlns:a16="http://schemas.microsoft.com/office/drawing/2014/main" id="{2106603A-8F39-42D6-B1DE-070FA0889A24}"/>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0" name="Freeform 90">
              <a:extLst>
                <a:ext uri="{FF2B5EF4-FFF2-40B4-BE49-F238E27FC236}">
                  <a16:creationId xmlns:a16="http://schemas.microsoft.com/office/drawing/2014/main" id="{D72B8D90-A6D2-4469-AD0F-753A37590509}"/>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1" name="Freeform 91">
              <a:extLst>
                <a:ext uri="{FF2B5EF4-FFF2-40B4-BE49-F238E27FC236}">
                  <a16:creationId xmlns:a16="http://schemas.microsoft.com/office/drawing/2014/main" id="{4086A718-DC10-4ABD-9A39-16979BFA7BC5}"/>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2" name="Freeform 92">
              <a:extLst>
                <a:ext uri="{FF2B5EF4-FFF2-40B4-BE49-F238E27FC236}">
                  <a16:creationId xmlns:a16="http://schemas.microsoft.com/office/drawing/2014/main" id="{1812FAEA-94DB-40EC-9B4F-B679C51A0EC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3" name="Freeform 93">
              <a:extLst>
                <a:ext uri="{FF2B5EF4-FFF2-40B4-BE49-F238E27FC236}">
                  <a16:creationId xmlns:a16="http://schemas.microsoft.com/office/drawing/2014/main" id="{BA5E2700-F933-47D2-862C-A932A805ACB4}"/>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4" name="Freeform 94">
              <a:extLst>
                <a:ext uri="{FF2B5EF4-FFF2-40B4-BE49-F238E27FC236}">
                  <a16:creationId xmlns:a16="http://schemas.microsoft.com/office/drawing/2014/main" id="{0847955D-0A8E-45C2-8997-36D1499E7884}"/>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5" name="Freeform 95">
              <a:extLst>
                <a:ext uri="{FF2B5EF4-FFF2-40B4-BE49-F238E27FC236}">
                  <a16:creationId xmlns:a16="http://schemas.microsoft.com/office/drawing/2014/main" id="{17A8DFA0-F304-4C63-84BD-624306BBB1D6}"/>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6" name="Freeform 96">
              <a:extLst>
                <a:ext uri="{FF2B5EF4-FFF2-40B4-BE49-F238E27FC236}">
                  <a16:creationId xmlns:a16="http://schemas.microsoft.com/office/drawing/2014/main" id="{B95E7678-6DD0-4442-98C6-25A0965E8677}"/>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7" name="Freeform 97">
              <a:extLst>
                <a:ext uri="{FF2B5EF4-FFF2-40B4-BE49-F238E27FC236}">
                  <a16:creationId xmlns:a16="http://schemas.microsoft.com/office/drawing/2014/main" id="{2BCDC77B-2728-463D-82CF-73C96D77BFDF}"/>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8" name="Freeform 98">
              <a:extLst>
                <a:ext uri="{FF2B5EF4-FFF2-40B4-BE49-F238E27FC236}">
                  <a16:creationId xmlns:a16="http://schemas.microsoft.com/office/drawing/2014/main" id="{00173041-5C5E-4364-A960-B9F14DF6920E}"/>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9" name="Freeform 99">
              <a:extLst>
                <a:ext uri="{FF2B5EF4-FFF2-40B4-BE49-F238E27FC236}">
                  <a16:creationId xmlns:a16="http://schemas.microsoft.com/office/drawing/2014/main" id="{5B0A6D3D-9806-4EF1-8579-E41C636148B4}"/>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10" name="Freeform 100">
              <a:extLst>
                <a:ext uri="{FF2B5EF4-FFF2-40B4-BE49-F238E27FC236}">
                  <a16:creationId xmlns:a16="http://schemas.microsoft.com/office/drawing/2014/main" id="{8D4ADC7B-2D9B-4B07-A90D-211BD4DCB60F}"/>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11" name="Freeform 101">
              <a:extLst>
                <a:ext uri="{FF2B5EF4-FFF2-40B4-BE49-F238E27FC236}">
                  <a16:creationId xmlns:a16="http://schemas.microsoft.com/office/drawing/2014/main" id="{9965128A-520F-4D47-831E-7C40AC7A83C6}"/>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12" name="Freeform 102">
              <a:extLst>
                <a:ext uri="{FF2B5EF4-FFF2-40B4-BE49-F238E27FC236}">
                  <a16:creationId xmlns:a16="http://schemas.microsoft.com/office/drawing/2014/main" id="{A4DD5B32-4303-4B40-BE62-DD6157C9CE62}"/>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13" name="Freeform 103">
              <a:extLst>
                <a:ext uri="{FF2B5EF4-FFF2-40B4-BE49-F238E27FC236}">
                  <a16:creationId xmlns:a16="http://schemas.microsoft.com/office/drawing/2014/main" id="{40ED94EA-2D3E-4BDC-8C6C-75AD6879FA04}"/>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14" name="Freeform 104">
              <a:extLst>
                <a:ext uri="{FF2B5EF4-FFF2-40B4-BE49-F238E27FC236}">
                  <a16:creationId xmlns:a16="http://schemas.microsoft.com/office/drawing/2014/main" id="{54780562-5C1B-44EA-BDBB-F1B15F1C136B}"/>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15" name="Freeform 105">
              <a:extLst>
                <a:ext uri="{FF2B5EF4-FFF2-40B4-BE49-F238E27FC236}">
                  <a16:creationId xmlns:a16="http://schemas.microsoft.com/office/drawing/2014/main" id="{50AA1CE6-E207-402A-B793-294ED2A09D42}"/>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Tree>
    <p:extLst>
      <p:ext uri="{BB962C8B-B14F-4D97-AF65-F5344CB8AC3E}">
        <p14:creationId xmlns:p14="http://schemas.microsoft.com/office/powerpoint/2010/main" val="1374207648"/>
      </p:ext>
    </p:extLst>
  </p:cSld>
  <p:clrMapOvr>
    <a:masterClrMapping/>
  </p:clrMapOvr>
  <p:extLst>
    <p:ext uri="{DCECCB84-F9BA-43D5-87BE-67443E8EF086}">
      <p15:sldGuideLst xmlns:p15="http://schemas.microsoft.com/office/powerpoint/2012/main">
        <p15:guide id="1" orient="horz" pos="4200">
          <p15:clr>
            <a:srgbClr val="FBAE40"/>
          </p15:clr>
        </p15:guide>
        <p15:guide id="4" pos="5496">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9"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201607-20094</a:t>
            </a:r>
            <a:endParaRPr lang="en-US" dirty="0"/>
          </a:p>
        </p:txBody>
      </p:sp>
      <p:grpSp>
        <p:nvGrpSpPr>
          <p:cNvPr id="10" name="Group 9"/>
          <p:cNvGrpSpPr/>
          <p:nvPr userDrawn="1"/>
        </p:nvGrpSpPr>
        <p:grpSpPr>
          <a:xfrm>
            <a:off x="7364320" y="6412511"/>
            <a:ext cx="1371600" cy="283464"/>
            <a:chOff x="4291013" y="3178175"/>
            <a:chExt cx="3197225" cy="688975"/>
          </a:xfrm>
        </p:grpSpPr>
        <p:sp>
          <p:nvSpPr>
            <p:cNvPr id="11"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6"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8397789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type="title" preserve="1">
  <p:cSld name="Print Divider Speakers">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658488" name="Rectangle 56"/>
          <p:cNvSpPr>
            <a:spLocks noGrp="1" noChangeArrowheads="1"/>
          </p:cNvSpPr>
          <p:nvPr>
            <p:ph type="ctrTitle"/>
          </p:nvPr>
        </p:nvSpPr>
        <p:spPr>
          <a:xfrm>
            <a:off x="679879" y="2040360"/>
            <a:ext cx="7825945" cy="608013"/>
          </a:xfrm>
          <a:ln algn="ctr"/>
        </p:spPr>
        <p:txBody>
          <a:bodyPr lIns="91440" tIns="45720" anchor="b"/>
          <a:lstStyle>
            <a:lvl1pPr>
              <a:defRPr sz="2800">
                <a:solidFill>
                  <a:srgbClr val="333F48"/>
                </a:solidFill>
              </a:defRPr>
            </a:lvl1pPr>
          </a:lstStyle>
          <a:p>
            <a:r>
              <a:rPr lang="en-US"/>
              <a:t>Click to edit Master title style</a:t>
            </a:r>
            <a:endParaRPr lang="en-US" dirty="0"/>
          </a:p>
        </p:txBody>
      </p:sp>
      <p:sp>
        <p:nvSpPr>
          <p:cNvPr id="658489" name="Rectangle 57"/>
          <p:cNvSpPr>
            <a:spLocks noGrp="1" noChangeArrowheads="1"/>
          </p:cNvSpPr>
          <p:nvPr>
            <p:ph type="subTitle" idx="1"/>
          </p:nvPr>
        </p:nvSpPr>
        <p:spPr>
          <a:xfrm>
            <a:off x="679880" y="2819387"/>
            <a:ext cx="7825945" cy="282925"/>
          </a:xfrm>
          <a:ln algn="ctr"/>
        </p:spPr>
        <p:txBody>
          <a:bodyPr tIns="0"/>
          <a:lstStyle>
            <a:lvl1pPr marL="0" indent="0" algn="l" rtl="0" fontAlgn="base">
              <a:lnSpc>
                <a:spcPct val="100000"/>
              </a:lnSpc>
              <a:spcBef>
                <a:spcPts val="600"/>
              </a:spcBef>
              <a:spcAft>
                <a:spcPct val="0"/>
              </a:spcAft>
              <a:defRPr lang="en-US" sz="1600" b="1" kern="1200" baseline="0" dirty="0">
                <a:solidFill>
                  <a:srgbClr val="768692"/>
                </a:solidFill>
                <a:latin typeface="Arial"/>
                <a:ea typeface="ＭＳ Ｐゴシック" pitchFamily="34" charset="-128"/>
                <a:cs typeface="+mn-cs"/>
              </a:defRPr>
            </a:lvl1pPr>
          </a:lstStyle>
          <a:p>
            <a:r>
              <a:rPr lang="en-US"/>
              <a:t>Click to edit Master subtitle style</a:t>
            </a:r>
            <a:endParaRPr lang="en-US" dirty="0"/>
          </a:p>
        </p:txBody>
      </p:sp>
      <p:cxnSp>
        <p:nvCxnSpPr>
          <p:cNvPr id="6" name="Straight Connector 5"/>
          <p:cNvCxnSpPr/>
          <p:nvPr userDrawn="1"/>
        </p:nvCxnSpPr>
        <p:spPr bwMode="auto">
          <a:xfrm>
            <a:off x="791746" y="2642460"/>
            <a:ext cx="8352254" cy="0"/>
          </a:xfrm>
          <a:prstGeom prst="line">
            <a:avLst/>
          </a:prstGeom>
          <a:solidFill>
            <a:srgbClr val="009681"/>
          </a:solidFill>
          <a:ln w="9525" cap="flat" cmpd="sng" algn="ctr">
            <a:solidFill>
              <a:srgbClr val="768692"/>
            </a:solidFill>
            <a:prstDash val="solid"/>
            <a:round/>
            <a:headEnd type="none" w="med" len="med"/>
            <a:tailEnd type="none" w="med" len="med"/>
          </a:ln>
          <a:effectLst/>
        </p:spPr>
      </p:cxnSp>
      <p:grpSp>
        <p:nvGrpSpPr>
          <p:cNvPr id="61" name="Group 60">
            <a:extLst>
              <a:ext uri="{FF2B5EF4-FFF2-40B4-BE49-F238E27FC236}">
                <a16:creationId xmlns:a16="http://schemas.microsoft.com/office/drawing/2014/main" id="{3EF48CAB-2355-427D-924E-A3C73D558CC0}"/>
              </a:ext>
            </a:extLst>
          </p:cNvPr>
          <p:cNvGrpSpPr/>
          <p:nvPr userDrawn="1"/>
        </p:nvGrpSpPr>
        <p:grpSpPr>
          <a:xfrm>
            <a:off x="7358173" y="6361974"/>
            <a:ext cx="1382376" cy="297562"/>
            <a:chOff x="6923088" y="4475163"/>
            <a:chExt cx="1873251" cy="403225"/>
          </a:xfrm>
        </p:grpSpPr>
        <p:sp>
          <p:nvSpPr>
            <p:cNvPr id="62" name="AutoShape 4">
              <a:extLst>
                <a:ext uri="{FF2B5EF4-FFF2-40B4-BE49-F238E27FC236}">
                  <a16:creationId xmlns:a16="http://schemas.microsoft.com/office/drawing/2014/main" id="{88F61506-36CF-4E28-A2C9-50C6F1D3E7EA}"/>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3" name="Freeform 6">
              <a:extLst>
                <a:ext uri="{FF2B5EF4-FFF2-40B4-BE49-F238E27FC236}">
                  <a16:creationId xmlns:a16="http://schemas.microsoft.com/office/drawing/2014/main" id="{73C51A6E-0D3D-4E49-962B-03B20A133E87}"/>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4" name="Freeform 7">
              <a:extLst>
                <a:ext uri="{FF2B5EF4-FFF2-40B4-BE49-F238E27FC236}">
                  <a16:creationId xmlns:a16="http://schemas.microsoft.com/office/drawing/2014/main" id="{BFBB4A40-9F9E-492F-A7C4-F537841EF997}"/>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5" name="Freeform 83">
              <a:extLst>
                <a:ext uri="{FF2B5EF4-FFF2-40B4-BE49-F238E27FC236}">
                  <a16:creationId xmlns:a16="http://schemas.microsoft.com/office/drawing/2014/main" id="{E0757797-0F34-4362-9192-0FE6E5D5173E}"/>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6" name="Freeform 84">
              <a:extLst>
                <a:ext uri="{FF2B5EF4-FFF2-40B4-BE49-F238E27FC236}">
                  <a16:creationId xmlns:a16="http://schemas.microsoft.com/office/drawing/2014/main" id="{D3A178E0-80C8-403E-B76D-F2AFD23DC598}"/>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7" name="Freeform 85">
              <a:extLst>
                <a:ext uri="{FF2B5EF4-FFF2-40B4-BE49-F238E27FC236}">
                  <a16:creationId xmlns:a16="http://schemas.microsoft.com/office/drawing/2014/main" id="{A421C42C-F506-4D4F-AA27-AC6649BA3F01}"/>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8" name="Freeform 86">
              <a:extLst>
                <a:ext uri="{FF2B5EF4-FFF2-40B4-BE49-F238E27FC236}">
                  <a16:creationId xmlns:a16="http://schemas.microsoft.com/office/drawing/2014/main" id="{729B0490-C9D6-4DBB-903A-C2F59D882E77}"/>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9" name="Freeform 87">
              <a:extLst>
                <a:ext uri="{FF2B5EF4-FFF2-40B4-BE49-F238E27FC236}">
                  <a16:creationId xmlns:a16="http://schemas.microsoft.com/office/drawing/2014/main" id="{062DA5E6-2BC9-4B3D-8269-FC39B0A87F02}"/>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70" name="Freeform 88">
              <a:extLst>
                <a:ext uri="{FF2B5EF4-FFF2-40B4-BE49-F238E27FC236}">
                  <a16:creationId xmlns:a16="http://schemas.microsoft.com/office/drawing/2014/main" id="{B62BD2CA-35DA-43EC-ADD6-9A7645ACAF0F}"/>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71" name="Freeform 89">
              <a:extLst>
                <a:ext uri="{FF2B5EF4-FFF2-40B4-BE49-F238E27FC236}">
                  <a16:creationId xmlns:a16="http://schemas.microsoft.com/office/drawing/2014/main" id="{7AEC0B98-C6CD-4FAF-A048-2B9D584D113F}"/>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72" name="Freeform 90">
              <a:extLst>
                <a:ext uri="{FF2B5EF4-FFF2-40B4-BE49-F238E27FC236}">
                  <a16:creationId xmlns:a16="http://schemas.microsoft.com/office/drawing/2014/main" id="{A89FA9C4-A3F0-4CBC-A3C7-1383AB133D89}"/>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73" name="Freeform 91">
              <a:extLst>
                <a:ext uri="{FF2B5EF4-FFF2-40B4-BE49-F238E27FC236}">
                  <a16:creationId xmlns:a16="http://schemas.microsoft.com/office/drawing/2014/main" id="{7E22A295-35E8-46A8-AE0D-0B878370A1E5}"/>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74" name="Freeform 92">
              <a:extLst>
                <a:ext uri="{FF2B5EF4-FFF2-40B4-BE49-F238E27FC236}">
                  <a16:creationId xmlns:a16="http://schemas.microsoft.com/office/drawing/2014/main" id="{04507016-C573-4138-968A-8C0096A114BE}"/>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75" name="Freeform 93">
              <a:extLst>
                <a:ext uri="{FF2B5EF4-FFF2-40B4-BE49-F238E27FC236}">
                  <a16:creationId xmlns:a16="http://schemas.microsoft.com/office/drawing/2014/main" id="{B2E70FFA-0DA9-40E1-9E0F-7C78D061FB05}"/>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76" name="Freeform 94">
              <a:extLst>
                <a:ext uri="{FF2B5EF4-FFF2-40B4-BE49-F238E27FC236}">
                  <a16:creationId xmlns:a16="http://schemas.microsoft.com/office/drawing/2014/main" id="{984CCE0A-9A73-4F22-9558-658EB334C6C6}"/>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77" name="Freeform 95">
              <a:extLst>
                <a:ext uri="{FF2B5EF4-FFF2-40B4-BE49-F238E27FC236}">
                  <a16:creationId xmlns:a16="http://schemas.microsoft.com/office/drawing/2014/main" id="{F951CC34-18E7-4AF8-9426-5F72C121F696}"/>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78" name="Freeform 96">
              <a:extLst>
                <a:ext uri="{FF2B5EF4-FFF2-40B4-BE49-F238E27FC236}">
                  <a16:creationId xmlns:a16="http://schemas.microsoft.com/office/drawing/2014/main" id="{6F2985CA-8E29-4063-8731-E5F2BD1D8B53}"/>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79" name="Freeform 97">
              <a:extLst>
                <a:ext uri="{FF2B5EF4-FFF2-40B4-BE49-F238E27FC236}">
                  <a16:creationId xmlns:a16="http://schemas.microsoft.com/office/drawing/2014/main" id="{5780A8E9-9129-4E4F-A3D0-4CAEEC8200EC}"/>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0" name="Freeform 98">
              <a:extLst>
                <a:ext uri="{FF2B5EF4-FFF2-40B4-BE49-F238E27FC236}">
                  <a16:creationId xmlns:a16="http://schemas.microsoft.com/office/drawing/2014/main" id="{137BAF9B-4A9F-4CD8-B122-71BCB60C9215}"/>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1" name="Freeform 99">
              <a:extLst>
                <a:ext uri="{FF2B5EF4-FFF2-40B4-BE49-F238E27FC236}">
                  <a16:creationId xmlns:a16="http://schemas.microsoft.com/office/drawing/2014/main" id="{0C1228B8-0324-4403-AEF6-FCC4AB492C1C}"/>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2" name="Freeform 100">
              <a:extLst>
                <a:ext uri="{FF2B5EF4-FFF2-40B4-BE49-F238E27FC236}">
                  <a16:creationId xmlns:a16="http://schemas.microsoft.com/office/drawing/2014/main" id="{B181299C-0CF4-44EA-97F9-852F64FEAEC9}"/>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3" name="Freeform 101">
              <a:extLst>
                <a:ext uri="{FF2B5EF4-FFF2-40B4-BE49-F238E27FC236}">
                  <a16:creationId xmlns:a16="http://schemas.microsoft.com/office/drawing/2014/main" id="{0F5CD9DF-80B7-459E-BDE7-37FB8B95C2C7}"/>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4" name="Freeform 102">
              <a:extLst>
                <a:ext uri="{FF2B5EF4-FFF2-40B4-BE49-F238E27FC236}">
                  <a16:creationId xmlns:a16="http://schemas.microsoft.com/office/drawing/2014/main" id="{E5CE1E15-24A0-4D9A-A134-E24CABC9C586}"/>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5" name="Freeform 103">
              <a:extLst>
                <a:ext uri="{FF2B5EF4-FFF2-40B4-BE49-F238E27FC236}">
                  <a16:creationId xmlns:a16="http://schemas.microsoft.com/office/drawing/2014/main" id="{D022E516-EE17-4E1A-91D7-26798C179342}"/>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6" name="Freeform 104">
              <a:extLst>
                <a:ext uri="{FF2B5EF4-FFF2-40B4-BE49-F238E27FC236}">
                  <a16:creationId xmlns:a16="http://schemas.microsoft.com/office/drawing/2014/main" id="{99FC2710-29FD-4CB1-A61F-B17E55A42D26}"/>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7" name="Freeform 105">
              <a:extLst>
                <a:ext uri="{FF2B5EF4-FFF2-40B4-BE49-F238E27FC236}">
                  <a16:creationId xmlns:a16="http://schemas.microsoft.com/office/drawing/2014/main" id="{CA07087F-3570-4D22-B714-C015539D263C}"/>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88" name="Rectangle 176">
            <a:extLst>
              <a:ext uri="{FF2B5EF4-FFF2-40B4-BE49-F238E27FC236}">
                <a16:creationId xmlns:a16="http://schemas.microsoft.com/office/drawing/2014/main" id="{F63D2447-968D-4391-82CF-99220D3851CF}"/>
              </a:ext>
            </a:extLst>
          </p:cNvPr>
          <p:cNvSpPr>
            <a:spLocks noGrp="1" noChangeArrowheads="1"/>
          </p:cNvSpPr>
          <p:nvPr>
            <p:ph type="ftr" sz="quarter" idx="13"/>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4154152595"/>
      </p:ext>
    </p:extLst>
  </p:cSld>
  <p:clrMapOvr>
    <a:masterClrMapping/>
  </p:clrMapOvr>
  <p:extLst>
    <p:ext uri="{DCECCB84-F9BA-43D5-87BE-67443E8EF086}">
      <p15:sldGuideLst xmlns:p15="http://schemas.microsoft.com/office/powerpoint/2012/main">
        <p15:guide id="1" orient="horz" pos="4200">
          <p15:clr>
            <a:srgbClr val="FBAE40"/>
          </p15:clr>
        </p15:guide>
        <p15:guide id="2" pos="2880">
          <p15:clr>
            <a:srgbClr val="FBAE40"/>
          </p15:clr>
        </p15:guide>
      </p15:sldGuideLst>
    </p:ext>
  </p:extLst>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TOC/Agenda">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a:noFill/>
          <a:ln w="9525">
            <a:noFill/>
            <a:miter lim="800000"/>
            <a:headEnd/>
            <a:tailEnd/>
          </a:ln>
          <a:effectLst/>
        </p:spPr>
        <p:txBody>
          <a:bodyPr tIns="45720"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5" y="1264280"/>
            <a:ext cx="8188710" cy="3602443"/>
          </a:xfrm>
        </p:spPr>
        <p:txBody>
          <a:bodyPr/>
          <a:lstStyle>
            <a:lvl1pPr marL="227013" indent="-227013">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963" indent="-217488">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Page footer, i.e., For institutional use only.</a:t>
            </a:r>
          </a:p>
        </p:txBody>
      </p:sp>
      <p:sp>
        <p:nvSpPr>
          <p:cNvPr id="7"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dirty="0"/>
              <a:t>Production code #</a:t>
            </a:r>
          </a:p>
        </p:txBody>
      </p:sp>
      <p:sp>
        <p:nvSpPr>
          <p:cNvPr id="36" name="Text Box 5">
            <a:extLst>
              <a:ext uri="{FF2B5EF4-FFF2-40B4-BE49-F238E27FC236}">
                <a16:creationId xmlns:a16="http://schemas.microsoft.com/office/drawing/2014/main" id="{7B9E22C7-D90B-4DA1-A370-85A989E67D69}"/>
              </a:ext>
            </a:extLst>
          </p:cNvPr>
          <p:cNvSpPr txBox="1">
            <a:spLocks noChangeArrowheads="1"/>
          </p:cNvSpPr>
          <p:nvPr userDrawn="1"/>
        </p:nvSpPr>
        <p:spPr bwMode="auto">
          <a:xfrm>
            <a:off x="320038" y="6336792"/>
            <a:ext cx="6844022" cy="219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lIns="91440" tIns="45720" rIns="91440" bIns="45720" anchor="b"/>
          <a:lstStyle>
            <a:lvl1pPr eaLnBrk="0" hangingPunct="0">
              <a:spcBef>
                <a:spcPct val="20000"/>
              </a:spcBef>
              <a:buSzPct val="40000"/>
              <a:defRPr sz="1600" b="1">
                <a:solidFill>
                  <a:schemeClr val="accent1"/>
                </a:solidFill>
                <a:latin typeface="Arial" charset="0"/>
              </a:defRPr>
            </a:lvl1pPr>
            <a:lvl2pPr marL="742950" indent="-285750" eaLnBrk="0" hangingPunct="0">
              <a:spcBef>
                <a:spcPct val="20000"/>
              </a:spcBef>
              <a:buClr>
                <a:srgbClr val="978981"/>
              </a:buClr>
              <a:buChar char="•"/>
              <a:defRPr sz="1400">
                <a:solidFill>
                  <a:schemeClr val="tx1"/>
                </a:solidFill>
                <a:latin typeface="Arial" charset="0"/>
              </a:defRPr>
            </a:lvl2pPr>
            <a:lvl3pPr marL="1143000" indent="-228600" eaLnBrk="0" hangingPunct="0">
              <a:spcBef>
                <a:spcPct val="20000"/>
              </a:spcBef>
              <a:buClr>
                <a:schemeClr val="accent1"/>
              </a:buClr>
              <a:buFont typeface="Arial" charset="0"/>
              <a:buChar char="–"/>
              <a:defRPr sz="1200">
                <a:solidFill>
                  <a:schemeClr val="accent1"/>
                </a:solidFill>
                <a:latin typeface="Arial" charset="0"/>
              </a:defRPr>
            </a:lvl3pPr>
            <a:lvl4pPr marL="1600200" indent="-228600" eaLnBrk="0" hangingPunct="0">
              <a:spcBef>
                <a:spcPct val="20000"/>
              </a:spcBef>
              <a:buFont typeface="Arial" charset="0"/>
              <a:buChar char="•"/>
              <a:defRPr sz="1200">
                <a:solidFill>
                  <a:srgbClr val="4C5F6C"/>
                </a:solidFill>
                <a:latin typeface="Arial" charset="0"/>
              </a:defRPr>
            </a:lvl4pPr>
            <a:lvl5pPr marL="2057400" indent="-228600" eaLnBrk="0" hangingPunct="0">
              <a:lnSpc>
                <a:spcPts val="2400"/>
              </a:lnSpc>
              <a:defRPr sz="1400">
                <a:solidFill>
                  <a:schemeClr val="tx1"/>
                </a:solidFill>
                <a:latin typeface="Arial" charset="0"/>
              </a:defRPr>
            </a:lvl5pPr>
            <a:lvl6pPr marL="2514600" indent="-228600" eaLnBrk="0" fontAlgn="base" hangingPunct="0">
              <a:lnSpc>
                <a:spcPts val="2400"/>
              </a:lnSpc>
              <a:spcBef>
                <a:spcPct val="0"/>
              </a:spcBef>
              <a:spcAft>
                <a:spcPct val="0"/>
              </a:spcAft>
              <a:defRPr sz="1400">
                <a:solidFill>
                  <a:schemeClr val="tx1"/>
                </a:solidFill>
                <a:latin typeface="Arial" charset="0"/>
              </a:defRPr>
            </a:lvl6pPr>
            <a:lvl7pPr marL="2971800" indent="-228600" eaLnBrk="0" fontAlgn="base" hangingPunct="0">
              <a:lnSpc>
                <a:spcPts val="2400"/>
              </a:lnSpc>
              <a:spcBef>
                <a:spcPct val="0"/>
              </a:spcBef>
              <a:spcAft>
                <a:spcPct val="0"/>
              </a:spcAft>
              <a:defRPr sz="1400">
                <a:solidFill>
                  <a:schemeClr val="tx1"/>
                </a:solidFill>
                <a:latin typeface="Arial" charset="0"/>
              </a:defRPr>
            </a:lvl7pPr>
            <a:lvl8pPr marL="3429000" indent="-228600" eaLnBrk="0" fontAlgn="base" hangingPunct="0">
              <a:lnSpc>
                <a:spcPts val="2400"/>
              </a:lnSpc>
              <a:spcBef>
                <a:spcPct val="0"/>
              </a:spcBef>
              <a:spcAft>
                <a:spcPct val="0"/>
              </a:spcAft>
              <a:defRPr sz="1400">
                <a:solidFill>
                  <a:schemeClr val="tx1"/>
                </a:solidFill>
                <a:latin typeface="Arial" charset="0"/>
              </a:defRPr>
            </a:lvl8pPr>
            <a:lvl9pPr marL="3886200" indent="-228600" eaLnBrk="0" fontAlgn="base" hangingPunct="0">
              <a:lnSpc>
                <a:spcPts val="2400"/>
              </a:lnSpc>
              <a:spcBef>
                <a:spcPct val="0"/>
              </a:spcBef>
              <a:spcAft>
                <a:spcPct val="0"/>
              </a:spcAft>
              <a:defRPr sz="1400">
                <a:solidFill>
                  <a:schemeClr val="tx1"/>
                </a:solidFill>
                <a:latin typeface="Arial" charset="0"/>
              </a:defRPr>
            </a:lvl9pPr>
          </a:lstStyle>
          <a:p>
            <a:pPr eaLnBrk="1" hangingPunct="1">
              <a:spcBef>
                <a:spcPct val="0"/>
              </a:spcBef>
              <a:spcAft>
                <a:spcPts val="300"/>
              </a:spcAft>
              <a:buSzTx/>
              <a:defRPr/>
            </a:pPr>
            <a:r>
              <a:rPr lang="en-US" sz="800" b="0" i="1" kern="0" dirty="0">
                <a:solidFill>
                  <a:srgbClr val="000000"/>
                </a:solidFill>
                <a:latin typeface="Arial" panose="020B0604020202020204" pitchFamily="34" charset="0"/>
                <a:cs typeface="+mn-cs"/>
              </a:rPr>
              <a:t>Current performance may substantially differ from, and could be significantly lower than, performance shown due to recent significant market volatility. Please contact FIAM for updated performance numbers after the tenth business day following quarter end.</a:t>
            </a:r>
          </a:p>
          <a:p>
            <a:pPr eaLnBrk="1" hangingPunct="1">
              <a:spcBef>
                <a:spcPct val="0"/>
              </a:spcBef>
              <a:spcAft>
                <a:spcPts val="300"/>
              </a:spcAft>
              <a:buSzTx/>
              <a:defRPr/>
            </a:pPr>
            <a:r>
              <a:rPr lang="en-US" altLang="en-US" sz="800" b="0" i="1" kern="0" dirty="0">
                <a:solidFill>
                  <a:srgbClr val="000000"/>
                </a:solidFill>
                <a:latin typeface="Arial" panose="020B0604020202020204" pitchFamily="34" charset="0"/>
                <a:cs typeface="+mn-cs"/>
              </a:rPr>
              <a:t>This document does not make an offer or solicitation to buy or sell any securities or services, and is not investment advice. FIAM does not provide legal or tax advice and we encourage you to consult your own lawyer, accountant, or other advisor before making an investment.</a:t>
            </a:r>
          </a:p>
          <a:p>
            <a:pPr eaLnBrk="1" hangingPunct="1">
              <a:spcBef>
                <a:spcPct val="0"/>
              </a:spcBef>
              <a:spcAft>
                <a:spcPts val="300"/>
              </a:spcAft>
              <a:buSzTx/>
              <a:defRPr/>
            </a:pPr>
            <a:r>
              <a:rPr lang="en-US" altLang="en-US" sz="800" b="0" i="1" kern="0" dirty="0">
                <a:solidFill>
                  <a:srgbClr val="000000"/>
                </a:solidFill>
                <a:latin typeface="Arial" panose="020B0604020202020204" pitchFamily="34" charset="0"/>
                <a:cs typeface="+mn-cs"/>
              </a:rPr>
              <a:t>Information provided in this document is for informational and educational purposes only. To the extent any investment information in this material is deemed to be a recommendation, it is not meant to be impartial investment advice or advice in a fiduciary capacity and is not intended to be used as a primary basis for you or your client’s investment decisions. Fidelity and its representatives may have a conflict of interest in the products or services mentioned in this material because they have a financial interest in them, and receive compensation, directly or indirectly, in connection with the management, distribution, and/or servicing of these products or services, including Fidelity funds, certain third-party funds and products, and certain investment services. </a:t>
            </a:r>
          </a:p>
          <a:p>
            <a:pPr>
              <a:lnSpc>
                <a:spcPts val="1000"/>
              </a:lnSpc>
              <a:spcBef>
                <a:spcPct val="0"/>
              </a:spcBef>
              <a:spcAft>
                <a:spcPts val="300"/>
              </a:spcAft>
              <a:buSzTx/>
            </a:pPr>
            <a:r>
              <a:rPr lang="en-US" altLang="en-US" sz="800" b="0" dirty="0">
                <a:solidFill>
                  <a:srgbClr val="000000"/>
                </a:solidFill>
                <a:latin typeface="Arial" panose="020B0604020202020204" pitchFamily="34" charset="0"/>
                <a:cs typeface="+mn-cs"/>
              </a:rPr>
              <a:t>See “Important Information” for a discussion of performance data, some of the principal risks related to any of the investment strategies </a:t>
            </a:r>
            <a:br>
              <a:rPr lang="en-US" altLang="en-US" sz="800" b="0" dirty="0">
                <a:solidFill>
                  <a:srgbClr val="000000"/>
                </a:solidFill>
                <a:latin typeface="Arial" panose="020B0604020202020204" pitchFamily="34" charset="0"/>
                <a:cs typeface="+mn-cs"/>
              </a:rPr>
            </a:br>
            <a:r>
              <a:rPr lang="en-US" altLang="en-US" sz="800" b="0" dirty="0">
                <a:solidFill>
                  <a:srgbClr val="000000"/>
                </a:solidFill>
                <a:latin typeface="Arial" panose="020B0604020202020204" pitchFamily="34" charset="0"/>
                <a:cs typeface="+mn-cs"/>
              </a:rPr>
              <a:t>referred to in this presentation, and other information related to this presentation.</a:t>
            </a:r>
          </a:p>
        </p:txBody>
      </p:sp>
      <p:grpSp>
        <p:nvGrpSpPr>
          <p:cNvPr id="35" name="Group 34">
            <a:extLst>
              <a:ext uri="{FF2B5EF4-FFF2-40B4-BE49-F238E27FC236}">
                <a16:creationId xmlns:a16="http://schemas.microsoft.com/office/drawing/2014/main" id="{B525258B-2348-4903-9B4F-BE4C6EF94DEB}"/>
              </a:ext>
            </a:extLst>
          </p:cNvPr>
          <p:cNvGrpSpPr/>
          <p:nvPr userDrawn="1"/>
        </p:nvGrpSpPr>
        <p:grpSpPr>
          <a:xfrm>
            <a:off x="7358173" y="6361974"/>
            <a:ext cx="1382376" cy="297562"/>
            <a:chOff x="6923088" y="4475163"/>
            <a:chExt cx="1873251" cy="403225"/>
          </a:xfrm>
        </p:grpSpPr>
        <p:sp>
          <p:nvSpPr>
            <p:cNvPr id="37" name="AutoShape 4">
              <a:extLst>
                <a:ext uri="{FF2B5EF4-FFF2-40B4-BE49-F238E27FC236}">
                  <a16:creationId xmlns:a16="http://schemas.microsoft.com/office/drawing/2014/main" id="{FC4144FC-C037-499B-8A95-5F0B44B0FEB7}"/>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6">
              <a:extLst>
                <a:ext uri="{FF2B5EF4-FFF2-40B4-BE49-F238E27FC236}">
                  <a16:creationId xmlns:a16="http://schemas.microsoft.com/office/drawing/2014/main" id="{6B2ACA95-5637-488E-85A5-1732CCB24885}"/>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9" name="Freeform 7">
              <a:extLst>
                <a:ext uri="{FF2B5EF4-FFF2-40B4-BE49-F238E27FC236}">
                  <a16:creationId xmlns:a16="http://schemas.microsoft.com/office/drawing/2014/main" id="{C77C09E5-AC02-47A1-AFAF-3EEE9D22EAC4}"/>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0" name="Freeform 83">
              <a:extLst>
                <a:ext uri="{FF2B5EF4-FFF2-40B4-BE49-F238E27FC236}">
                  <a16:creationId xmlns:a16="http://schemas.microsoft.com/office/drawing/2014/main" id="{F281DB8F-02B0-4E7E-9CEA-91F763EA3C8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1" name="Freeform 84">
              <a:extLst>
                <a:ext uri="{FF2B5EF4-FFF2-40B4-BE49-F238E27FC236}">
                  <a16:creationId xmlns:a16="http://schemas.microsoft.com/office/drawing/2014/main" id="{923F942A-B607-4731-BF3F-24104CDAB12B}"/>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2" name="Freeform 85">
              <a:extLst>
                <a:ext uri="{FF2B5EF4-FFF2-40B4-BE49-F238E27FC236}">
                  <a16:creationId xmlns:a16="http://schemas.microsoft.com/office/drawing/2014/main" id="{5DF8A0F3-DEE1-4AEC-9A0D-23C1A8CEBDD5}"/>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3" name="Freeform 86">
              <a:extLst>
                <a:ext uri="{FF2B5EF4-FFF2-40B4-BE49-F238E27FC236}">
                  <a16:creationId xmlns:a16="http://schemas.microsoft.com/office/drawing/2014/main" id="{0459FFCA-840D-4211-B211-7C59287653FF}"/>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4" name="Freeform 87">
              <a:extLst>
                <a:ext uri="{FF2B5EF4-FFF2-40B4-BE49-F238E27FC236}">
                  <a16:creationId xmlns:a16="http://schemas.microsoft.com/office/drawing/2014/main" id="{41319F0C-F4AD-438F-B97A-3980E05A1B17}"/>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5" name="Freeform 88">
              <a:extLst>
                <a:ext uri="{FF2B5EF4-FFF2-40B4-BE49-F238E27FC236}">
                  <a16:creationId xmlns:a16="http://schemas.microsoft.com/office/drawing/2014/main" id="{A5D8392A-27E2-4989-8942-EE284BCD9820}"/>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6" name="Freeform 89">
              <a:extLst>
                <a:ext uri="{FF2B5EF4-FFF2-40B4-BE49-F238E27FC236}">
                  <a16:creationId xmlns:a16="http://schemas.microsoft.com/office/drawing/2014/main" id="{BE4CB943-0848-4D80-A244-C2DB4C491711}"/>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7" name="Freeform 90">
              <a:extLst>
                <a:ext uri="{FF2B5EF4-FFF2-40B4-BE49-F238E27FC236}">
                  <a16:creationId xmlns:a16="http://schemas.microsoft.com/office/drawing/2014/main" id="{1E015C79-2C79-4220-8420-629436D62394}"/>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8" name="Freeform 91">
              <a:extLst>
                <a:ext uri="{FF2B5EF4-FFF2-40B4-BE49-F238E27FC236}">
                  <a16:creationId xmlns:a16="http://schemas.microsoft.com/office/drawing/2014/main" id="{B17F6FBF-8DA0-45D5-9040-A8C6570FDF86}"/>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9" name="Freeform 92">
              <a:extLst>
                <a:ext uri="{FF2B5EF4-FFF2-40B4-BE49-F238E27FC236}">
                  <a16:creationId xmlns:a16="http://schemas.microsoft.com/office/drawing/2014/main" id="{9E026874-0653-4EAF-A72F-F609A8B73E2E}"/>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0" name="Freeform 93">
              <a:extLst>
                <a:ext uri="{FF2B5EF4-FFF2-40B4-BE49-F238E27FC236}">
                  <a16:creationId xmlns:a16="http://schemas.microsoft.com/office/drawing/2014/main" id="{D3E9F9FB-41CB-4DB8-8086-EB8467ED13AB}"/>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1" name="Freeform 94">
              <a:extLst>
                <a:ext uri="{FF2B5EF4-FFF2-40B4-BE49-F238E27FC236}">
                  <a16:creationId xmlns:a16="http://schemas.microsoft.com/office/drawing/2014/main" id="{FD982413-8F97-4A7D-82BD-A65DD9B3DB99}"/>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2" name="Freeform 95">
              <a:extLst>
                <a:ext uri="{FF2B5EF4-FFF2-40B4-BE49-F238E27FC236}">
                  <a16:creationId xmlns:a16="http://schemas.microsoft.com/office/drawing/2014/main" id="{D50CB561-8EF5-4308-A455-6D096E075268}"/>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3" name="Freeform 96">
              <a:extLst>
                <a:ext uri="{FF2B5EF4-FFF2-40B4-BE49-F238E27FC236}">
                  <a16:creationId xmlns:a16="http://schemas.microsoft.com/office/drawing/2014/main" id="{FFBC8FBE-606C-4CB3-91E1-ED06ECBB17D0}"/>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4" name="Freeform 97">
              <a:extLst>
                <a:ext uri="{FF2B5EF4-FFF2-40B4-BE49-F238E27FC236}">
                  <a16:creationId xmlns:a16="http://schemas.microsoft.com/office/drawing/2014/main" id="{36FE0ABF-E345-4E5D-8A63-70BAA6FEA25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5" name="Freeform 98">
              <a:extLst>
                <a:ext uri="{FF2B5EF4-FFF2-40B4-BE49-F238E27FC236}">
                  <a16:creationId xmlns:a16="http://schemas.microsoft.com/office/drawing/2014/main" id="{9267DB30-623D-42E8-92A2-BCF5C69429D3}"/>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6" name="Freeform 99">
              <a:extLst>
                <a:ext uri="{FF2B5EF4-FFF2-40B4-BE49-F238E27FC236}">
                  <a16:creationId xmlns:a16="http://schemas.microsoft.com/office/drawing/2014/main" id="{2E9CA577-8AA9-44EE-AB3E-82147EBFA5D6}"/>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7" name="Freeform 100">
              <a:extLst>
                <a:ext uri="{FF2B5EF4-FFF2-40B4-BE49-F238E27FC236}">
                  <a16:creationId xmlns:a16="http://schemas.microsoft.com/office/drawing/2014/main" id="{001D08BA-9184-4F00-A861-33F8C6DEDC89}"/>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8" name="Freeform 101">
              <a:extLst>
                <a:ext uri="{FF2B5EF4-FFF2-40B4-BE49-F238E27FC236}">
                  <a16:creationId xmlns:a16="http://schemas.microsoft.com/office/drawing/2014/main" id="{BA954CEC-7B7F-4CD7-9D37-D5FA9D58C0CF}"/>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9" name="Freeform 102">
              <a:extLst>
                <a:ext uri="{FF2B5EF4-FFF2-40B4-BE49-F238E27FC236}">
                  <a16:creationId xmlns:a16="http://schemas.microsoft.com/office/drawing/2014/main" id="{05817761-5784-4D7A-9010-24FD70B35031}"/>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0" name="Freeform 103">
              <a:extLst>
                <a:ext uri="{FF2B5EF4-FFF2-40B4-BE49-F238E27FC236}">
                  <a16:creationId xmlns:a16="http://schemas.microsoft.com/office/drawing/2014/main" id="{DC420559-C599-43E4-9F87-D5F7BF1439F6}"/>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1" name="Freeform 104">
              <a:extLst>
                <a:ext uri="{FF2B5EF4-FFF2-40B4-BE49-F238E27FC236}">
                  <a16:creationId xmlns:a16="http://schemas.microsoft.com/office/drawing/2014/main" id="{F8E5C600-936F-456C-A0F3-165AAD26D9E3}"/>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2" name="Freeform 105">
              <a:extLst>
                <a:ext uri="{FF2B5EF4-FFF2-40B4-BE49-F238E27FC236}">
                  <a16:creationId xmlns:a16="http://schemas.microsoft.com/office/drawing/2014/main" id="{D08DAE1D-ADBB-440D-9E07-7C279B157E9A}"/>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Tree>
    <p:extLst>
      <p:ext uri="{BB962C8B-B14F-4D97-AF65-F5344CB8AC3E}">
        <p14:creationId xmlns:p14="http://schemas.microsoft.com/office/powerpoint/2010/main" val="204093829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TOC/Agenda_CFA">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a:noFill/>
          <a:ln w="9525">
            <a:noFill/>
            <a:miter lim="800000"/>
            <a:headEnd/>
            <a:tailEnd/>
          </a:ln>
          <a:effectLst/>
        </p:spPr>
        <p:txBody>
          <a:bodyPr tIns="45720"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5" y="1264280"/>
            <a:ext cx="8188710" cy="3670457"/>
          </a:xfrm>
        </p:spPr>
        <p:txBody>
          <a:bodyPr/>
          <a:lstStyle>
            <a:lvl1pPr marL="227013" indent="-227013">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963" indent="-217488">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Page footer, i.e., For institutional use only.</a:t>
            </a:r>
          </a:p>
        </p:txBody>
      </p:sp>
      <p:sp>
        <p:nvSpPr>
          <p:cNvPr id="7"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dirty="0"/>
              <a:t>Production code #</a:t>
            </a:r>
          </a:p>
        </p:txBody>
      </p:sp>
      <p:grpSp>
        <p:nvGrpSpPr>
          <p:cNvPr id="35" name="Group 34">
            <a:extLst>
              <a:ext uri="{FF2B5EF4-FFF2-40B4-BE49-F238E27FC236}">
                <a16:creationId xmlns:a16="http://schemas.microsoft.com/office/drawing/2014/main" id="{5C89791D-B2CB-4A97-8110-87E045E85EE3}"/>
              </a:ext>
            </a:extLst>
          </p:cNvPr>
          <p:cNvGrpSpPr/>
          <p:nvPr userDrawn="1"/>
        </p:nvGrpSpPr>
        <p:grpSpPr>
          <a:xfrm>
            <a:off x="7358173" y="6361974"/>
            <a:ext cx="1382376" cy="297562"/>
            <a:chOff x="6923088" y="4475163"/>
            <a:chExt cx="1873251" cy="403225"/>
          </a:xfrm>
        </p:grpSpPr>
        <p:sp>
          <p:nvSpPr>
            <p:cNvPr id="37" name="AutoShape 4">
              <a:extLst>
                <a:ext uri="{FF2B5EF4-FFF2-40B4-BE49-F238E27FC236}">
                  <a16:creationId xmlns:a16="http://schemas.microsoft.com/office/drawing/2014/main" id="{256E42B7-8D40-456D-8837-CE990224176A}"/>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6">
              <a:extLst>
                <a:ext uri="{FF2B5EF4-FFF2-40B4-BE49-F238E27FC236}">
                  <a16:creationId xmlns:a16="http://schemas.microsoft.com/office/drawing/2014/main" id="{CEC5AC92-1445-4A45-B5FA-35F1132B208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9" name="Freeform 7">
              <a:extLst>
                <a:ext uri="{FF2B5EF4-FFF2-40B4-BE49-F238E27FC236}">
                  <a16:creationId xmlns:a16="http://schemas.microsoft.com/office/drawing/2014/main" id="{8D9ABD88-51F6-44D2-8638-4499CF72EB4F}"/>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0" name="Freeform 83">
              <a:extLst>
                <a:ext uri="{FF2B5EF4-FFF2-40B4-BE49-F238E27FC236}">
                  <a16:creationId xmlns:a16="http://schemas.microsoft.com/office/drawing/2014/main" id="{AB894C49-45C2-4236-87FC-911492E384C7}"/>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1" name="Freeform 84">
              <a:extLst>
                <a:ext uri="{FF2B5EF4-FFF2-40B4-BE49-F238E27FC236}">
                  <a16:creationId xmlns:a16="http://schemas.microsoft.com/office/drawing/2014/main" id="{06413496-CFDB-4B8E-B601-04A8AE8379AE}"/>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2" name="Freeform 85">
              <a:extLst>
                <a:ext uri="{FF2B5EF4-FFF2-40B4-BE49-F238E27FC236}">
                  <a16:creationId xmlns:a16="http://schemas.microsoft.com/office/drawing/2014/main" id="{F6660DA9-6CF5-43A3-BDEB-61ED91AC4875}"/>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3" name="Freeform 86">
              <a:extLst>
                <a:ext uri="{FF2B5EF4-FFF2-40B4-BE49-F238E27FC236}">
                  <a16:creationId xmlns:a16="http://schemas.microsoft.com/office/drawing/2014/main" id="{517CC972-00A3-4A21-80CC-05D21668455A}"/>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4" name="Freeform 87">
              <a:extLst>
                <a:ext uri="{FF2B5EF4-FFF2-40B4-BE49-F238E27FC236}">
                  <a16:creationId xmlns:a16="http://schemas.microsoft.com/office/drawing/2014/main" id="{D67C55F2-0C06-4A38-867C-6CD74DA2F0E6}"/>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5" name="Freeform 88">
              <a:extLst>
                <a:ext uri="{FF2B5EF4-FFF2-40B4-BE49-F238E27FC236}">
                  <a16:creationId xmlns:a16="http://schemas.microsoft.com/office/drawing/2014/main" id="{0B2C50D3-2919-4B8E-9EE3-508C84B3F4C9}"/>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6" name="Freeform 89">
              <a:extLst>
                <a:ext uri="{FF2B5EF4-FFF2-40B4-BE49-F238E27FC236}">
                  <a16:creationId xmlns:a16="http://schemas.microsoft.com/office/drawing/2014/main" id="{464087C1-209E-4381-BB3E-9855B415D051}"/>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7" name="Freeform 90">
              <a:extLst>
                <a:ext uri="{FF2B5EF4-FFF2-40B4-BE49-F238E27FC236}">
                  <a16:creationId xmlns:a16="http://schemas.microsoft.com/office/drawing/2014/main" id="{9C5CC6E1-99CD-46AA-8EA8-66ECA3BB6743}"/>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8" name="Freeform 91">
              <a:extLst>
                <a:ext uri="{FF2B5EF4-FFF2-40B4-BE49-F238E27FC236}">
                  <a16:creationId xmlns:a16="http://schemas.microsoft.com/office/drawing/2014/main" id="{100564BC-C7D5-4130-8CA4-B74818772BB9}"/>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9" name="Freeform 92">
              <a:extLst>
                <a:ext uri="{FF2B5EF4-FFF2-40B4-BE49-F238E27FC236}">
                  <a16:creationId xmlns:a16="http://schemas.microsoft.com/office/drawing/2014/main" id="{3C5592C7-46B8-440B-9A9B-4BBA10E9A852}"/>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0" name="Freeform 93">
              <a:extLst>
                <a:ext uri="{FF2B5EF4-FFF2-40B4-BE49-F238E27FC236}">
                  <a16:creationId xmlns:a16="http://schemas.microsoft.com/office/drawing/2014/main" id="{B7ED3C6E-0450-46C4-B598-8CF656E61874}"/>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1" name="Freeform 94">
              <a:extLst>
                <a:ext uri="{FF2B5EF4-FFF2-40B4-BE49-F238E27FC236}">
                  <a16:creationId xmlns:a16="http://schemas.microsoft.com/office/drawing/2014/main" id="{AD2B1F3E-7445-4B4C-9528-DB5B631C9489}"/>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2" name="Freeform 95">
              <a:extLst>
                <a:ext uri="{FF2B5EF4-FFF2-40B4-BE49-F238E27FC236}">
                  <a16:creationId xmlns:a16="http://schemas.microsoft.com/office/drawing/2014/main" id="{6A229020-7EF4-44A6-A13C-EAEEBD8AA53D}"/>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3" name="Freeform 96">
              <a:extLst>
                <a:ext uri="{FF2B5EF4-FFF2-40B4-BE49-F238E27FC236}">
                  <a16:creationId xmlns:a16="http://schemas.microsoft.com/office/drawing/2014/main" id="{6A9AD9C9-D486-4508-8EBF-5607B6D0F060}"/>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4" name="Freeform 97">
              <a:extLst>
                <a:ext uri="{FF2B5EF4-FFF2-40B4-BE49-F238E27FC236}">
                  <a16:creationId xmlns:a16="http://schemas.microsoft.com/office/drawing/2014/main" id="{E7B98288-CFE9-4541-AE6E-E1AD9A38708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5" name="Freeform 98">
              <a:extLst>
                <a:ext uri="{FF2B5EF4-FFF2-40B4-BE49-F238E27FC236}">
                  <a16:creationId xmlns:a16="http://schemas.microsoft.com/office/drawing/2014/main" id="{EC441BBE-D691-48C4-8144-9252918CC3BB}"/>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6" name="Freeform 99">
              <a:extLst>
                <a:ext uri="{FF2B5EF4-FFF2-40B4-BE49-F238E27FC236}">
                  <a16:creationId xmlns:a16="http://schemas.microsoft.com/office/drawing/2014/main" id="{926F933F-6516-44DF-BD19-8DE4F4256134}"/>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7" name="Freeform 100">
              <a:extLst>
                <a:ext uri="{FF2B5EF4-FFF2-40B4-BE49-F238E27FC236}">
                  <a16:creationId xmlns:a16="http://schemas.microsoft.com/office/drawing/2014/main" id="{7D55741F-239C-4ACB-9617-839C2C76A953}"/>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8" name="Freeform 101">
              <a:extLst>
                <a:ext uri="{FF2B5EF4-FFF2-40B4-BE49-F238E27FC236}">
                  <a16:creationId xmlns:a16="http://schemas.microsoft.com/office/drawing/2014/main" id="{97BA2CBA-119F-417A-A3D5-615918135136}"/>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9" name="Freeform 102">
              <a:extLst>
                <a:ext uri="{FF2B5EF4-FFF2-40B4-BE49-F238E27FC236}">
                  <a16:creationId xmlns:a16="http://schemas.microsoft.com/office/drawing/2014/main" id="{25CE3DC2-26FB-4D97-9877-C6F95846336A}"/>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0" name="Freeform 103">
              <a:extLst>
                <a:ext uri="{FF2B5EF4-FFF2-40B4-BE49-F238E27FC236}">
                  <a16:creationId xmlns:a16="http://schemas.microsoft.com/office/drawing/2014/main" id="{7140E4E0-8622-4F41-8E64-43A97C658F97}"/>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1" name="Freeform 104">
              <a:extLst>
                <a:ext uri="{FF2B5EF4-FFF2-40B4-BE49-F238E27FC236}">
                  <a16:creationId xmlns:a16="http://schemas.microsoft.com/office/drawing/2014/main" id="{0C14C9C0-D305-4FCB-872A-AB351588739B}"/>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2" name="Freeform 105">
              <a:extLst>
                <a:ext uri="{FF2B5EF4-FFF2-40B4-BE49-F238E27FC236}">
                  <a16:creationId xmlns:a16="http://schemas.microsoft.com/office/drawing/2014/main" id="{E56ECF2C-32AC-43B5-B663-5A5BD09CDC3C}"/>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Tree>
    <p:extLst>
      <p:ext uri="{BB962C8B-B14F-4D97-AF65-F5344CB8AC3E}">
        <p14:creationId xmlns:p14="http://schemas.microsoft.com/office/powerpoint/2010/main" val="236045074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TOC/Agenda_FIL">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a:noFill/>
          <a:ln w="9525">
            <a:noFill/>
            <a:miter lim="800000"/>
            <a:headEnd/>
            <a:tailEnd/>
          </a:ln>
          <a:effectLst/>
        </p:spPr>
        <p:txBody>
          <a:bodyPr tIns="45720"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5" y="1264280"/>
            <a:ext cx="8188710" cy="3879131"/>
          </a:xfrm>
        </p:spPr>
        <p:txBody>
          <a:bodyPr/>
          <a:lstStyle>
            <a:lvl1pPr marL="227013" indent="-227013">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963" indent="-217488">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Page footer, i.e., For institutional use only.</a:t>
            </a:r>
          </a:p>
        </p:txBody>
      </p:sp>
      <p:sp>
        <p:nvSpPr>
          <p:cNvPr id="7"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dirty="0"/>
              <a:t>Production code #</a:t>
            </a:r>
          </a:p>
        </p:txBody>
      </p:sp>
      <p:sp>
        <p:nvSpPr>
          <p:cNvPr id="36" name="Text Box 5"/>
          <p:cNvSpPr txBox="1">
            <a:spLocks noChangeArrowheads="1"/>
          </p:cNvSpPr>
          <p:nvPr userDrawn="1"/>
        </p:nvSpPr>
        <p:spPr bwMode="auto">
          <a:xfrm>
            <a:off x="320040" y="6189203"/>
            <a:ext cx="6715550" cy="3670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lIns="91440" tIns="45720" rIns="91440" bIns="45720" anchor="b"/>
          <a:lstStyle>
            <a:lvl1pPr eaLnBrk="0" hangingPunct="0">
              <a:spcBef>
                <a:spcPct val="20000"/>
              </a:spcBef>
              <a:buSzPct val="40000"/>
              <a:defRPr sz="1600" b="1">
                <a:solidFill>
                  <a:schemeClr val="accent1"/>
                </a:solidFill>
                <a:latin typeface="Arial" charset="0"/>
              </a:defRPr>
            </a:lvl1pPr>
            <a:lvl2pPr marL="742950" indent="-285750" eaLnBrk="0" hangingPunct="0">
              <a:spcBef>
                <a:spcPct val="20000"/>
              </a:spcBef>
              <a:buClr>
                <a:srgbClr val="978981"/>
              </a:buClr>
              <a:buChar char="•"/>
              <a:defRPr sz="1400">
                <a:solidFill>
                  <a:schemeClr val="tx1"/>
                </a:solidFill>
                <a:latin typeface="Arial" charset="0"/>
              </a:defRPr>
            </a:lvl2pPr>
            <a:lvl3pPr marL="1143000" indent="-228600" eaLnBrk="0" hangingPunct="0">
              <a:spcBef>
                <a:spcPct val="20000"/>
              </a:spcBef>
              <a:buClr>
                <a:schemeClr val="accent1"/>
              </a:buClr>
              <a:buFont typeface="Arial" charset="0"/>
              <a:buChar char="–"/>
              <a:defRPr sz="1200">
                <a:solidFill>
                  <a:schemeClr val="accent1"/>
                </a:solidFill>
                <a:latin typeface="Arial" charset="0"/>
              </a:defRPr>
            </a:lvl3pPr>
            <a:lvl4pPr marL="1600200" indent="-228600" eaLnBrk="0" hangingPunct="0">
              <a:spcBef>
                <a:spcPct val="20000"/>
              </a:spcBef>
              <a:buFont typeface="Arial" charset="0"/>
              <a:buChar char="•"/>
              <a:defRPr sz="1200">
                <a:solidFill>
                  <a:srgbClr val="4C5F6C"/>
                </a:solidFill>
                <a:latin typeface="Arial" charset="0"/>
              </a:defRPr>
            </a:lvl4pPr>
            <a:lvl5pPr marL="2057400" indent="-228600" eaLnBrk="0" hangingPunct="0">
              <a:lnSpc>
                <a:spcPts val="2400"/>
              </a:lnSpc>
              <a:defRPr sz="1400">
                <a:solidFill>
                  <a:schemeClr val="tx1"/>
                </a:solidFill>
                <a:latin typeface="Arial" charset="0"/>
              </a:defRPr>
            </a:lvl5pPr>
            <a:lvl6pPr marL="2514600" indent="-228600" eaLnBrk="0" fontAlgn="base" hangingPunct="0">
              <a:lnSpc>
                <a:spcPts val="2400"/>
              </a:lnSpc>
              <a:spcBef>
                <a:spcPct val="0"/>
              </a:spcBef>
              <a:spcAft>
                <a:spcPct val="0"/>
              </a:spcAft>
              <a:defRPr sz="1400">
                <a:solidFill>
                  <a:schemeClr val="tx1"/>
                </a:solidFill>
                <a:latin typeface="Arial" charset="0"/>
              </a:defRPr>
            </a:lvl6pPr>
            <a:lvl7pPr marL="2971800" indent="-228600" eaLnBrk="0" fontAlgn="base" hangingPunct="0">
              <a:lnSpc>
                <a:spcPts val="2400"/>
              </a:lnSpc>
              <a:spcBef>
                <a:spcPct val="0"/>
              </a:spcBef>
              <a:spcAft>
                <a:spcPct val="0"/>
              </a:spcAft>
              <a:defRPr sz="1400">
                <a:solidFill>
                  <a:schemeClr val="tx1"/>
                </a:solidFill>
                <a:latin typeface="Arial" charset="0"/>
              </a:defRPr>
            </a:lvl7pPr>
            <a:lvl8pPr marL="3429000" indent="-228600" eaLnBrk="0" fontAlgn="base" hangingPunct="0">
              <a:lnSpc>
                <a:spcPts val="2400"/>
              </a:lnSpc>
              <a:spcBef>
                <a:spcPct val="0"/>
              </a:spcBef>
              <a:spcAft>
                <a:spcPct val="0"/>
              </a:spcAft>
              <a:defRPr sz="1400">
                <a:solidFill>
                  <a:schemeClr val="tx1"/>
                </a:solidFill>
                <a:latin typeface="Arial" charset="0"/>
              </a:defRPr>
            </a:lvl8pPr>
            <a:lvl9pPr marL="3886200" indent="-228600" eaLnBrk="0" fontAlgn="base" hangingPunct="0">
              <a:lnSpc>
                <a:spcPts val="2400"/>
              </a:lnSpc>
              <a:spcBef>
                <a:spcPct val="0"/>
              </a:spcBef>
              <a:spcAft>
                <a:spcPct val="0"/>
              </a:spcAft>
              <a:defRPr sz="1400">
                <a:solidFill>
                  <a:schemeClr val="tx1"/>
                </a:solidFill>
                <a:latin typeface="Arial" charset="0"/>
              </a:defRPr>
            </a:lvl9pPr>
          </a:lstStyle>
          <a:p>
            <a:pPr>
              <a:lnSpc>
                <a:spcPts val="1000"/>
              </a:lnSpc>
              <a:spcBef>
                <a:spcPct val="0"/>
              </a:spcBef>
              <a:spcAft>
                <a:spcPts val="300"/>
              </a:spcAft>
              <a:buSzTx/>
              <a:defRPr/>
            </a:pPr>
            <a:r>
              <a:rPr lang="en-US" sz="800" b="0" i="1" kern="0" dirty="0">
                <a:solidFill>
                  <a:srgbClr val="000000"/>
                </a:solidFill>
                <a:latin typeface="Arial"/>
                <a:cs typeface="+mn-cs"/>
              </a:rPr>
              <a:t>Current performance may substantially differ from, and could be significantly lower than, performance shown due to recent significant market volatility. Please contact FIAM for updated performance numbers after the tenth business day following quarter end.</a:t>
            </a:r>
            <a:endParaRPr lang="en-US" altLang="en-US" sz="800" b="0" dirty="0">
              <a:solidFill>
                <a:srgbClr val="000000"/>
              </a:solidFill>
              <a:latin typeface="Arial"/>
              <a:cs typeface="+mn-cs"/>
            </a:endParaRPr>
          </a:p>
          <a:p>
            <a:pPr>
              <a:lnSpc>
                <a:spcPts val="1000"/>
              </a:lnSpc>
              <a:spcBef>
                <a:spcPct val="0"/>
              </a:spcBef>
              <a:spcAft>
                <a:spcPts val="300"/>
              </a:spcAft>
              <a:buSzTx/>
            </a:pPr>
            <a:r>
              <a:rPr lang="en-US" altLang="en-US" sz="800" b="0" dirty="0">
                <a:solidFill>
                  <a:srgbClr val="000000"/>
                </a:solidFill>
                <a:latin typeface="Arial"/>
                <a:cs typeface="+mn-cs"/>
              </a:rPr>
              <a:t>See “Important Information” for a discussion of performance data, some of the principal risks related to any of the investment strategies referred to in this presentation, </a:t>
            </a:r>
            <a:r>
              <a:rPr lang="en-US" altLang="en-US" sz="800" b="0" dirty="0">
                <a:solidFill>
                  <a:srgbClr val="FF0000"/>
                </a:solidFill>
                <a:latin typeface="Arial"/>
                <a:cs typeface="+mn-cs"/>
              </a:rPr>
              <a:t>professional designations and how they are obtained, </a:t>
            </a:r>
            <a:r>
              <a:rPr lang="en-US" altLang="en-US" sz="800" b="0" dirty="0">
                <a:solidFill>
                  <a:srgbClr val="000000"/>
                </a:solidFill>
                <a:latin typeface="Arial"/>
                <a:cs typeface="+mn-cs"/>
              </a:rPr>
              <a:t>and other information related to this presentation.</a:t>
            </a:r>
          </a:p>
        </p:txBody>
      </p:sp>
      <p:grpSp>
        <p:nvGrpSpPr>
          <p:cNvPr id="35" name="Group 34">
            <a:extLst>
              <a:ext uri="{FF2B5EF4-FFF2-40B4-BE49-F238E27FC236}">
                <a16:creationId xmlns:a16="http://schemas.microsoft.com/office/drawing/2014/main" id="{9B671028-E48D-40C5-8ACD-C05FDF7D449F}"/>
              </a:ext>
            </a:extLst>
          </p:cNvPr>
          <p:cNvGrpSpPr/>
          <p:nvPr userDrawn="1"/>
        </p:nvGrpSpPr>
        <p:grpSpPr>
          <a:xfrm>
            <a:off x="7358173" y="6361974"/>
            <a:ext cx="1382376" cy="297562"/>
            <a:chOff x="6923088" y="4475163"/>
            <a:chExt cx="1873251" cy="403225"/>
          </a:xfrm>
        </p:grpSpPr>
        <p:sp>
          <p:nvSpPr>
            <p:cNvPr id="37" name="AutoShape 4">
              <a:extLst>
                <a:ext uri="{FF2B5EF4-FFF2-40B4-BE49-F238E27FC236}">
                  <a16:creationId xmlns:a16="http://schemas.microsoft.com/office/drawing/2014/main" id="{41A0A4C3-79DD-40B6-8BC6-D9EE8117E164}"/>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6">
              <a:extLst>
                <a:ext uri="{FF2B5EF4-FFF2-40B4-BE49-F238E27FC236}">
                  <a16:creationId xmlns:a16="http://schemas.microsoft.com/office/drawing/2014/main" id="{06A09DE6-1F7D-487C-89F5-0133C2811EF1}"/>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9" name="Freeform 7">
              <a:extLst>
                <a:ext uri="{FF2B5EF4-FFF2-40B4-BE49-F238E27FC236}">
                  <a16:creationId xmlns:a16="http://schemas.microsoft.com/office/drawing/2014/main" id="{BC537B18-1528-4582-A10A-FD2BFCA85C9B}"/>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0" name="Freeform 83">
              <a:extLst>
                <a:ext uri="{FF2B5EF4-FFF2-40B4-BE49-F238E27FC236}">
                  <a16:creationId xmlns:a16="http://schemas.microsoft.com/office/drawing/2014/main" id="{A763B7BA-5F06-45F4-B336-0D7F28991AC1}"/>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1" name="Freeform 84">
              <a:extLst>
                <a:ext uri="{FF2B5EF4-FFF2-40B4-BE49-F238E27FC236}">
                  <a16:creationId xmlns:a16="http://schemas.microsoft.com/office/drawing/2014/main" id="{B59244BE-4416-4E71-8CFD-E3148F4E65B4}"/>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2" name="Freeform 85">
              <a:extLst>
                <a:ext uri="{FF2B5EF4-FFF2-40B4-BE49-F238E27FC236}">
                  <a16:creationId xmlns:a16="http://schemas.microsoft.com/office/drawing/2014/main" id="{D7CB18BD-454C-4083-ACF8-08A15D7DE79D}"/>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3" name="Freeform 86">
              <a:extLst>
                <a:ext uri="{FF2B5EF4-FFF2-40B4-BE49-F238E27FC236}">
                  <a16:creationId xmlns:a16="http://schemas.microsoft.com/office/drawing/2014/main" id="{94B7FE36-E6D8-48D3-A920-E17EA9D8FF8A}"/>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4" name="Freeform 87">
              <a:extLst>
                <a:ext uri="{FF2B5EF4-FFF2-40B4-BE49-F238E27FC236}">
                  <a16:creationId xmlns:a16="http://schemas.microsoft.com/office/drawing/2014/main" id="{91500554-36B6-48B3-B52C-B65BB750F0AF}"/>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5" name="Freeform 88">
              <a:extLst>
                <a:ext uri="{FF2B5EF4-FFF2-40B4-BE49-F238E27FC236}">
                  <a16:creationId xmlns:a16="http://schemas.microsoft.com/office/drawing/2014/main" id="{242806E8-1993-4314-9125-9F718CD2463F}"/>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6" name="Freeform 89">
              <a:extLst>
                <a:ext uri="{FF2B5EF4-FFF2-40B4-BE49-F238E27FC236}">
                  <a16:creationId xmlns:a16="http://schemas.microsoft.com/office/drawing/2014/main" id="{D4AFA8A6-1EEC-415E-BB42-399FE44894EE}"/>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7" name="Freeform 90">
              <a:extLst>
                <a:ext uri="{FF2B5EF4-FFF2-40B4-BE49-F238E27FC236}">
                  <a16:creationId xmlns:a16="http://schemas.microsoft.com/office/drawing/2014/main" id="{99DC5ADB-9A49-4B3F-930C-28D84D6505AC}"/>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8" name="Freeform 91">
              <a:extLst>
                <a:ext uri="{FF2B5EF4-FFF2-40B4-BE49-F238E27FC236}">
                  <a16:creationId xmlns:a16="http://schemas.microsoft.com/office/drawing/2014/main" id="{AED2E847-3F3A-4514-BF00-2256431A212D}"/>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9" name="Freeform 92">
              <a:extLst>
                <a:ext uri="{FF2B5EF4-FFF2-40B4-BE49-F238E27FC236}">
                  <a16:creationId xmlns:a16="http://schemas.microsoft.com/office/drawing/2014/main" id="{5AD1B40E-46E6-4893-B807-94DA6F5E0C6B}"/>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0" name="Freeform 93">
              <a:extLst>
                <a:ext uri="{FF2B5EF4-FFF2-40B4-BE49-F238E27FC236}">
                  <a16:creationId xmlns:a16="http://schemas.microsoft.com/office/drawing/2014/main" id="{BAEC2E29-1A2F-4FB2-AEAC-2728E44A0D66}"/>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1" name="Freeform 94">
              <a:extLst>
                <a:ext uri="{FF2B5EF4-FFF2-40B4-BE49-F238E27FC236}">
                  <a16:creationId xmlns:a16="http://schemas.microsoft.com/office/drawing/2014/main" id="{2D42C520-E013-4E29-B604-496C5C1FF3FA}"/>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2" name="Freeform 95">
              <a:extLst>
                <a:ext uri="{FF2B5EF4-FFF2-40B4-BE49-F238E27FC236}">
                  <a16:creationId xmlns:a16="http://schemas.microsoft.com/office/drawing/2014/main" id="{B7DD14D4-C960-46FA-8A45-D56F5C19EAD4}"/>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3" name="Freeform 96">
              <a:extLst>
                <a:ext uri="{FF2B5EF4-FFF2-40B4-BE49-F238E27FC236}">
                  <a16:creationId xmlns:a16="http://schemas.microsoft.com/office/drawing/2014/main" id="{E16CF84E-5E30-4B1D-A884-C3C46A6FCD54}"/>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4" name="Freeform 97">
              <a:extLst>
                <a:ext uri="{FF2B5EF4-FFF2-40B4-BE49-F238E27FC236}">
                  <a16:creationId xmlns:a16="http://schemas.microsoft.com/office/drawing/2014/main" id="{FCAFF8C7-3F9F-4B5D-992B-894297B50B97}"/>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5" name="Freeform 98">
              <a:extLst>
                <a:ext uri="{FF2B5EF4-FFF2-40B4-BE49-F238E27FC236}">
                  <a16:creationId xmlns:a16="http://schemas.microsoft.com/office/drawing/2014/main" id="{3C7CE6E6-40FF-4BFB-AF55-B1ACB79E45B4}"/>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6" name="Freeform 99">
              <a:extLst>
                <a:ext uri="{FF2B5EF4-FFF2-40B4-BE49-F238E27FC236}">
                  <a16:creationId xmlns:a16="http://schemas.microsoft.com/office/drawing/2014/main" id="{9053C78C-E959-476C-B6BE-1F5CD9988B1D}"/>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7" name="Freeform 100">
              <a:extLst>
                <a:ext uri="{FF2B5EF4-FFF2-40B4-BE49-F238E27FC236}">
                  <a16:creationId xmlns:a16="http://schemas.microsoft.com/office/drawing/2014/main" id="{6B650DC3-F60E-4D00-B0B4-6826F061302A}"/>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8" name="Freeform 101">
              <a:extLst>
                <a:ext uri="{FF2B5EF4-FFF2-40B4-BE49-F238E27FC236}">
                  <a16:creationId xmlns:a16="http://schemas.microsoft.com/office/drawing/2014/main" id="{92A617C5-EA9A-4E5E-BCA5-D29DDB093EB1}"/>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9" name="Freeform 102">
              <a:extLst>
                <a:ext uri="{FF2B5EF4-FFF2-40B4-BE49-F238E27FC236}">
                  <a16:creationId xmlns:a16="http://schemas.microsoft.com/office/drawing/2014/main" id="{7664EE20-78C2-4457-88D7-0E7298C674FC}"/>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0" name="Freeform 103">
              <a:extLst>
                <a:ext uri="{FF2B5EF4-FFF2-40B4-BE49-F238E27FC236}">
                  <a16:creationId xmlns:a16="http://schemas.microsoft.com/office/drawing/2014/main" id="{33D15C1A-04E9-463A-8619-EDB39EBA46BB}"/>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1" name="Freeform 104">
              <a:extLst>
                <a:ext uri="{FF2B5EF4-FFF2-40B4-BE49-F238E27FC236}">
                  <a16:creationId xmlns:a16="http://schemas.microsoft.com/office/drawing/2014/main" id="{2AD3A8A6-2731-4BC1-B17D-F9165A963F23}"/>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2" name="Freeform 105">
              <a:extLst>
                <a:ext uri="{FF2B5EF4-FFF2-40B4-BE49-F238E27FC236}">
                  <a16:creationId xmlns:a16="http://schemas.microsoft.com/office/drawing/2014/main" id="{53B0DC82-B3F2-4112-B778-9F65A4293160}"/>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Tree>
    <p:extLst>
      <p:ext uri="{BB962C8B-B14F-4D97-AF65-F5344CB8AC3E}">
        <p14:creationId xmlns:p14="http://schemas.microsoft.com/office/powerpoint/2010/main" val="3191974876"/>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grpSp>
        <p:nvGrpSpPr>
          <p:cNvPr id="33" name="Group 32">
            <a:extLst>
              <a:ext uri="{FF2B5EF4-FFF2-40B4-BE49-F238E27FC236}">
                <a16:creationId xmlns:a16="http://schemas.microsoft.com/office/drawing/2014/main" id="{0F62616B-A113-49C2-BCA3-32AFDB89CBE2}"/>
              </a:ext>
            </a:extLst>
          </p:cNvPr>
          <p:cNvGrpSpPr/>
          <p:nvPr userDrawn="1"/>
        </p:nvGrpSpPr>
        <p:grpSpPr>
          <a:xfrm>
            <a:off x="7358173" y="6361974"/>
            <a:ext cx="1382376" cy="297562"/>
            <a:chOff x="6923088" y="4475163"/>
            <a:chExt cx="1873251" cy="403225"/>
          </a:xfrm>
        </p:grpSpPr>
        <p:sp>
          <p:nvSpPr>
            <p:cNvPr id="34" name="AutoShape 4">
              <a:extLst>
                <a:ext uri="{FF2B5EF4-FFF2-40B4-BE49-F238E27FC236}">
                  <a16:creationId xmlns:a16="http://schemas.microsoft.com/office/drawing/2014/main" id="{49D58BA8-C307-41D7-A988-42E097D1EF76}"/>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6">
              <a:extLst>
                <a:ext uri="{FF2B5EF4-FFF2-40B4-BE49-F238E27FC236}">
                  <a16:creationId xmlns:a16="http://schemas.microsoft.com/office/drawing/2014/main" id="{99E6BBF1-6900-43FC-B106-808C1203D52D}"/>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7">
              <a:extLst>
                <a:ext uri="{FF2B5EF4-FFF2-40B4-BE49-F238E27FC236}">
                  <a16:creationId xmlns:a16="http://schemas.microsoft.com/office/drawing/2014/main" id="{1CAA1F79-AF27-468E-8586-71EF43CE357A}"/>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83">
              <a:extLst>
                <a:ext uri="{FF2B5EF4-FFF2-40B4-BE49-F238E27FC236}">
                  <a16:creationId xmlns:a16="http://schemas.microsoft.com/office/drawing/2014/main" id="{25628C13-6D93-4F00-8ED8-90737568691A}"/>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9" name="Freeform 84">
              <a:extLst>
                <a:ext uri="{FF2B5EF4-FFF2-40B4-BE49-F238E27FC236}">
                  <a16:creationId xmlns:a16="http://schemas.microsoft.com/office/drawing/2014/main" id="{85C9C7A1-11FD-4D2C-8EDF-4833DE82B50F}"/>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0" name="Freeform 85">
              <a:extLst>
                <a:ext uri="{FF2B5EF4-FFF2-40B4-BE49-F238E27FC236}">
                  <a16:creationId xmlns:a16="http://schemas.microsoft.com/office/drawing/2014/main" id="{713E574F-4758-48CF-8C5C-4B0FEAD58DBC}"/>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1" name="Freeform 86">
              <a:extLst>
                <a:ext uri="{FF2B5EF4-FFF2-40B4-BE49-F238E27FC236}">
                  <a16:creationId xmlns:a16="http://schemas.microsoft.com/office/drawing/2014/main" id="{5095EFD8-8B78-4FEF-966C-2B785E288D2C}"/>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2" name="Freeform 87">
              <a:extLst>
                <a:ext uri="{FF2B5EF4-FFF2-40B4-BE49-F238E27FC236}">
                  <a16:creationId xmlns:a16="http://schemas.microsoft.com/office/drawing/2014/main" id="{E1B3AF36-9DB0-4539-A4AF-978F6A19D6B3}"/>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3" name="Freeform 88">
              <a:extLst>
                <a:ext uri="{FF2B5EF4-FFF2-40B4-BE49-F238E27FC236}">
                  <a16:creationId xmlns:a16="http://schemas.microsoft.com/office/drawing/2014/main" id="{F15062CC-7097-4E22-AE5F-F76A8333AC1D}"/>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4" name="Freeform 89">
              <a:extLst>
                <a:ext uri="{FF2B5EF4-FFF2-40B4-BE49-F238E27FC236}">
                  <a16:creationId xmlns:a16="http://schemas.microsoft.com/office/drawing/2014/main" id="{62041FF7-97A2-4A11-9271-8D11EF1B6F1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5" name="Freeform 90">
              <a:extLst>
                <a:ext uri="{FF2B5EF4-FFF2-40B4-BE49-F238E27FC236}">
                  <a16:creationId xmlns:a16="http://schemas.microsoft.com/office/drawing/2014/main" id="{866430AE-6669-4687-886A-98B81A7EF4AC}"/>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6" name="Freeform 91">
              <a:extLst>
                <a:ext uri="{FF2B5EF4-FFF2-40B4-BE49-F238E27FC236}">
                  <a16:creationId xmlns:a16="http://schemas.microsoft.com/office/drawing/2014/main" id="{57909145-25A0-4EAB-B40E-FBACBBFF5AE0}"/>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7" name="Freeform 92">
              <a:extLst>
                <a:ext uri="{FF2B5EF4-FFF2-40B4-BE49-F238E27FC236}">
                  <a16:creationId xmlns:a16="http://schemas.microsoft.com/office/drawing/2014/main" id="{62666816-D824-4ACC-8078-CCF01B95645F}"/>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8" name="Freeform 93">
              <a:extLst>
                <a:ext uri="{FF2B5EF4-FFF2-40B4-BE49-F238E27FC236}">
                  <a16:creationId xmlns:a16="http://schemas.microsoft.com/office/drawing/2014/main" id="{1F0724D1-2EFF-4A05-AA97-B428B60B54AA}"/>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9" name="Freeform 94">
              <a:extLst>
                <a:ext uri="{FF2B5EF4-FFF2-40B4-BE49-F238E27FC236}">
                  <a16:creationId xmlns:a16="http://schemas.microsoft.com/office/drawing/2014/main" id="{D34C7757-1028-46E7-A0FC-91415EC881C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0" name="Freeform 95">
              <a:extLst>
                <a:ext uri="{FF2B5EF4-FFF2-40B4-BE49-F238E27FC236}">
                  <a16:creationId xmlns:a16="http://schemas.microsoft.com/office/drawing/2014/main" id="{36C1B6E4-AA6D-4CF5-B8E3-594DC6CE63A1}"/>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1" name="Freeform 96">
              <a:extLst>
                <a:ext uri="{FF2B5EF4-FFF2-40B4-BE49-F238E27FC236}">
                  <a16:creationId xmlns:a16="http://schemas.microsoft.com/office/drawing/2014/main" id="{DF1C8D13-DF52-4DA1-BA6C-7FDF9DC5423E}"/>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2" name="Freeform 97">
              <a:extLst>
                <a:ext uri="{FF2B5EF4-FFF2-40B4-BE49-F238E27FC236}">
                  <a16:creationId xmlns:a16="http://schemas.microsoft.com/office/drawing/2014/main" id="{0B1E1E0F-7A95-4895-BC4B-813467036ACD}"/>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3" name="Freeform 98">
              <a:extLst>
                <a:ext uri="{FF2B5EF4-FFF2-40B4-BE49-F238E27FC236}">
                  <a16:creationId xmlns:a16="http://schemas.microsoft.com/office/drawing/2014/main" id="{1724219D-3EC2-412F-BEDC-0B04B4D64F07}"/>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4" name="Freeform 99">
              <a:extLst>
                <a:ext uri="{FF2B5EF4-FFF2-40B4-BE49-F238E27FC236}">
                  <a16:creationId xmlns:a16="http://schemas.microsoft.com/office/drawing/2014/main" id="{66CE2863-34C9-4A02-9B77-AFA590051207}"/>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5" name="Freeform 100">
              <a:extLst>
                <a:ext uri="{FF2B5EF4-FFF2-40B4-BE49-F238E27FC236}">
                  <a16:creationId xmlns:a16="http://schemas.microsoft.com/office/drawing/2014/main" id="{80C1B223-C089-47E5-927C-E60A5CDCA764}"/>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6" name="Freeform 101">
              <a:extLst>
                <a:ext uri="{FF2B5EF4-FFF2-40B4-BE49-F238E27FC236}">
                  <a16:creationId xmlns:a16="http://schemas.microsoft.com/office/drawing/2014/main" id="{058054D3-04AE-4AA2-873C-35A5A9D314DF}"/>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7" name="Freeform 102">
              <a:extLst>
                <a:ext uri="{FF2B5EF4-FFF2-40B4-BE49-F238E27FC236}">
                  <a16:creationId xmlns:a16="http://schemas.microsoft.com/office/drawing/2014/main" id="{CC748DEB-C39E-42D7-937A-08EF61FC5D31}"/>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8" name="Freeform 103">
              <a:extLst>
                <a:ext uri="{FF2B5EF4-FFF2-40B4-BE49-F238E27FC236}">
                  <a16:creationId xmlns:a16="http://schemas.microsoft.com/office/drawing/2014/main" id="{B18D9B0F-C3B3-45D2-BAAC-62562A3321F1}"/>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9" name="Freeform 104">
              <a:extLst>
                <a:ext uri="{FF2B5EF4-FFF2-40B4-BE49-F238E27FC236}">
                  <a16:creationId xmlns:a16="http://schemas.microsoft.com/office/drawing/2014/main" id="{88CA10C9-6D49-426A-B008-08E0E8E944BC}"/>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0" name="Freeform 105">
              <a:extLst>
                <a:ext uri="{FF2B5EF4-FFF2-40B4-BE49-F238E27FC236}">
                  <a16:creationId xmlns:a16="http://schemas.microsoft.com/office/drawing/2014/main" id="{070CAC55-C633-45AA-A07A-C0957C583FFD}"/>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61" name="Slide Number Placeholder 3">
            <a:extLst>
              <a:ext uri="{FF2B5EF4-FFF2-40B4-BE49-F238E27FC236}">
                <a16:creationId xmlns:a16="http://schemas.microsoft.com/office/drawing/2014/main" id="{EF524037-F5D0-4428-9CA5-C04BEDCCDDDB}"/>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2" name="Rectangle 155">
            <a:extLst>
              <a:ext uri="{FF2B5EF4-FFF2-40B4-BE49-F238E27FC236}">
                <a16:creationId xmlns:a16="http://schemas.microsoft.com/office/drawing/2014/main" id="{2B1046A9-03EE-49D1-911F-F1D3C9D50387}"/>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63" name="Rectangle 176">
            <a:extLst>
              <a:ext uri="{FF2B5EF4-FFF2-40B4-BE49-F238E27FC236}">
                <a16:creationId xmlns:a16="http://schemas.microsoft.com/office/drawing/2014/main" id="{3D2F4685-1C9C-46FB-9AD7-3D8BB399C73D}"/>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2642600974"/>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7" name="Content Placeholder 2"/>
          <p:cNvSpPr>
            <a:spLocks noGrp="1"/>
          </p:cNvSpPr>
          <p:nvPr>
            <p:ph idx="13"/>
          </p:nvPr>
        </p:nvSpPr>
        <p:spPr>
          <a:xfrm>
            <a:off x="325661" y="1339850"/>
            <a:ext cx="8188710" cy="4878388"/>
          </a:xfrm>
        </p:spPr>
        <p:txBody>
          <a:bodyPr lIns="91440"/>
          <a:lstStyle>
            <a:lvl1pPr marL="0" indent="0" algn="l" rtl="0" fontAlgn="base">
              <a:spcBef>
                <a:spcPts val="480"/>
              </a:spcBef>
              <a:spcAft>
                <a:spcPct val="0"/>
              </a:spcAft>
              <a:buSzPct val="40000"/>
              <a:defRPr lang="en-US" sz="1600" b="1" dirty="0" smtClean="0">
                <a:solidFill>
                  <a:srgbClr val="7A9A3D"/>
                </a:solidFill>
                <a:latin typeface="+mn-lt"/>
                <a:ea typeface="+mn-ea"/>
                <a:cs typeface="+mn-cs"/>
              </a:defRPr>
            </a:lvl1pPr>
            <a:lvl2pPr>
              <a:spcBef>
                <a:spcPts val="2000"/>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lvl="0"/>
            <a:r>
              <a:rPr lang="en-US"/>
              <a:t>Click to edit Master text styles</a:t>
            </a:r>
          </a:p>
        </p:txBody>
      </p:sp>
      <p:grpSp>
        <p:nvGrpSpPr>
          <p:cNvPr id="34" name="Group 33">
            <a:extLst>
              <a:ext uri="{FF2B5EF4-FFF2-40B4-BE49-F238E27FC236}">
                <a16:creationId xmlns:a16="http://schemas.microsoft.com/office/drawing/2014/main" id="{7645B271-DC5A-455C-972F-184CD6F75FE1}"/>
              </a:ext>
            </a:extLst>
          </p:cNvPr>
          <p:cNvGrpSpPr/>
          <p:nvPr userDrawn="1"/>
        </p:nvGrpSpPr>
        <p:grpSpPr>
          <a:xfrm>
            <a:off x="7358173" y="6361974"/>
            <a:ext cx="1382376" cy="297562"/>
            <a:chOff x="6923088" y="4475163"/>
            <a:chExt cx="1873251" cy="403225"/>
          </a:xfrm>
        </p:grpSpPr>
        <p:sp>
          <p:nvSpPr>
            <p:cNvPr id="35" name="AutoShape 4">
              <a:extLst>
                <a:ext uri="{FF2B5EF4-FFF2-40B4-BE49-F238E27FC236}">
                  <a16:creationId xmlns:a16="http://schemas.microsoft.com/office/drawing/2014/main" id="{981F299B-B30A-4200-882E-A1DB110E54A1}"/>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6" name="Freeform 6">
              <a:extLst>
                <a:ext uri="{FF2B5EF4-FFF2-40B4-BE49-F238E27FC236}">
                  <a16:creationId xmlns:a16="http://schemas.microsoft.com/office/drawing/2014/main" id="{8CB19815-5037-45FC-9786-8C9AD105801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7">
              <a:extLst>
                <a:ext uri="{FF2B5EF4-FFF2-40B4-BE49-F238E27FC236}">
                  <a16:creationId xmlns:a16="http://schemas.microsoft.com/office/drawing/2014/main" id="{210663C0-C8F9-403A-8CD2-C1F7CF8FC2BF}"/>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9" name="Freeform 83">
              <a:extLst>
                <a:ext uri="{FF2B5EF4-FFF2-40B4-BE49-F238E27FC236}">
                  <a16:creationId xmlns:a16="http://schemas.microsoft.com/office/drawing/2014/main" id="{8158FE4D-784E-459F-A960-4E125DF0F251}"/>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0" name="Freeform 84">
              <a:extLst>
                <a:ext uri="{FF2B5EF4-FFF2-40B4-BE49-F238E27FC236}">
                  <a16:creationId xmlns:a16="http://schemas.microsoft.com/office/drawing/2014/main" id="{84E0C97A-D15D-41FF-A250-6C5D06F3172F}"/>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1" name="Freeform 85">
              <a:extLst>
                <a:ext uri="{FF2B5EF4-FFF2-40B4-BE49-F238E27FC236}">
                  <a16:creationId xmlns:a16="http://schemas.microsoft.com/office/drawing/2014/main" id="{9286D920-7349-4DA5-8098-FBBBA4142274}"/>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2" name="Freeform 86">
              <a:extLst>
                <a:ext uri="{FF2B5EF4-FFF2-40B4-BE49-F238E27FC236}">
                  <a16:creationId xmlns:a16="http://schemas.microsoft.com/office/drawing/2014/main" id="{C1B434F8-ADCA-4E47-AE1A-49F89DAFECC5}"/>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3" name="Freeform 87">
              <a:extLst>
                <a:ext uri="{FF2B5EF4-FFF2-40B4-BE49-F238E27FC236}">
                  <a16:creationId xmlns:a16="http://schemas.microsoft.com/office/drawing/2014/main" id="{282F5851-8545-4EE9-A625-19BE3095ACB6}"/>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4" name="Freeform 88">
              <a:extLst>
                <a:ext uri="{FF2B5EF4-FFF2-40B4-BE49-F238E27FC236}">
                  <a16:creationId xmlns:a16="http://schemas.microsoft.com/office/drawing/2014/main" id="{D6AB1CC1-1D24-4B74-A27D-D1B8A703D991}"/>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5" name="Freeform 89">
              <a:extLst>
                <a:ext uri="{FF2B5EF4-FFF2-40B4-BE49-F238E27FC236}">
                  <a16:creationId xmlns:a16="http://schemas.microsoft.com/office/drawing/2014/main" id="{3862B34B-4D7E-4367-ABFC-C70AAC34F925}"/>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6" name="Freeform 90">
              <a:extLst>
                <a:ext uri="{FF2B5EF4-FFF2-40B4-BE49-F238E27FC236}">
                  <a16:creationId xmlns:a16="http://schemas.microsoft.com/office/drawing/2014/main" id="{E5F1F9C5-A51C-4CC0-8DF0-465C55D60173}"/>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7" name="Freeform 91">
              <a:extLst>
                <a:ext uri="{FF2B5EF4-FFF2-40B4-BE49-F238E27FC236}">
                  <a16:creationId xmlns:a16="http://schemas.microsoft.com/office/drawing/2014/main" id="{569D52C3-EFFA-4F6C-88D6-95C2B8F81034}"/>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8" name="Freeform 92">
              <a:extLst>
                <a:ext uri="{FF2B5EF4-FFF2-40B4-BE49-F238E27FC236}">
                  <a16:creationId xmlns:a16="http://schemas.microsoft.com/office/drawing/2014/main" id="{42ED9E5F-C2B4-42A4-AA2A-AF48941C81EB}"/>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9" name="Freeform 93">
              <a:extLst>
                <a:ext uri="{FF2B5EF4-FFF2-40B4-BE49-F238E27FC236}">
                  <a16:creationId xmlns:a16="http://schemas.microsoft.com/office/drawing/2014/main" id="{CC43DE98-B858-4BA0-96D4-87DABB0B9042}"/>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0" name="Freeform 94">
              <a:extLst>
                <a:ext uri="{FF2B5EF4-FFF2-40B4-BE49-F238E27FC236}">
                  <a16:creationId xmlns:a16="http://schemas.microsoft.com/office/drawing/2014/main" id="{C77B781B-7A72-4CD0-B5D7-93667054DEC7}"/>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1" name="Freeform 95">
              <a:extLst>
                <a:ext uri="{FF2B5EF4-FFF2-40B4-BE49-F238E27FC236}">
                  <a16:creationId xmlns:a16="http://schemas.microsoft.com/office/drawing/2014/main" id="{65A1C4BE-A361-43C9-9F99-35D7D96B6351}"/>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2" name="Freeform 96">
              <a:extLst>
                <a:ext uri="{FF2B5EF4-FFF2-40B4-BE49-F238E27FC236}">
                  <a16:creationId xmlns:a16="http://schemas.microsoft.com/office/drawing/2014/main" id="{A0712A7E-616F-4D72-9D69-992C6EECD487}"/>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3" name="Freeform 97">
              <a:extLst>
                <a:ext uri="{FF2B5EF4-FFF2-40B4-BE49-F238E27FC236}">
                  <a16:creationId xmlns:a16="http://schemas.microsoft.com/office/drawing/2014/main" id="{622CAA9B-3BBB-4A0A-9F4F-A55FF6A4F70F}"/>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4" name="Freeform 98">
              <a:extLst>
                <a:ext uri="{FF2B5EF4-FFF2-40B4-BE49-F238E27FC236}">
                  <a16:creationId xmlns:a16="http://schemas.microsoft.com/office/drawing/2014/main" id="{05FA4D1B-0AF0-478D-9483-3C9AD781F457}"/>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5" name="Freeform 99">
              <a:extLst>
                <a:ext uri="{FF2B5EF4-FFF2-40B4-BE49-F238E27FC236}">
                  <a16:creationId xmlns:a16="http://schemas.microsoft.com/office/drawing/2014/main" id="{759E997B-853C-4C4C-A139-FCA7C81D155F}"/>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6" name="Freeform 100">
              <a:extLst>
                <a:ext uri="{FF2B5EF4-FFF2-40B4-BE49-F238E27FC236}">
                  <a16:creationId xmlns:a16="http://schemas.microsoft.com/office/drawing/2014/main" id="{986E164C-CF11-4423-93E0-CE6765080049}"/>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7" name="Freeform 101">
              <a:extLst>
                <a:ext uri="{FF2B5EF4-FFF2-40B4-BE49-F238E27FC236}">
                  <a16:creationId xmlns:a16="http://schemas.microsoft.com/office/drawing/2014/main" id="{2BA4917F-73B1-42C6-8A7A-BC93E1E70930}"/>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8" name="Freeform 102">
              <a:extLst>
                <a:ext uri="{FF2B5EF4-FFF2-40B4-BE49-F238E27FC236}">
                  <a16:creationId xmlns:a16="http://schemas.microsoft.com/office/drawing/2014/main" id="{5219F6E5-979C-417D-B1BC-F638E25EC2C3}"/>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9" name="Freeform 103">
              <a:extLst>
                <a:ext uri="{FF2B5EF4-FFF2-40B4-BE49-F238E27FC236}">
                  <a16:creationId xmlns:a16="http://schemas.microsoft.com/office/drawing/2014/main" id="{A50A41F6-9858-47F8-8C00-C523EFC2667E}"/>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0" name="Freeform 104">
              <a:extLst>
                <a:ext uri="{FF2B5EF4-FFF2-40B4-BE49-F238E27FC236}">
                  <a16:creationId xmlns:a16="http://schemas.microsoft.com/office/drawing/2014/main" id="{D34DAA34-328E-42B7-AEF3-A67AF79B1509}"/>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1" name="Freeform 105">
              <a:extLst>
                <a:ext uri="{FF2B5EF4-FFF2-40B4-BE49-F238E27FC236}">
                  <a16:creationId xmlns:a16="http://schemas.microsoft.com/office/drawing/2014/main" id="{09E02178-BC20-4656-8320-DBEE2C2D78BF}"/>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62" name="Slide Number Placeholder 3">
            <a:extLst>
              <a:ext uri="{FF2B5EF4-FFF2-40B4-BE49-F238E27FC236}">
                <a16:creationId xmlns:a16="http://schemas.microsoft.com/office/drawing/2014/main" id="{4BACBA7A-3B9C-4FA4-BE9B-2701ADADA166}"/>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3" name="Rectangle 155">
            <a:extLst>
              <a:ext uri="{FF2B5EF4-FFF2-40B4-BE49-F238E27FC236}">
                <a16:creationId xmlns:a16="http://schemas.microsoft.com/office/drawing/2014/main" id="{14E214B7-BB48-4178-B022-500F2BA5A5EF}"/>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64" name="Rectangle 176">
            <a:extLst>
              <a:ext uri="{FF2B5EF4-FFF2-40B4-BE49-F238E27FC236}">
                <a16:creationId xmlns:a16="http://schemas.microsoft.com/office/drawing/2014/main" id="{1206BE26-E5C7-4ADA-8A9A-41BDC4C42A8A}"/>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2332577257"/>
      </p:ext>
    </p:extLst>
  </p:cSld>
  <p:clrMapOvr>
    <a:masterClrMapping/>
  </p:clrMapOvr>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Bulleted Lis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lvl1pPr>
              <a:defRPr>
                <a:solidFill>
                  <a:srgbClr val="333F48"/>
                </a:solidFill>
              </a:defRPr>
            </a:lvl1pPr>
          </a:lstStyle>
          <a:p>
            <a:r>
              <a:rPr lang="en-US"/>
              <a:t>Click to edit Master title style</a:t>
            </a:r>
            <a:endParaRPr lang="en-US" dirty="0"/>
          </a:p>
        </p:txBody>
      </p:sp>
      <p:sp>
        <p:nvSpPr>
          <p:cNvPr id="11" name="Content Placeholder 2"/>
          <p:cNvSpPr>
            <a:spLocks noGrp="1"/>
          </p:cNvSpPr>
          <p:nvPr>
            <p:ph idx="12"/>
          </p:nvPr>
        </p:nvSpPr>
        <p:spPr>
          <a:xfrm>
            <a:off x="325661" y="1339850"/>
            <a:ext cx="8188710" cy="4878388"/>
          </a:xfrm>
        </p:spPr>
        <p:txBody>
          <a:bodyPr lIns="91440"/>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68692"/>
              </a:buClr>
              <a:defRPr lang="en-US" sz="1200" dirty="0" smtClean="0">
                <a:solidFill>
                  <a:srgbClr val="000000"/>
                </a:solidFill>
                <a:latin typeface="+mn-lt"/>
              </a:defRPr>
            </a:lvl3pPr>
            <a:lvl4pPr marL="342900" indent="-114300">
              <a:buClr>
                <a:srgbClr val="000000"/>
              </a:buClr>
              <a:buSzPct val="100000"/>
              <a:buFont typeface="Arial" pitchFamily="34" charset="0"/>
              <a:buChar char="•"/>
              <a:defRPr sz="12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grpSp>
        <p:nvGrpSpPr>
          <p:cNvPr id="34" name="Group 33">
            <a:extLst>
              <a:ext uri="{FF2B5EF4-FFF2-40B4-BE49-F238E27FC236}">
                <a16:creationId xmlns:a16="http://schemas.microsoft.com/office/drawing/2014/main" id="{F35FDC46-FBEF-4D3A-824F-AA5527F6B538}"/>
              </a:ext>
            </a:extLst>
          </p:cNvPr>
          <p:cNvGrpSpPr/>
          <p:nvPr userDrawn="1"/>
        </p:nvGrpSpPr>
        <p:grpSpPr>
          <a:xfrm>
            <a:off x="7358173" y="6361974"/>
            <a:ext cx="1382376" cy="297562"/>
            <a:chOff x="6923088" y="4475163"/>
            <a:chExt cx="1873251" cy="403225"/>
          </a:xfrm>
        </p:grpSpPr>
        <p:sp>
          <p:nvSpPr>
            <p:cNvPr id="35" name="AutoShape 4">
              <a:extLst>
                <a:ext uri="{FF2B5EF4-FFF2-40B4-BE49-F238E27FC236}">
                  <a16:creationId xmlns:a16="http://schemas.microsoft.com/office/drawing/2014/main" id="{13B1E680-6021-422B-8A8E-1B306778B234}"/>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6" name="Freeform 6">
              <a:extLst>
                <a:ext uri="{FF2B5EF4-FFF2-40B4-BE49-F238E27FC236}">
                  <a16:creationId xmlns:a16="http://schemas.microsoft.com/office/drawing/2014/main" id="{E8025A2B-E398-4697-A9E2-8F0FC31A0D85}"/>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7">
              <a:extLst>
                <a:ext uri="{FF2B5EF4-FFF2-40B4-BE49-F238E27FC236}">
                  <a16:creationId xmlns:a16="http://schemas.microsoft.com/office/drawing/2014/main" id="{C43F9FE8-4030-4823-AFFC-53EC41D610C8}"/>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83">
              <a:extLst>
                <a:ext uri="{FF2B5EF4-FFF2-40B4-BE49-F238E27FC236}">
                  <a16:creationId xmlns:a16="http://schemas.microsoft.com/office/drawing/2014/main" id="{84CFA8D7-B7EA-4C49-8B7B-52F2EBD40D7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9" name="Freeform 84">
              <a:extLst>
                <a:ext uri="{FF2B5EF4-FFF2-40B4-BE49-F238E27FC236}">
                  <a16:creationId xmlns:a16="http://schemas.microsoft.com/office/drawing/2014/main" id="{E5FA71CE-1849-4F2B-BBF1-D88DF543601E}"/>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1" name="Freeform 85">
              <a:extLst>
                <a:ext uri="{FF2B5EF4-FFF2-40B4-BE49-F238E27FC236}">
                  <a16:creationId xmlns:a16="http://schemas.microsoft.com/office/drawing/2014/main" id="{B09D7E37-F1F3-4A71-A11A-DFFB32209D19}"/>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2" name="Freeform 86">
              <a:extLst>
                <a:ext uri="{FF2B5EF4-FFF2-40B4-BE49-F238E27FC236}">
                  <a16:creationId xmlns:a16="http://schemas.microsoft.com/office/drawing/2014/main" id="{A2B61984-2AF8-42DC-88E5-6AC6F527AD9A}"/>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3" name="Freeform 87">
              <a:extLst>
                <a:ext uri="{FF2B5EF4-FFF2-40B4-BE49-F238E27FC236}">
                  <a16:creationId xmlns:a16="http://schemas.microsoft.com/office/drawing/2014/main" id="{C07FC06A-2E9C-4A48-BBD3-6327F3653272}"/>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4" name="Freeform 88">
              <a:extLst>
                <a:ext uri="{FF2B5EF4-FFF2-40B4-BE49-F238E27FC236}">
                  <a16:creationId xmlns:a16="http://schemas.microsoft.com/office/drawing/2014/main" id="{BC929529-3872-4564-916D-B78F3A022AC1}"/>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5" name="Freeform 89">
              <a:extLst>
                <a:ext uri="{FF2B5EF4-FFF2-40B4-BE49-F238E27FC236}">
                  <a16:creationId xmlns:a16="http://schemas.microsoft.com/office/drawing/2014/main" id="{76C611A8-28A4-4EB7-8E8D-5709B0A9C09D}"/>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6" name="Freeform 90">
              <a:extLst>
                <a:ext uri="{FF2B5EF4-FFF2-40B4-BE49-F238E27FC236}">
                  <a16:creationId xmlns:a16="http://schemas.microsoft.com/office/drawing/2014/main" id="{2A3387E9-C969-42C4-8C31-01B08251BC3A}"/>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7" name="Freeform 91">
              <a:extLst>
                <a:ext uri="{FF2B5EF4-FFF2-40B4-BE49-F238E27FC236}">
                  <a16:creationId xmlns:a16="http://schemas.microsoft.com/office/drawing/2014/main" id="{302AB622-4561-41BC-BC82-5C875ED588E4}"/>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8" name="Freeform 92">
              <a:extLst>
                <a:ext uri="{FF2B5EF4-FFF2-40B4-BE49-F238E27FC236}">
                  <a16:creationId xmlns:a16="http://schemas.microsoft.com/office/drawing/2014/main" id="{E60D74BB-AE92-4309-8898-038C88CD68C4}"/>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9" name="Freeform 93">
              <a:extLst>
                <a:ext uri="{FF2B5EF4-FFF2-40B4-BE49-F238E27FC236}">
                  <a16:creationId xmlns:a16="http://schemas.microsoft.com/office/drawing/2014/main" id="{8B265CB2-CFC3-48F3-A867-1D7250C38C07}"/>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0" name="Freeform 94">
              <a:extLst>
                <a:ext uri="{FF2B5EF4-FFF2-40B4-BE49-F238E27FC236}">
                  <a16:creationId xmlns:a16="http://schemas.microsoft.com/office/drawing/2014/main" id="{67D6C386-B58F-4756-AEDA-323448941B69}"/>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1" name="Freeform 95">
              <a:extLst>
                <a:ext uri="{FF2B5EF4-FFF2-40B4-BE49-F238E27FC236}">
                  <a16:creationId xmlns:a16="http://schemas.microsoft.com/office/drawing/2014/main" id="{A8EC6758-D67A-4DF6-B788-44C3EA3AE253}"/>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2" name="Freeform 96">
              <a:extLst>
                <a:ext uri="{FF2B5EF4-FFF2-40B4-BE49-F238E27FC236}">
                  <a16:creationId xmlns:a16="http://schemas.microsoft.com/office/drawing/2014/main" id="{C765FFF5-FEC7-4B2F-BE49-019DD1B75BC0}"/>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3" name="Freeform 97">
              <a:extLst>
                <a:ext uri="{FF2B5EF4-FFF2-40B4-BE49-F238E27FC236}">
                  <a16:creationId xmlns:a16="http://schemas.microsoft.com/office/drawing/2014/main" id="{4037D999-CE4B-40FE-BDE3-6257E3833FE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4" name="Freeform 98">
              <a:extLst>
                <a:ext uri="{FF2B5EF4-FFF2-40B4-BE49-F238E27FC236}">
                  <a16:creationId xmlns:a16="http://schemas.microsoft.com/office/drawing/2014/main" id="{670E1E2A-C6E4-432C-91D5-5002B80FA31E}"/>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5" name="Freeform 99">
              <a:extLst>
                <a:ext uri="{FF2B5EF4-FFF2-40B4-BE49-F238E27FC236}">
                  <a16:creationId xmlns:a16="http://schemas.microsoft.com/office/drawing/2014/main" id="{F4A5B3F1-45B2-446A-85C8-AE25FB0A14B0}"/>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6" name="Freeform 100">
              <a:extLst>
                <a:ext uri="{FF2B5EF4-FFF2-40B4-BE49-F238E27FC236}">
                  <a16:creationId xmlns:a16="http://schemas.microsoft.com/office/drawing/2014/main" id="{04268254-A1B1-43E8-9769-A0BD433D5D0E}"/>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7" name="Freeform 101">
              <a:extLst>
                <a:ext uri="{FF2B5EF4-FFF2-40B4-BE49-F238E27FC236}">
                  <a16:creationId xmlns:a16="http://schemas.microsoft.com/office/drawing/2014/main" id="{F2EDB0F0-6E60-47F6-A679-89912AB17CC3}"/>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8" name="Freeform 102">
              <a:extLst>
                <a:ext uri="{FF2B5EF4-FFF2-40B4-BE49-F238E27FC236}">
                  <a16:creationId xmlns:a16="http://schemas.microsoft.com/office/drawing/2014/main" id="{9305A429-8E7E-40EB-87BD-88486F37CD0D}"/>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9" name="Freeform 103">
              <a:extLst>
                <a:ext uri="{FF2B5EF4-FFF2-40B4-BE49-F238E27FC236}">
                  <a16:creationId xmlns:a16="http://schemas.microsoft.com/office/drawing/2014/main" id="{D39023A5-E518-4444-8B57-73531A0F3B21}"/>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0" name="Freeform 104">
              <a:extLst>
                <a:ext uri="{FF2B5EF4-FFF2-40B4-BE49-F238E27FC236}">
                  <a16:creationId xmlns:a16="http://schemas.microsoft.com/office/drawing/2014/main" id="{00BFEA3B-6363-498A-9DCB-1DDD6916076F}"/>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1" name="Freeform 105">
              <a:extLst>
                <a:ext uri="{FF2B5EF4-FFF2-40B4-BE49-F238E27FC236}">
                  <a16:creationId xmlns:a16="http://schemas.microsoft.com/office/drawing/2014/main" id="{0665DFAE-7DC0-4298-A731-4646C37AFEE5}"/>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62" name="Slide Number Placeholder 3">
            <a:extLst>
              <a:ext uri="{FF2B5EF4-FFF2-40B4-BE49-F238E27FC236}">
                <a16:creationId xmlns:a16="http://schemas.microsoft.com/office/drawing/2014/main" id="{AE8437CA-0496-4DD5-9905-A7ABC5A38B93}"/>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3" name="Rectangle 155">
            <a:extLst>
              <a:ext uri="{FF2B5EF4-FFF2-40B4-BE49-F238E27FC236}">
                <a16:creationId xmlns:a16="http://schemas.microsoft.com/office/drawing/2014/main" id="{D9284EF3-CC3D-477B-A455-E4730B2DF686}"/>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64" name="Rectangle 176">
            <a:extLst>
              <a:ext uri="{FF2B5EF4-FFF2-40B4-BE49-F238E27FC236}">
                <a16:creationId xmlns:a16="http://schemas.microsoft.com/office/drawing/2014/main" id="{5F21FBC4-709C-41E5-B2BD-D589A058990C}"/>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2243929084"/>
      </p:ext>
    </p:extLst>
  </p:cSld>
  <p:clrMapOvr>
    <a:masterClrMapping/>
  </p:clrMapOvr>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Bulleted List - with subhead">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p>
            <a:r>
              <a:rPr lang="en-US"/>
              <a:t>Click to edit Master title style</a:t>
            </a:r>
            <a:endParaRPr lang="en-US" dirty="0"/>
          </a:p>
        </p:txBody>
      </p:sp>
      <p:sp>
        <p:nvSpPr>
          <p:cNvPr id="11" name="Content Placeholder 2"/>
          <p:cNvSpPr>
            <a:spLocks noGrp="1"/>
          </p:cNvSpPr>
          <p:nvPr>
            <p:ph idx="12"/>
          </p:nvPr>
        </p:nvSpPr>
        <p:spPr>
          <a:xfrm>
            <a:off x="325661" y="1339850"/>
            <a:ext cx="8188710" cy="4878388"/>
          </a:xfrm>
        </p:spPr>
        <p:txBody>
          <a:bodyPr lIns="91440"/>
          <a:lstStyle>
            <a:lvl1pPr marL="0" indent="0" algn="l" rtl="0" fontAlgn="base">
              <a:spcBef>
                <a:spcPts val="480"/>
              </a:spcBef>
              <a:spcAft>
                <a:spcPct val="0"/>
              </a:spcAft>
              <a:buSzPct val="40000"/>
              <a:defRPr lang="en-US" sz="1400" b="1" dirty="0" smtClean="0">
                <a:solidFill>
                  <a:srgbClr val="7A9B3D"/>
                </a:solidFill>
                <a:latin typeface="+mn-lt"/>
                <a:ea typeface="+mn-ea"/>
                <a:cs typeface="+mn-cs"/>
              </a:defRPr>
            </a:lvl1pPr>
            <a:lvl2pPr marL="114300" indent="-114300">
              <a:spcBef>
                <a:spcPts val="288"/>
              </a:spcBef>
              <a:buClr>
                <a:srgbClr val="7A9B3D"/>
              </a:buClr>
              <a:defRPr lang="en-US" sz="1200" dirty="0" smtClean="0">
                <a:solidFill>
                  <a:srgbClr val="000000"/>
                </a:solidFill>
                <a:latin typeface="+mn-lt"/>
              </a:defRPr>
            </a:lvl2pPr>
            <a:lvl3pPr marL="228600" indent="-114300">
              <a:buClr>
                <a:srgbClr val="7A9A3D"/>
              </a:buClr>
              <a:defRPr lang="en-US" sz="1100" dirty="0" smtClean="0">
                <a:solidFill>
                  <a:srgbClr val="000000"/>
                </a:solidFill>
                <a:latin typeface="+mn-lt"/>
              </a:defRPr>
            </a:lvl3pPr>
            <a:lvl4pPr marL="342900" indent="-114300">
              <a:buClr>
                <a:srgbClr val="7A9A3D"/>
              </a:buClr>
              <a:buSzPct val="100000"/>
              <a:buFont typeface="Arial" pitchFamily="34" charset="0"/>
              <a:buChar char="•"/>
              <a:defRPr sz="11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grpSp>
        <p:nvGrpSpPr>
          <p:cNvPr id="34" name="Group 33">
            <a:extLst>
              <a:ext uri="{FF2B5EF4-FFF2-40B4-BE49-F238E27FC236}">
                <a16:creationId xmlns:a16="http://schemas.microsoft.com/office/drawing/2014/main" id="{D28BA5D5-7577-4DB0-9BC0-1966AD89CF1A}"/>
              </a:ext>
            </a:extLst>
          </p:cNvPr>
          <p:cNvGrpSpPr/>
          <p:nvPr userDrawn="1"/>
        </p:nvGrpSpPr>
        <p:grpSpPr>
          <a:xfrm>
            <a:off x="7358173" y="6361974"/>
            <a:ext cx="1382376" cy="297562"/>
            <a:chOff x="6923088" y="4475163"/>
            <a:chExt cx="1873251" cy="403225"/>
          </a:xfrm>
        </p:grpSpPr>
        <p:sp>
          <p:nvSpPr>
            <p:cNvPr id="35" name="AutoShape 4">
              <a:extLst>
                <a:ext uri="{FF2B5EF4-FFF2-40B4-BE49-F238E27FC236}">
                  <a16:creationId xmlns:a16="http://schemas.microsoft.com/office/drawing/2014/main" id="{81528732-0B22-455F-8181-76F748DA3CCA}"/>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6" name="Freeform 6">
              <a:extLst>
                <a:ext uri="{FF2B5EF4-FFF2-40B4-BE49-F238E27FC236}">
                  <a16:creationId xmlns:a16="http://schemas.microsoft.com/office/drawing/2014/main" id="{5A6B5828-B285-4B2A-87A0-0FBC6A49E983}"/>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7">
              <a:extLst>
                <a:ext uri="{FF2B5EF4-FFF2-40B4-BE49-F238E27FC236}">
                  <a16:creationId xmlns:a16="http://schemas.microsoft.com/office/drawing/2014/main" id="{BA9A7A8C-0055-48D8-8CDB-835865091C57}"/>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83">
              <a:extLst>
                <a:ext uri="{FF2B5EF4-FFF2-40B4-BE49-F238E27FC236}">
                  <a16:creationId xmlns:a16="http://schemas.microsoft.com/office/drawing/2014/main" id="{10EB657C-BE66-4635-89D3-1E933230114F}"/>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9" name="Freeform 84">
              <a:extLst>
                <a:ext uri="{FF2B5EF4-FFF2-40B4-BE49-F238E27FC236}">
                  <a16:creationId xmlns:a16="http://schemas.microsoft.com/office/drawing/2014/main" id="{5EDFA9F8-4FAD-46D1-8ABC-D231E3876DE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1" name="Freeform 85">
              <a:extLst>
                <a:ext uri="{FF2B5EF4-FFF2-40B4-BE49-F238E27FC236}">
                  <a16:creationId xmlns:a16="http://schemas.microsoft.com/office/drawing/2014/main" id="{C807C58D-1491-44D6-9716-89F7B7746AFE}"/>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2" name="Freeform 86">
              <a:extLst>
                <a:ext uri="{FF2B5EF4-FFF2-40B4-BE49-F238E27FC236}">
                  <a16:creationId xmlns:a16="http://schemas.microsoft.com/office/drawing/2014/main" id="{5594BE26-E188-4C15-88D4-6634A095626F}"/>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3" name="Freeform 87">
              <a:extLst>
                <a:ext uri="{FF2B5EF4-FFF2-40B4-BE49-F238E27FC236}">
                  <a16:creationId xmlns:a16="http://schemas.microsoft.com/office/drawing/2014/main" id="{9C261F2B-017C-492C-83EC-7327405AED5C}"/>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4" name="Freeform 88">
              <a:extLst>
                <a:ext uri="{FF2B5EF4-FFF2-40B4-BE49-F238E27FC236}">
                  <a16:creationId xmlns:a16="http://schemas.microsoft.com/office/drawing/2014/main" id="{36F6085D-3297-4DE4-A169-3C2B8E42B575}"/>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5" name="Freeform 89">
              <a:extLst>
                <a:ext uri="{FF2B5EF4-FFF2-40B4-BE49-F238E27FC236}">
                  <a16:creationId xmlns:a16="http://schemas.microsoft.com/office/drawing/2014/main" id="{B3C2FE72-800A-4FC4-BB26-44492DBDFCE5}"/>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6" name="Freeform 90">
              <a:extLst>
                <a:ext uri="{FF2B5EF4-FFF2-40B4-BE49-F238E27FC236}">
                  <a16:creationId xmlns:a16="http://schemas.microsoft.com/office/drawing/2014/main" id="{185F0E5E-F44E-47BE-84B9-016C499FF549}"/>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7" name="Freeform 91">
              <a:extLst>
                <a:ext uri="{FF2B5EF4-FFF2-40B4-BE49-F238E27FC236}">
                  <a16:creationId xmlns:a16="http://schemas.microsoft.com/office/drawing/2014/main" id="{6202E0E2-C79A-46B7-8A4B-618E59D30316}"/>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8" name="Freeform 92">
              <a:extLst>
                <a:ext uri="{FF2B5EF4-FFF2-40B4-BE49-F238E27FC236}">
                  <a16:creationId xmlns:a16="http://schemas.microsoft.com/office/drawing/2014/main" id="{52D8B876-4146-41FC-90E5-EB069956E4F4}"/>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9" name="Freeform 93">
              <a:extLst>
                <a:ext uri="{FF2B5EF4-FFF2-40B4-BE49-F238E27FC236}">
                  <a16:creationId xmlns:a16="http://schemas.microsoft.com/office/drawing/2014/main" id="{41EDBBAC-DC0B-4BD0-9310-D6838B3F6E38}"/>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0" name="Freeform 94">
              <a:extLst>
                <a:ext uri="{FF2B5EF4-FFF2-40B4-BE49-F238E27FC236}">
                  <a16:creationId xmlns:a16="http://schemas.microsoft.com/office/drawing/2014/main" id="{84ACC00C-F95C-4B32-BF4F-3411850639EA}"/>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1" name="Freeform 95">
              <a:extLst>
                <a:ext uri="{FF2B5EF4-FFF2-40B4-BE49-F238E27FC236}">
                  <a16:creationId xmlns:a16="http://schemas.microsoft.com/office/drawing/2014/main" id="{417D68F0-30E3-4096-A9F7-CEDEAC64534B}"/>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2" name="Freeform 96">
              <a:extLst>
                <a:ext uri="{FF2B5EF4-FFF2-40B4-BE49-F238E27FC236}">
                  <a16:creationId xmlns:a16="http://schemas.microsoft.com/office/drawing/2014/main" id="{859C69A3-C929-4929-BC3B-138672DDCDE4}"/>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3" name="Freeform 97">
              <a:extLst>
                <a:ext uri="{FF2B5EF4-FFF2-40B4-BE49-F238E27FC236}">
                  <a16:creationId xmlns:a16="http://schemas.microsoft.com/office/drawing/2014/main" id="{1716567F-37F9-49DF-B000-78B220024D1B}"/>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4" name="Freeform 98">
              <a:extLst>
                <a:ext uri="{FF2B5EF4-FFF2-40B4-BE49-F238E27FC236}">
                  <a16:creationId xmlns:a16="http://schemas.microsoft.com/office/drawing/2014/main" id="{E5138AFD-F944-4D25-91A7-6B6003B813B3}"/>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5" name="Freeform 99">
              <a:extLst>
                <a:ext uri="{FF2B5EF4-FFF2-40B4-BE49-F238E27FC236}">
                  <a16:creationId xmlns:a16="http://schemas.microsoft.com/office/drawing/2014/main" id="{B956A5F5-A12F-416D-BE39-E5525A328EE2}"/>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6" name="Freeform 100">
              <a:extLst>
                <a:ext uri="{FF2B5EF4-FFF2-40B4-BE49-F238E27FC236}">
                  <a16:creationId xmlns:a16="http://schemas.microsoft.com/office/drawing/2014/main" id="{CB57E0C9-1534-4789-BE5D-72C287BE68D9}"/>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7" name="Freeform 101">
              <a:extLst>
                <a:ext uri="{FF2B5EF4-FFF2-40B4-BE49-F238E27FC236}">
                  <a16:creationId xmlns:a16="http://schemas.microsoft.com/office/drawing/2014/main" id="{FC7E3BDF-8DC5-4B7B-B4A9-836F3873BE34}"/>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8" name="Freeform 102">
              <a:extLst>
                <a:ext uri="{FF2B5EF4-FFF2-40B4-BE49-F238E27FC236}">
                  <a16:creationId xmlns:a16="http://schemas.microsoft.com/office/drawing/2014/main" id="{B9EB18AF-CC98-464A-871E-F56D7D66EC9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9" name="Freeform 103">
              <a:extLst>
                <a:ext uri="{FF2B5EF4-FFF2-40B4-BE49-F238E27FC236}">
                  <a16:creationId xmlns:a16="http://schemas.microsoft.com/office/drawing/2014/main" id="{A5234D59-E2B2-44AA-BA14-4A6AB7455855}"/>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0" name="Freeform 104">
              <a:extLst>
                <a:ext uri="{FF2B5EF4-FFF2-40B4-BE49-F238E27FC236}">
                  <a16:creationId xmlns:a16="http://schemas.microsoft.com/office/drawing/2014/main" id="{2730BDAA-DA90-48A3-AAF4-09E47007FAF1}"/>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1" name="Freeform 105">
              <a:extLst>
                <a:ext uri="{FF2B5EF4-FFF2-40B4-BE49-F238E27FC236}">
                  <a16:creationId xmlns:a16="http://schemas.microsoft.com/office/drawing/2014/main" id="{F603AB9B-36DA-4AEA-9C6F-2246A6643BAB}"/>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62" name="Slide Number Placeholder 3">
            <a:extLst>
              <a:ext uri="{FF2B5EF4-FFF2-40B4-BE49-F238E27FC236}">
                <a16:creationId xmlns:a16="http://schemas.microsoft.com/office/drawing/2014/main" id="{4A053A76-615F-4FBA-B14F-6384383F7E56}"/>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3" name="Rectangle 155">
            <a:extLst>
              <a:ext uri="{FF2B5EF4-FFF2-40B4-BE49-F238E27FC236}">
                <a16:creationId xmlns:a16="http://schemas.microsoft.com/office/drawing/2014/main" id="{239E84CF-F60D-4345-ABF5-5413EBC827D4}"/>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64" name="Rectangle 176">
            <a:extLst>
              <a:ext uri="{FF2B5EF4-FFF2-40B4-BE49-F238E27FC236}">
                <a16:creationId xmlns:a16="http://schemas.microsoft.com/office/drawing/2014/main" id="{8E42AD6F-48FC-4927-9EA5-C0808419781D}"/>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1656631850"/>
      </p:ext>
    </p:extLst>
  </p:cSld>
  <p:clrMapOvr>
    <a:masterClrMapping/>
  </p:clrMapOvr>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Important Information">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3" name="Content Placeholder 2"/>
          <p:cNvSpPr>
            <a:spLocks noGrp="1"/>
          </p:cNvSpPr>
          <p:nvPr>
            <p:ph idx="1"/>
          </p:nvPr>
        </p:nvSpPr>
        <p:spPr>
          <a:xfrm>
            <a:off x="325661" y="1076325"/>
            <a:ext cx="8188710" cy="4808538"/>
          </a:xfrm>
          <a:noFill/>
          <a:ln w="9525">
            <a:noFill/>
            <a:miter lim="800000"/>
            <a:headEnd/>
            <a:tailEnd/>
          </a:ln>
          <a:effectLst/>
        </p:spPr>
        <p:txBody>
          <a:bodyPr lIns="91440"/>
          <a:lstStyle>
            <a:lvl1pPr marL="0" indent="0" algn="l" rtl="0" eaLnBrk="1" fontAlgn="base" hangingPunct="1">
              <a:spcAft>
                <a:spcPct val="0"/>
              </a:spcAft>
              <a:buSzPct val="40000"/>
              <a:defRPr lang="en-US" sz="1000" b="0" dirty="0" smtClean="0">
                <a:solidFill>
                  <a:srgbClr val="000000"/>
                </a:solidFill>
                <a:latin typeface="+mn-lt"/>
                <a:ea typeface="+mn-ea"/>
                <a:cs typeface="+mn-cs"/>
              </a:defRPr>
            </a:lvl1pPr>
            <a:lvl2pPr marL="0" indent="0" algn="l" rtl="0" eaLnBrk="1" fontAlgn="base" hangingPunct="1">
              <a:spcBef>
                <a:spcPts val="600"/>
              </a:spcBef>
              <a:spcAft>
                <a:spcPct val="0"/>
              </a:spcAft>
              <a:buSzPct val="40000"/>
              <a:buNone/>
              <a:defRPr lang="en-US" sz="1000" b="1" dirty="0">
                <a:solidFill>
                  <a:srgbClr val="000000"/>
                </a:solidFill>
                <a:latin typeface="+mn-lt"/>
                <a:ea typeface="+mn-ea"/>
                <a:cs typeface="+mn-cs"/>
              </a:defRPr>
            </a:lvl2pPr>
          </a:lstStyle>
          <a:p>
            <a:pPr lvl="0"/>
            <a:r>
              <a:rPr lang="en-US"/>
              <a:t>Click to edit Master text styles</a:t>
            </a:r>
          </a:p>
          <a:p>
            <a:pPr lvl="1"/>
            <a:r>
              <a:rPr lang="en-US"/>
              <a:t>Second level</a:t>
            </a:r>
          </a:p>
        </p:txBody>
      </p:sp>
      <p:grpSp>
        <p:nvGrpSpPr>
          <p:cNvPr id="34" name="Group 33">
            <a:extLst>
              <a:ext uri="{FF2B5EF4-FFF2-40B4-BE49-F238E27FC236}">
                <a16:creationId xmlns:a16="http://schemas.microsoft.com/office/drawing/2014/main" id="{840E14F0-3EE3-4127-BC16-D3F3953FFE3F}"/>
              </a:ext>
            </a:extLst>
          </p:cNvPr>
          <p:cNvGrpSpPr/>
          <p:nvPr userDrawn="1"/>
        </p:nvGrpSpPr>
        <p:grpSpPr>
          <a:xfrm>
            <a:off x="7358173" y="6361974"/>
            <a:ext cx="1382376" cy="297562"/>
            <a:chOff x="6923088" y="4475163"/>
            <a:chExt cx="1873251" cy="403225"/>
          </a:xfrm>
        </p:grpSpPr>
        <p:sp>
          <p:nvSpPr>
            <p:cNvPr id="35" name="AutoShape 4">
              <a:extLst>
                <a:ext uri="{FF2B5EF4-FFF2-40B4-BE49-F238E27FC236}">
                  <a16:creationId xmlns:a16="http://schemas.microsoft.com/office/drawing/2014/main" id="{6CD5F173-C5BB-4F2E-848B-68E571D2511E}"/>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6" name="Freeform 6">
              <a:extLst>
                <a:ext uri="{FF2B5EF4-FFF2-40B4-BE49-F238E27FC236}">
                  <a16:creationId xmlns:a16="http://schemas.microsoft.com/office/drawing/2014/main" id="{F35D1E52-C58A-4226-814B-B889E5D392A2}"/>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7">
              <a:extLst>
                <a:ext uri="{FF2B5EF4-FFF2-40B4-BE49-F238E27FC236}">
                  <a16:creationId xmlns:a16="http://schemas.microsoft.com/office/drawing/2014/main" id="{3931309B-69B1-4504-BC9E-723A4E648811}"/>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9" name="Freeform 83">
              <a:extLst>
                <a:ext uri="{FF2B5EF4-FFF2-40B4-BE49-F238E27FC236}">
                  <a16:creationId xmlns:a16="http://schemas.microsoft.com/office/drawing/2014/main" id="{E71D54FB-4ABD-4C44-B32E-1CE4D98AD4B3}"/>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0" name="Freeform 84">
              <a:extLst>
                <a:ext uri="{FF2B5EF4-FFF2-40B4-BE49-F238E27FC236}">
                  <a16:creationId xmlns:a16="http://schemas.microsoft.com/office/drawing/2014/main" id="{6FC76818-6D97-40AA-97B0-54614807A538}"/>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1" name="Freeform 85">
              <a:extLst>
                <a:ext uri="{FF2B5EF4-FFF2-40B4-BE49-F238E27FC236}">
                  <a16:creationId xmlns:a16="http://schemas.microsoft.com/office/drawing/2014/main" id="{7DFFF7DB-1434-4536-8069-7E21C8D1B9E3}"/>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2" name="Freeform 86">
              <a:extLst>
                <a:ext uri="{FF2B5EF4-FFF2-40B4-BE49-F238E27FC236}">
                  <a16:creationId xmlns:a16="http://schemas.microsoft.com/office/drawing/2014/main" id="{23BA871E-A0EA-41BA-8724-5CABEF76296C}"/>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3" name="Freeform 87">
              <a:extLst>
                <a:ext uri="{FF2B5EF4-FFF2-40B4-BE49-F238E27FC236}">
                  <a16:creationId xmlns:a16="http://schemas.microsoft.com/office/drawing/2014/main" id="{5F7C586C-3E26-4206-A96B-DA86E954214E}"/>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4" name="Freeform 88">
              <a:extLst>
                <a:ext uri="{FF2B5EF4-FFF2-40B4-BE49-F238E27FC236}">
                  <a16:creationId xmlns:a16="http://schemas.microsoft.com/office/drawing/2014/main" id="{CFE70E27-46F5-465B-9F57-F55E3CEF8736}"/>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5" name="Freeform 89">
              <a:extLst>
                <a:ext uri="{FF2B5EF4-FFF2-40B4-BE49-F238E27FC236}">
                  <a16:creationId xmlns:a16="http://schemas.microsoft.com/office/drawing/2014/main" id="{7FAE27B7-D81B-4001-834F-776859495AA1}"/>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6" name="Freeform 90">
              <a:extLst>
                <a:ext uri="{FF2B5EF4-FFF2-40B4-BE49-F238E27FC236}">
                  <a16:creationId xmlns:a16="http://schemas.microsoft.com/office/drawing/2014/main" id="{4AE5BF09-27E6-4688-B9C4-19E2671CA566}"/>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7" name="Freeform 91">
              <a:extLst>
                <a:ext uri="{FF2B5EF4-FFF2-40B4-BE49-F238E27FC236}">
                  <a16:creationId xmlns:a16="http://schemas.microsoft.com/office/drawing/2014/main" id="{8810B2AB-A2BA-46AC-86CE-C8DB6C050979}"/>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8" name="Freeform 92">
              <a:extLst>
                <a:ext uri="{FF2B5EF4-FFF2-40B4-BE49-F238E27FC236}">
                  <a16:creationId xmlns:a16="http://schemas.microsoft.com/office/drawing/2014/main" id="{F0E21CE3-1B3A-48A2-8777-3ACB130A176F}"/>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9" name="Freeform 93">
              <a:extLst>
                <a:ext uri="{FF2B5EF4-FFF2-40B4-BE49-F238E27FC236}">
                  <a16:creationId xmlns:a16="http://schemas.microsoft.com/office/drawing/2014/main" id="{0E106C86-6E92-414C-8C1F-193ABA3372F2}"/>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0" name="Freeform 94">
              <a:extLst>
                <a:ext uri="{FF2B5EF4-FFF2-40B4-BE49-F238E27FC236}">
                  <a16:creationId xmlns:a16="http://schemas.microsoft.com/office/drawing/2014/main" id="{7FFBAE3E-1E34-4024-8E12-C6A804E61E90}"/>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1" name="Freeform 95">
              <a:extLst>
                <a:ext uri="{FF2B5EF4-FFF2-40B4-BE49-F238E27FC236}">
                  <a16:creationId xmlns:a16="http://schemas.microsoft.com/office/drawing/2014/main" id="{34A75038-5822-4211-8429-EEE73276E055}"/>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2" name="Freeform 96">
              <a:extLst>
                <a:ext uri="{FF2B5EF4-FFF2-40B4-BE49-F238E27FC236}">
                  <a16:creationId xmlns:a16="http://schemas.microsoft.com/office/drawing/2014/main" id="{693F0C95-0D69-4520-8F8E-82883B076B30}"/>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3" name="Freeform 97">
              <a:extLst>
                <a:ext uri="{FF2B5EF4-FFF2-40B4-BE49-F238E27FC236}">
                  <a16:creationId xmlns:a16="http://schemas.microsoft.com/office/drawing/2014/main" id="{2DCC514B-8D65-4A2F-B9D3-A26B2C512584}"/>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4" name="Freeform 98">
              <a:extLst>
                <a:ext uri="{FF2B5EF4-FFF2-40B4-BE49-F238E27FC236}">
                  <a16:creationId xmlns:a16="http://schemas.microsoft.com/office/drawing/2014/main" id="{86B9EC89-49BC-4B67-9837-B486AC5DA24B}"/>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5" name="Freeform 99">
              <a:extLst>
                <a:ext uri="{FF2B5EF4-FFF2-40B4-BE49-F238E27FC236}">
                  <a16:creationId xmlns:a16="http://schemas.microsoft.com/office/drawing/2014/main" id="{07013593-EDCD-49A4-8483-37A94E197F46}"/>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6" name="Freeform 100">
              <a:extLst>
                <a:ext uri="{FF2B5EF4-FFF2-40B4-BE49-F238E27FC236}">
                  <a16:creationId xmlns:a16="http://schemas.microsoft.com/office/drawing/2014/main" id="{E4C82CFE-24C2-4335-91A1-786AA56B78AE}"/>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7" name="Freeform 101">
              <a:extLst>
                <a:ext uri="{FF2B5EF4-FFF2-40B4-BE49-F238E27FC236}">
                  <a16:creationId xmlns:a16="http://schemas.microsoft.com/office/drawing/2014/main" id="{269AE1D0-2ED3-45BA-8B41-5958312CC5FE}"/>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8" name="Freeform 102">
              <a:extLst>
                <a:ext uri="{FF2B5EF4-FFF2-40B4-BE49-F238E27FC236}">
                  <a16:creationId xmlns:a16="http://schemas.microsoft.com/office/drawing/2014/main" id="{293258D7-F5FB-43FE-946C-050D5A534B0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9" name="Freeform 103">
              <a:extLst>
                <a:ext uri="{FF2B5EF4-FFF2-40B4-BE49-F238E27FC236}">
                  <a16:creationId xmlns:a16="http://schemas.microsoft.com/office/drawing/2014/main" id="{ED28C0B7-779D-48AC-B3D7-2EE77B274C6C}"/>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0" name="Freeform 104">
              <a:extLst>
                <a:ext uri="{FF2B5EF4-FFF2-40B4-BE49-F238E27FC236}">
                  <a16:creationId xmlns:a16="http://schemas.microsoft.com/office/drawing/2014/main" id="{F91BA0B7-9AA1-4A35-A3B5-1DF23E7E6BC0}"/>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1" name="Freeform 105">
              <a:extLst>
                <a:ext uri="{FF2B5EF4-FFF2-40B4-BE49-F238E27FC236}">
                  <a16:creationId xmlns:a16="http://schemas.microsoft.com/office/drawing/2014/main" id="{0CD9D2F1-AB4D-41BA-BB3A-ABD0BB2DB8FD}"/>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62" name="Slide Number Placeholder 3">
            <a:extLst>
              <a:ext uri="{FF2B5EF4-FFF2-40B4-BE49-F238E27FC236}">
                <a16:creationId xmlns:a16="http://schemas.microsoft.com/office/drawing/2014/main" id="{9A263509-98AC-4546-B2C5-DF2F4C4F986A}"/>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3" name="Rectangle 155">
            <a:extLst>
              <a:ext uri="{FF2B5EF4-FFF2-40B4-BE49-F238E27FC236}">
                <a16:creationId xmlns:a16="http://schemas.microsoft.com/office/drawing/2014/main" id="{5EDCB748-D9FF-41F0-9AE5-3D6778696294}"/>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64" name="Rectangle 176">
            <a:extLst>
              <a:ext uri="{FF2B5EF4-FFF2-40B4-BE49-F238E27FC236}">
                <a16:creationId xmlns:a16="http://schemas.microsoft.com/office/drawing/2014/main" id="{B1F08EC2-0348-4B46-8C6D-BF6EDFBBBD44}"/>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356848309"/>
      </p:ext>
    </p:extLst>
  </p:cSld>
  <p:clrMapOvr>
    <a:masterClrMapping/>
  </p:clrMapOvr>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Biograph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25661" y="1073258"/>
            <a:ext cx="8188710" cy="439305"/>
          </a:xfrm>
        </p:spPr>
        <p:txBody>
          <a:bodyPr lIns="91440"/>
          <a:lstStyle>
            <a:lvl1pPr marL="0" indent="0">
              <a:spcBef>
                <a:spcPts val="0"/>
              </a:spcBef>
              <a:defRPr lang="en-US" sz="1200" b="1" dirty="0" smtClean="0">
                <a:solidFill>
                  <a:srgbClr val="7A9A3D"/>
                </a:solidFill>
                <a:latin typeface="+mn-lt"/>
                <a:ea typeface="+mn-ea"/>
                <a:cs typeface="+mn-cs"/>
              </a:defRPr>
            </a:lvl1pPr>
            <a:lvl2pPr marL="0" indent="0">
              <a:spcBef>
                <a:spcPts val="0"/>
              </a:spcBef>
              <a:buNone/>
              <a:defRPr sz="1200" b="0" i="1">
                <a:solidFill>
                  <a:srgbClr val="7A9A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25661" y="1526850"/>
            <a:ext cx="8188710" cy="4691387"/>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35" name="Group 34">
            <a:extLst>
              <a:ext uri="{FF2B5EF4-FFF2-40B4-BE49-F238E27FC236}">
                <a16:creationId xmlns:a16="http://schemas.microsoft.com/office/drawing/2014/main" id="{C75946E2-9CE1-4073-B70C-BBB1984B336B}"/>
              </a:ext>
            </a:extLst>
          </p:cNvPr>
          <p:cNvGrpSpPr/>
          <p:nvPr userDrawn="1"/>
        </p:nvGrpSpPr>
        <p:grpSpPr>
          <a:xfrm>
            <a:off x="7358173" y="6361974"/>
            <a:ext cx="1382376" cy="297562"/>
            <a:chOff x="6923088" y="4475163"/>
            <a:chExt cx="1873251" cy="403225"/>
          </a:xfrm>
        </p:grpSpPr>
        <p:sp>
          <p:nvSpPr>
            <p:cNvPr id="36" name="AutoShape 4">
              <a:extLst>
                <a:ext uri="{FF2B5EF4-FFF2-40B4-BE49-F238E27FC236}">
                  <a16:creationId xmlns:a16="http://schemas.microsoft.com/office/drawing/2014/main" id="{2064C2BD-8DD3-4C25-B8AC-2511CF7EA6EF}"/>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6">
              <a:extLst>
                <a:ext uri="{FF2B5EF4-FFF2-40B4-BE49-F238E27FC236}">
                  <a16:creationId xmlns:a16="http://schemas.microsoft.com/office/drawing/2014/main" id="{93C5C3B7-4D48-473C-9C5D-A7CC88B7C54C}"/>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7">
              <a:extLst>
                <a:ext uri="{FF2B5EF4-FFF2-40B4-BE49-F238E27FC236}">
                  <a16:creationId xmlns:a16="http://schemas.microsoft.com/office/drawing/2014/main" id="{531D8C9A-73C8-49F6-8615-D07EC3D32C40}"/>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0" name="Freeform 83">
              <a:extLst>
                <a:ext uri="{FF2B5EF4-FFF2-40B4-BE49-F238E27FC236}">
                  <a16:creationId xmlns:a16="http://schemas.microsoft.com/office/drawing/2014/main" id="{6D2B5CD5-7073-41ED-A84D-6573FC02C1C8}"/>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1" name="Freeform 84">
              <a:extLst>
                <a:ext uri="{FF2B5EF4-FFF2-40B4-BE49-F238E27FC236}">
                  <a16:creationId xmlns:a16="http://schemas.microsoft.com/office/drawing/2014/main" id="{7569C185-1C46-46A0-A03E-24819C436803}"/>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2" name="Freeform 85">
              <a:extLst>
                <a:ext uri="{FF2B5EF4-FFF2-40B4-BE49-F238E27FC236}">
                  <a16:creationId xmlns:a16="http://schemas.microsoft.com/office/drawing/2014/main" id="{46F20CF6-25E8-4222-B486-9A86E0E46A37}"/>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3" name="Freeform 86">
              <a:extLst>
                <a:ext uri="{FF2B5EF4-FFF2-40B4-BE49-F238E27FC236}">
                  <a16:creationId xmlns:a16="http://schemas.microsoft.com/office/drawing/2014/main" id="{6FF91587-F189-49E6-B5D5-940D53155449}"/>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4" name="Freeform 87">
              <a:extLst>
                <a:ext uri="{FF2B5EF4-FFF2-40B4-BE49-F238E27FC236}">
                  <a16:creationId xmlns:a16="http://schemas.microsoft.com/office/drawing/2014/main" id="{0CA455CC-F50E-4794-8937-E59F4FAFEA6E}"/>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5" name="Freeform 88">
              <a:extLst>
                <a:ext uri="{FF2B5EF4-FFF2-40B4-BE49-F238E27FC236}">
                  <a16:creationId xmlns:a16="http://schemas.microsoft.com/office/drawing/2014/main" id="{3EE40542-ADA6-4C3B-8A70-A65519704A9B}"/>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6" name="Freeform 89">
              <a:extLst>
                <a:ext uri="{FF2B5EF4-FFF2-40B4-BE49-F238E27FC236}">
                  <a16:creationId xmlns:a16="http://schemas.microsoft.com/office/drawing/2014/main" id="{7B3B4879-B6C1-4F74-BDCF-5F19BB04E0F4}"/>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7" name="Freeform 90">
              <a:extLst>
                <a:ext uri="{FF2B5EF4-FFF2-40B4-BE49-F238E27FC236}">
                  <a16:creationId xmlns:a16="http://schemas.microsoft.com/office/drawing/2014/main" id="{E4BC8AEB-A584-479B-8EEF-2AE54D5872B7}"/>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8" name="Freeform 91">
              <a:extLst>
                <a:ext uri="{FF2B5EF4-FFF2-40B4-BE49-F238E27FC236}">
                  <a16:creationId xmlns:a16="http://schemas.microsoft.com/office/drawing/2014/main" id="{D18A4DCC-C243-4E3F-A2E2-0D29AD7D002A}"/>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9" name="Freeform 92">
              <a:extLst>
                <a:ext uri="{FF2B5EF4-FFF2-40B4-BE49-F238E27FC236}">
                  <a16:creationId xmlns:a16="http://schemas.microsoft.com/office/drawing/2014/main" id="{4D5F04D4-1A7F-41A0-A0E2-BCF50E27D5C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0" name="Freeform 93">
              <a:extLst>
                <a:ext uri="{FF2B5EF4-FFF2-40B4-BE49-F238E27FC236}">
                  <a16:creationId xmlns:a16="http://schemas.microsoft.com/office/drawing/2014/main" id="{F96DDB2D-2296-402A-9FB9-212112A5001F}"/>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1" name="Freeform 94">
              <a:extLst>
                <a:ext uri="{FF2B5EF4-FFF2-40B4-BE49-F238E27FC236}">
                  <a16:creationId xmlns:a16="http://schemas.microsoft.com/office/drawing/2014/main" id="{2F742842-62E0-472A-B09A-2A7D39017EB8}"/>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2" name="Freeform 95">
              <a:extLst>
                <a:ext uri="{FF2B5EF4-FFF2-40B4-BE49-F238E27FC236}">
                  <a16:creationId xmlns:a16="http://schemas.microsoft.com/office/drawing/2014/main" id="{E7229456-9A67-45F4-ABC1-C2770B0268FA}"/>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3" name="Freeform 96">
              <a:extLst>
                <a:ext uri="{FF2B5EF4-FFF2-40B4-BE49-F238E27FC236}">
                  <a16:creationId xmlns:a16="http://schemas.microsoft.com/office/drawing/2014/main" id="{1F9751DB-34CD-46BB-B4BC-6259060855F0}"/>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4" name="Freeform 97">
              <a:extLst>
                <a:ext uri="{FF2B5EF4-FFF2-40B4-BE49-F238E27FC236}">
                  <a16:creationId xmlns:a16="http://schemas.microsoft.com/office/drawing/2014/main" id="{5ABC6AFB-E816-4431-A76A-68A3A63D2E44}"/>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5" name="Freeform 98">
              <a:extLst>
                <a:ext uri="{FF2B5EF4-FFF2-40B4-BE49-F238E27FC236}">
                  <a16:creationId xmlns:a16="http://schemas.microsoft.com/office/drawing/2014/main" id="{60E91C8F-F1CE-4BBB-BB3E-56924AB9AC02}"/>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6" name="Freeform 99">
              <a:extLst>
                <a:ext uri="{FF2B5EF4-FFF2-40B4-BE49-F238E27FC236}">
                  <a16:creationId xmlns:a16="http://schemas.microsoft.com/office/drawing/2014/main" id="{0144D498-DBBB-48AB-9938-6860296C54C0}"/>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7" name="Freeform 100">
              <a:extLst>
                <a:ext uri="{FF2B5EF4-FFF2-40B4-BE49-F238E27FC236}">
                  <a16:creationId xmlns:a16="http://schemas.microsoft.com/office/drawing/2014/main" id="{57DA06B8-E74A-4A4F-A5C6-D228C33D4C07}"/>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8" name="Freeform 101">
              <a:extLst>
                <a:ext uri="{FF2B5EF4-FFF2-40B4-BE49-F238E27FC236}">
                  <a16:creationId xmlns:a16="http://schemas.microsoft.com/office/drawing/2014/main" id="{9EE94CD4-EF90-465E-99B0-5D8FE5E0954C}"/>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9" name="Freeform 102">
              <a:extLst>
                <a:ext uri="{FF2B5EF4-FFF2-40B4-BE49-F238E27FC236}">
                  <a16:creationId xmlns:a16="http://schemas.microsoft.com/office/drawing/2014/main" id="{C0D9FFE4-3F0B-4424-9C2B-7BE6269B031E}"/>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0" name="Freeform 103">
              <a:extLst>
                <a:ext uri="{FF2B5EF4-FFF2-40B4-BE49-F238E27FC236}">
                  <a16:creationId xmlns:a16="http://schemas.microsoft.com/office/drawing/2014/main" id="{689B4BCD-46B5-40D0-9B5E-0928400345C7}"/>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1" name="Freeform 104">
              <a:extLst>
                <a:ext uri="{FF2B5EF4-FFF2-40B4-BE49-F238E27FC236}">
                  <a16:creationId xmlns:a16="http://schemas.microsoft.com/office/drawing/2014/main" id="{2BE4801D-4A50-4671-B276-15040C725153}"/>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2" name="Freeform 105">
              <a:extLst>
                <a:ext uri="{FF2B5EF4-FFF2-40B4-BE49-F238E27FC236}">
                  <a16:creationId xmlns:a16="http://schemas.microsoft.com/office/drawing/2014/main" id="{9B3CA6D7-EDFA-45F6-A972-C4764E2EF71D}"/>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63" name="Slide Number Placeholder 3">
            <a:extLst>
              <a:ext uri="{FF2B5EF4-FFF2-40B4-BE49-F238E27FC236}">
                <a16:creationId xmlns:a16="http://schemas.microsoft.com/office/drawing/2014/main" id="{7EA345A8-99C1-46D2-B43D-EBB13DCF1ED2}"/>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4" name="Rectangle 155">
            <a:extLst>
              <a:ext uri="{FF2B5EF4-FFF2-40B4-BE49-F238E27FC236}">
                <a16:creationId xmlns:a16="http://schemas.microsoft.com/office/drawing/2014/main" id="{89581FD7-1A7A-4D55-96D3-115BEF36627D}"/>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65" name="Rectangle 176">
            <a:extLst>
              <a:ext uri="{FF2B5EF4-FFF2-40B4-BE49-F238E27FC236}">
                <a16:creationId xmlns:a16="http://schemas.microsoft.com/office/drawing/2014/main" id="{9906DF31-BFC5-4876-8473-BB825737ABD0}"/>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1270581302"/>
      </p:ext>
    </p:extLst>
  </p:cSld>
  <p:clrMapOvr>
    <a:masterClrMapping/>
  </p:clrMapOvr>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7" name="Content Placeholder 2"/>
          <p:cNvSpPr>
            <a:spLocks noGrp="1"/>
          </p:cNvSpPr>
          <p:nvPr>
            <p:ph idx="13"/>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chemeClr val="accent3"/>
                </a:solidFill>
                <a:latin typeface="+mn-lt"/>
                <a:ea typeface="+mn-ea"/>
                <a:cs typeface="+mn-cs"/>
              </a:defRPr>
            </a:lvl1pPr>
            <a:lvl2pPr>
              <a:spcBef>
                <a:spcPts val="2000"/>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lvl="0"/>
            <a:r>
              <a:rPr lang="en-US"/>
              <a:t>Click to edit Master text styles</a:t>
            </a:r>
          </a:p>
        </p:txBody>
      </p:sp>
      <p:sp>
        <p:nvSpPr>
          <p:cNvPr id="10"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1"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201607-20094</a:t>
            </a:r>
            <a:endParaRPr lang="en-US" dirty="0"/>
          </a:p>
        </p:txBody>
      </p:sp>
      <p:grpSp>
        <p:nvGrpSpPr>
          <p:cNvPr id="12" name="Group 11"/>
          <p:cNvGrpSpPr/>
          <p:nvPr userDrawn="1"/>
        </p:nvGrpSpPr>
        <p:grpSpPr>
          <a:xfrm>
            <a:off x="7364320" y="6412511"/>
            <a:ext cx="1371600" cy="283464"/>
            <a:chOff x="4291013" y="3178175"/>
            <a:chExt cx="3197225" cy="688975"/>
          </a:xfrm>
        </p:grpSpPr>
        <p:sp>
          <p:nvSpPr>
            <p:cNvPr id="13"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8"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53526117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Biography 2">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7948"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25661" y="1073258"/>
            <a:ext cx="8187948" cy="439305"/>
          </a:xfrm>
        </p:spPr>
        <p:txBody>
          <a:bodyPr lIns="91440"/>
          <a:lstStyle>
            <a:lvl1pPr marL="0" indent="0">
              <a:spcBef>
                <a:spcPts val="0"/>
              </a:spcBef>
              <a:defRPr lang="en-US" sz="1200" b="1" dirty="0" smtClean="0">
                <a:solidFill>
                  <a:srgbClr val="7A9A3D"/>
                </a:solidFill>
                <a:latin typeface="+mn-lt"/>
                <a:ea typeface="+mn-ea"/>
                <a:cs typeface="+mn-cs"/>
              </a:defRPr>
            </a:lvl1pPr>
            <a:lvl2pPr marL="0" indent="0">
              <a:spcBef>
                <a:spcPts val="0"/>
              </a:spcBef>
              <a:buNone/>
              <a:defRPr sz="1200" b="0" i="1">
                <a:solidFill>
                  <a:srgbClr val="7A9A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25661" y="15268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Content Placeholder 2"/>
          <p:cNvSpPr>
            <a:spLocks noGrp="1"/>
          </p:cNvSpPr>
          <p:nvPr>
            <p:ph idx="17"/>
          </p:nvPr>
        </p:nvSpPr>
        <p:spPr>
          <a:xfrm>
            <a:off x="325661" y="3666458"/>
            <a:ext cx="8188710" cy="439305"/>
          </a:xfrm>
        </p:spPr>
        <p:txBody>
          <a:bodyPr lIns="91440"/>
          <a:lstStyle>
            <a:lvl1pPr marL="0" indent="0">
              <a:spcBef>
                <a:spcPts val="0"/>
              </a:spcBef>
              <a:defRPr lang="en-US" sz="1200" b="1" dirty="0" smtClean="0">
                <a:solidFill>
                  <a:srgbClr val="7A9A3D"/>
                </a:solidFill>
                <a:latin typeface="+mn-lt"/>
                <a:ea typeface="+mn-ea"/>
                <a:cs typeface="+mn-cs"/>
              </a:defRPr>
            </a:lvl1pPr>
            <a:lvl2pPr marL="0" indent="0">
              <a:spcBef>
                <a:spcPts val="0"/>
              </a:spcBef>
              <a:buNone/>
              <a:defRPr sz="1200" b="0" i="1">
                <a:solidFill>
                  <a:srgbClr val="7A9A3D"/>
                </a:solidFill>
              </a:defRPr>
            </a:lvl2pPr>
          </a:lstStyle>
          <a:p>
            <a:pPr lvl="0"/>
            <a:r>
              <a:rPr lang="en-US"/>
              <a:t>Click to edit Master text styles</a:t>
            </a:r>
          </a:p>
          <a:p>
            <a:pPr lvl="1"/>
            <a:r>
              <a:rPr lang="en-US"/>
              <a:t>Second level</a:t>
            </a:r>
          </a:p>
        </p:txBody>
      </p:sp>
      <p:sp>
        <p:nvSpPr>
          <p:cNvPr id="9" name="Content Placeholder 9"/>
          <p:cNvSpPr>
            <a:spLocks noGrp="1"/>
          </p:cNvSpPr>
          <p:nvPr>
            <p:ph sz="quarter" idx="18"/>
          </p:nvPr>
        </p:nvSpPr>
        <p:spPr>
          <a:xfrm>
            <a:off x="325661" y="41200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37" name="Group 36">
            <a:extLst>
              <a:ext uri="{FF2B5EF4-FFF2-40B4-BE49-F238E27FC236}">
                <a16:creationId xmlns:a16="http://schemas.microsoft.com/office/drawing/2014/main" id="{AD47060C-9B45-4CFF-98F4-FE27989B6517}"/>
              </a:ext>
            </a:extLst>
          </p:cNvPr>
          <p:cNvGrpSpPr/>
          <p:nvPr userDrawn="1"/>
        </p:nvGrpSpPr>
        <p:grpSpPr>
          <a:xfrm>
            <a:off x="7358173" y="6361974"/>
            <a:ext cx="1382376" cy="297562"/>
            <a:chOff x="6923088" y="4475163"/>
            <a:chExt cx="1873251" cy="403225"/>
          </a:xfrm>
        </p:grpSpPr>
        <p:sp>
          <p:nvSpPr>
            <p:cNvPr id="38" name="AutoShape 4">
              <a:extLst>
                <a:ext uri="{FF2B5EF4-FFF2-40B4-BE49-F238E27FC236}">
                  <a16:creationId xmlns:a16="http://schemas.microsoft.com/office/drawing/2014/main" id="{A50C7966-165F-4807-AFEA-C12F2BCA17FB}"/>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9" name="Freeform 6">
              <a:extLst>
                <a:ext uri="{FF2B5EF4-FFF2-40B4-BE49-F238E27FC236}">
                  <a16:creationId xmlns:a16="http://schemas.microsoft.com/office/drawing/2014/main" id="{2D416542-B102-488D-BF19-9EDA79075042}"/>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0" name="Freeform 7">
              <a:extLst>
                <a:ext uri="{FF2B5EF4-FFF2-40B4-BE49-F238E27FC236}">
                  <a16:creationId xmlns:a16="http://schemas.microsoft.com/office/drawing/2014/main" id="{20EA49BF-25F1-44C7-B3A3-56209FB6904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2" name="Freeform 83">
              <a:extLst>
                <a:ext uri="{FF2B5EF4-FFF2-40B4-BE49-F238E27FC236}">
                  <a16:creationId xmlns:a16="http://schemas.microsoft.com/office/drawing/2014/main" id="{93865A9A-4077-40DF-807C-57106D5F955A}"/>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3" name="Freeform 84">
              <a:extLst>
                <a:ext uri="{FF2B5EF4-FFF2-40B4-BE49-F238E27FC236}">
                  <a16:creationId xmlns:a16="http://schemas.microsoft.com/office/drawing/2014/main" id="{FC0FB584-1254-43CD-9B50-F7E305FCF015}"/>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4" name="Freeform 85">
              <a:extLst>
                <a:ext uri="{FF2B5EF4-FFF2-40B4-BE49-F238E27FC236}">
                  <a16:creationId xmlns:a16="http://schemas.microsoft.com/office/drawing/2014/main" id="{EF08544E-126E-4F54-A00B-6F0382B734E3}"/>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5" name="Freeform 86">
              <a:extLst>
                <a:ext uri="{FF2B5EF4-FFF2-40B4-BE49-F238E27FC236}">
                  <a16:creationId xmlns:a16="http://schemas.microsoft.com/office/drawing/2014/main" id="{B7C8C951-F508-45D9-904C-71C7B64EA3D0}"/>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6" name="Freeform 87">
              <a:extLst>
                <a:ext uri="{FF2B5EF4-FFF2-40B4-BE49-F238E27FC236}">
                  <a16:creationId xmlns:a16="http://schemas.microsoft.com/office/drawing/2014/main" id="{BF59C57B-5654-43F0-BA0C-E27B3C2F62F0}"/>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7" name="Freeform 88">
              <a:extLst>
                <a:ext uri="{FF2B5EF4-FFF2-40B4-BE49-F238E27FC236}">
                  <a16:creationId xmlns:a16="http://schemas.microsoft.com/office/drawing/2014/main" id="{B2B8E467-EB9C-43CB-ABBD-81EF05FBA74B}"/>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8" name="Freeform 89">
              <a:extLst>
                <a:ext uri="{FF2B5EF4-FFF2-40B4-BE49-F238E27FC236}">
                  <a16:creationId xmlns:a16="http://schemas.microsoft.com/office/drawing/2014/main" id="{5729355F-EB63-44E1-96E2-095C971F95BC}"/>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9" name="Freeform 90">
              <a:extLst>
                <a:ext uri="{FF2B5EF4-FFF2-40B4-BE49-F238E27FC236}">
                  <a16:creationId xmlns:a16="http://schemas.microsoft.com/office/drawing/2014/main" id="{B2BD55CF-6ED1-4857-B856-B55BE2966D11}"/>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0" name="Freeform 91">
              <a:extLst>
                <a:ext uri="{FF2B5EF4-FFF2-40B4-BE49-F238E27FC236}">
                  <a16:creationId xmlns:a16="http://schemas.microsoft.com/office/drawing/2014/main" id="{91FFB3E8-240C-4EBF-9A50-5B17BEB0AEDD}"/>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1" name="Freeform 92">
              <a:extLst>
                <a:ext uri="{FF2B5EF4-FFF2-40B4-BE49-F238E27FC236}">
                  <a16:creationId xmlns:a16="http://schemas.microsoft.com/office/drawing/2014/main" id="{0F7093E9-640F-4B9B-83B9-27422D4BBCEA}"/>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2" name="Freeform 93">
              <a:extLst>
                <a:ext uri="{FF2B5EF4-FFF2-40B4-BE49-F238E27FC236}">
                  <a16:creationId xmlns:a16="http://schemas.microsoft.com/office/drawing/2014/main" id="{CDDE04FA-9432-48D8-9E57-ABC89785B966}"/>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3" name="Freeform 94">
              <a:extLst>
                <a:ext uri="{FF2B5EF4-FFF2-40B4-BE49-F238E27FC236}">
                  <a16:creationId xmlns:a16="http://schemas.microsoft.com/office/drawing/2014/main" id="{9FB26D40-47C6-47E5-9FC7-3A94E8B3C66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4" name="Freeform 95">
              <a:extLst>
                <a:ext uri="{FF2B5EF4-FFF2-40B4-BE49-F238E27FC236}">
                  <a16:creationId xmlns:a16="http://schemas.microsoft.com/office/drawing/2014/main" id="{F4507BC5-5154-4DFC-842E-135C92100B92}"/>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5" name="Freeform 96">
              <a:extLst>
                <a:ext uri="{FF2B5EF4-FFF2-40B4-BE49-F238E27FC236}">
                  <a16:creationId xmlns:a16="http://schemas.microsoft.com/office/drawing/2014/main" id="{75387EE5-700A-4DDE-AE3A-90A6F5B94044}"/>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6" name="Freeform 97">
              <a:extLst>
                <a:ext uri="{FF2B5EF4-FFF2-40B4-BE49-F238E27FC236}">
                  <a16:creationId xmlns:a16="http://schemas.microsoft.com/office/drawing/2014/main" id="{9758482D-85DB-4DDF-B79B-7B188F9F0143}"/>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7" name="Freeform 98">
              <a:extLst>
                <a:ext uri="{FF2B5EF4-FFF2-40B4-BE49-F238E27FC236}">
                  <a16:creationId xmlns:a16="http://schemas.microsoft.com/office/drawing/2014/main" id="{EF151CAF-7ED9-42DE-B1B9-1AACB59758C2}"/>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8" name="Freeform 99">
              <a:extLst>
                <a:ext uri="{FF2B5EF4-FFF2-40B4-BE49-F238E27FC236}">
                  <a16:creationId xmlns:a16="http://schemas.microsoft.com/office/drawing/2014/main" id="{A792E0C4-20CF-4AC8-9F70-AE8E83B4A35C}"/>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9" name="Freeform 100">
              <a:extLst>
                <a:ext uri="{FF2B5EF4-FFF2-40B4-BE49-F238E27FC236}">
                  <a16:creationId xmlns:a16="http://schemas.microsoft.com/office/drawing/2014/main" id="{39DBB25B-35A5-4398-A82F-C9BA146E9BD3}"/>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0" name="Freeform 101">
              <a:extLst>
                <a:ext uri="{FF2B5EF4-FFF2-40B4-BE49-F238E27FC236}">
                  <a16:creationId xmlns:a16="http://schemas.microsoft.com/office/drawing/2014/main" id="{79A902AC-2DE8-4C34-BB27-7ABE95066A6C}"/>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1" name="Freeform 102">
              <a:extLst>
                <a:ext uri="{FF2B5EF4-FFF2-40B4-BE49-F238E27FC236}">
                  <a16:creationId xmlns:a16="http://schemas.microsoft.com/office/drawing/2014/main" id="{8561171B-2D21-495A-B71C-95D9A80939CD}"/>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2" name="Freeform 103">
              <a:extLst>
                <a:ext uri="{FF2B5EF4-FFF2-40B4-BE49-F238E27FC236}">
                  <a16:creationId xmlns:a16="http://schemas.microsoft.com/office/drawing/2014/main" id="{864D7054-9BEE-4BF3-968D-6A0C5C3D31CE}"/>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3" name="Freeform 104">
              <a:extLst>
                <a:ext uri="{FF2B5EF4-FFF2-40B4-BE49-F238E27FC236}">
                  <a16:creationId xmlns:a16="http://schemas.microsoft.com/office/drawing/2014/main" id="{CC385E1A-8F4F-4C9D-9CF5-375C670B1017}"/>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4" name="Freeform 105">
              <a:extLst>
                <a:ext uri="{FF2B5EF4-FFF2-40B4-BE49-F238E27FC236}">
                  <a16:creationId xmlns:a16="http://schemas.microsoft.com/office/drawing/2014/main" id="{7895869E-4BC5-4BA7-AF72-8FC48EFE9BF7}"/>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65" name="Slide Number Placeholder 3">
            <a:extLst>
              <a:ext uri="{FF2B5EF4-FFF2-40B4-BE49-F238E27FC236}">
                <a16:creationId xmlns:a16="http://schemas.microsoft.com/office/drawing/2014/main" id="{E8A4DA1C-022C-486D-AE72-319ED27E49CB}"/>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6" name="Rectangle 155">
            <a:extLst>
              <a:ext uri="{FF2B5EF4-FFF2-40B4-BE49-F238E27FC236}">
                <a16:creationId xmlns:a16="http://schemas.microsoft.com/office/drawing/2014/main" id="{F5375835-282B-48B9-BA05-8C7189097404}"/>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67" name="Rectangle 176">
            <a:extLst>
              <a:ext uri="{FF2B5EF4-FFF2-40B4-BE49-F238E27FC236}">
                <a16:creationId xmlns:a16="http://schemas.microsoft.com/office/drawing/2014/main" id="{1E8B0D02-E4F8-412E-BDB8-086E6FE9CF00}"/>
              </a:ext>
            </a:extLst>
          </p:cNvPr>
          <p:cNvSpPr>
            <a:spLocks noGrp="1" noChangeArrowheads="1"/>
          </p:cNvSpPr>
          <p:nvPr>
            <p:ph type="ftr" sz="quarter" idx="19"/>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775595067"/>
      </p:ext>
    </p:extLst>
  </p:cSld>
  <p:clrMapOvr>
    <a:masterClrMapping/>
  </p:clrMapOvr>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73742" cy="838200"/>
          </a:xfrm>
        </p:spPr>
        <p:txBody>
          <a:bodyPr/>
          <a:lstStyle/>
          <a:p>
            <a:r>
              <a:rPr lang="en-US"/>
              <a:t>Click to edit Master title style</a:t>
            </a:r>
            <a:endParaRPr lang="en-US" dirty="0"/>
          </a:p>
        </p:txBody>
      </p:sp>
      <p:sp>
        <p:nvSpPr>
          <p:cNvPr id="3" name="Content Placeholder 2"/>
          <p:cNvSpPr>
            <a:spLocks noGrp="1"/>
          </p:cNvSpPr>
          <p:nvPr>
            <p:ph sz="half" idx="1"/>
          </p:nvPr>
        </p:nvSpPr>
        <p:spPr>
          <a:xfrm>
            <a:off x="325661" y="1339850"/>
            <a:ext cx="3878262" cy="4878388"/>
          </a:xfrm>
        </p:spPr>
        <p:txBody>
          <a:bodyPr lIns="91440"/>
          <a:lstStyle>
            <a:lvl1pPr>
              <a:spcBef>
                <a:spcPts val="600"/>
              </a:spcBef>
              <a:defRPr sz="1400">
                <a:solidFill>
                  <a:srgbClr val="7A9A3D"/>
                </a:solidFill>
              </a:defRPr>
            </a:lvl1pPr>
            <a:lvl2pPr marL="114300" indent="-114300">
              <a:spcBef>
                <a:spcPts val="600"/>
              </a:spcBef>
              <a:buClr>
                <a:srgbClr val="7A9A3D"/>
              </a:buClr>
              <a:defRPr sz="1200">
                <a:solidFill>
                  <a:srgbClr val="000000"/>
                </a:solidFill>
              </a:defRPr>
            </a:lvl2pPr>
            <a:lvl3pPr marL="228600" indent="-114300">
              <a:spcBef>
                <a:spcPts val="600"/>
              </a:spcBef>
              <a:buClr>
                <a:srgbClr val="7A9A3D"/>
              </a:buClr>
              <a:defRPr sz="1100">
                <a:solidFill>
                  <a:srgbClr val="000000"/>
                </a:solidFill>
              </a:defRPr>
            </a:lvl3pPr>
            <a:lvl4pPr marL="342900" indent="-114300">
              <a:spcBef>
                <a:spcPts val="600"/>
              </a:spcBef>
              <a:buClr>
                <a:srgbClr val="7A9A3D"/>
              </a:buClr>
              <a:defRPr sz="110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Content Placeholder 2"/>
          <p:cNvSpPr>
            <a:spLocks noGrp="1"/>
          </p:cNvSpPr>
          <p:nvPr>
            <p:ph sz="half" idx="13"/>
          </p:nvPr>
        </p:nvSpPr>
        <p:spPr>
          <a:xfrm>
            <a:off x="4611450" y="1339850"/>
            <a:ext cx="3878262" cy="4878388"/>
          </a:xfrm>
        </p:spPr>
        <p:txBody>
          <a:bodyPr lIns="91440"/>
          <a:lstStyle>
            <a:lvl1pPr>
              <a:spcBef>
                <a:spcPts val="600"/>
              </a:spcBef>
              <a:defRPr sz="1400">
                <a:solidFill>
                  <a:srgbClr val="7A9A3D"/>
                </a:solidFill>
              </a:defRPr>
            </a:lvl1pPr>
            <a:lvl2pPr marL="114300" indent="-114300">
              <a:spcBef>
                <a:spcPts val="600"/>
              </a:spcBef>
              <a:buClr>
                <a:srgbClr val="7A9A3D"/>
              </a:buClr>
              <a:defRPr sz="1200">
                <a:solidFill>
                  <a:srgbClr val="000000"/>
                </a:solidFill>
              </a:defRPr>
            </a:lvl2pPr>
            <a:lvl3pPr marL="228600" indent="-114300">
              <a:spcBef>
                <a:spcPts val="600"/>
              </a:spcBef>
              <a:buClr>
                <a:srgbClr val="7A9A3D"/>
              </a:buClr>
              <a:defRPr sz="1100">
                <a:solidFill>
                  <a:srgbClr val="000000"/>
                </a:solidFill>
              </a:defRPr>
            </a:lvl3pPr>
            <a:lvl4pPr marL="342900" indent="-114300">
              <a:spcBef>
                <a:spcPts val="600"/>
              </a:spcBef>
              <a:buClr>
                <a:srgbClr val="7A9A3D"/>
              </a:buClr>
              <a:defRPr sz="110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grpSp>
        <p:nvGrpSpPr>
          <p:cNvPr id="35" name="Group 34">
            <a:extLst>
              <a:ext uri="{FF2B5EF4-FFF2-40B4-BE49-F238E27FC236}">
                <a16:creationId xmlns:a16="http://schemas.microsoft.com/office/drawing/2014/main" id="{2AFCA40D-8F58-429B-B9CC-8837A21EB90D}"/>
              </a:ext>
            </a:extLst>
          </p:cNvPr>
          <p:cNvGrpSpPr/>
          <p:nvPr userDrawn="1"/>
        </p:nvGrpSpPr>
        <p:grpSpPr>
          <a:xfrm>
            <a:off x="7358173" y="6361974"/>
            <a:ext cx="1382376" cy="297562"/>
            <a:chOff x="6923088" y="4475163"/>
            <a:chExt cx="1873251" cy="403225"/>
          </a:xfrm>
        </p:grpSpPr>
        <p:sp>
          <p:nvSpPr>
            <p:cNvPr id="36" name="AutoShape 4">
              <a:extLst>
                <a:ext uri="{FF2B5EF4-FFF2-40B4-BE49-F238E27FC236}">
                  <a16:creationId xmlns:a16="http://schemas.microsoft.com/office/drawing/2014/main" id="{8DFB9938-63A0-4A34-8449-BE002E9AF923}"/>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6">
              <a:extLst>
                <a:ext uri="{FF2B5EF4-FFF2-40B4-BE49-F238E27FC236}">
                  <a16:creationId xmlns:a16="http://schemas.microsoft.com/office/drawing/2014/main" id="{A28F1350-5F1B-44AA-821E-44CCD813CA02}"/>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7">
              <a:extLst>
                <a:ext uri="{FF2B5EF4-FFF2-40B4-BE49-F238E27FC236}">
                  <a16:creationId xmlns:a16="http://schemas.microsoft.com/office/drawing/2014/main" id="{FCCB5549-4BD4-4157-837C-79C5F090E2AB}"/>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0" name="Freeform 83">
              <a:extLst>
                <a:ext uri="{FF2B5EF4-FFF2-40B4-BE49-F238E27FC236}">
                  <a16:creationId xmlns:a16="http://schemas.microsoft.com/office/drawing/2014/main" id="{E66A0397-0D9A-454D-B863-45119AA30F0A}"/>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1" name="Freeform 84">
              <a:extLst>
                <a:ext uri="{FF2B5EF4-FFF2-40B4-BE49-F238E27FC236}">
                  <a16:creationId xmlns:a16="http://schemas.microsoft.com/office/drawing/2014/main" id="{1159932D-D4AA-4554-80A3-C5953FD235BD}"/>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2" name="Freeform 85">
              <a:extLst>
                <a:ext uri="{FF2B5EF4-FFF2-40B4-BE49-F238E27FC236}">
                  <a16:creationId xmlns:a16="http://schemas.microsoft.com/office/drawing/2014/main" id="{99EA43E4-E207-4DE8-86BD-FE173B0D11B7}"/>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3" name="Freeform 86">
              <a:extLst>
                <a:ext uri="{FF2B5EF4-FFF2-40B4-BE49-F238E27FC236}">
                  <a16:creationId xmlns:a16="http://schemas.microsoft.com/office/drawing/2014/main" id="{3D5E77D7-98DF-4F64-8E1D-556C5538EF71}"/>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4" name="Freeform 87">
              <a:extLst>
                <a:ext uri="{FF2B5EF4-FFF2-40B4-BE49-F238E27FC236}">
                  <a16:creationId xmlns:a16="http://schemas.microsoft.com/office/drawing/2014/main" id="{1A7515BE-7CAE-4A11-A11B-4B99A5C9E2AC}"/>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5" name="Freeform 88">
              <a:extLst>
                <a:ext uri="{FF2B5EF4-FFF2-40B4-BE49-F238E27FC236}">
                  <a16:creationId xmlns:a16="http://schemas.microsoft.com/office/drawing/2014/main" id="{D694EEF5-E4E7-45C7-8B2C-0BC6FA89E172}"/>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6" name="Freeform 89">
              <a:extLst>
                <a:ext uri="{FF2B5EF4-FFF2-40B4-BE49-F238E27FC236}">
                  <a16:creationId xmlns:a16="http://schemas.microsoft.com/office/drawing/2014/main" id="{9F7A167B-7471-440D-A0ED-79CAA455AA23}"/>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7" name="Freeform 90">
              <a:extLst>
                <a:ext uri="{FF2B5EF4-FFF2-40B4-BE49-F238E27FC236}">
                  <a16:creationId xmlns:a16="http://schemas.microsoft.com/office/drawing/2014/main" id="{FC6AE01D-51AE-4B9E-BEFD-19330091AB5D}"/>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8" name="Freeform 91">
              <a:extLst>
                <a:ext uri="{FF2B5EF4-FFF2-40B4-BE49-F238E27FC236}">
                  <a16:creationId xmlns:a16="http://schemas.microsoft.com/office/drawing/2014/main" id="{B726AD82-47C6-47F3-9CE2-4A8F4DDCBDF9}"/>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9" name="Freeform 92">
              <a:extLst>
                <a:ext uri="{FF2B5EF4-FFF2-40B4-BE49-F238E27FC236}">
                  <a16:creationId xmlns:a16="http://schemas.microsoft.com/office/drawing/2014/main" id="{214E2653-82A5-43E3-B666-1B0E9D70D71F}"/>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0" name="Freeform 93">
              <a:extLst>
                <a:ext uri="{FF2B5EF4-FFF2-40B4-BE49-F238E27FC236}">
                  <a16:creationId xmlns:a16="http://schemas.microsoft.com/office/drawing/2014/main" id="{60F840A2-381E-4048-8295-88F95AC524FF}"/>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1" name="Freeform 94">
              <a:extLst>
                <a:ext uri="{FF2B5EF4-FFF2-40B4-BE49-F238E27FC236}">
                  <a16:creationId xmlns:a16="http://schemas.microsoft.com/office/drawing/2014/main" id="{DFA6C402-3CCD-4FC6-A518-DE487141DAD7}"/>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2" name="Freeform 95">
              <a:extLst>
                <a:ext uri="{FF2B5EF4-FFF2-40B4-BE49-F238E27FC236}">
                  <a16:creationId xmlns:a16="http://schemas.microsoft.com/office/drawing/2014/main" id="{6BCE0A60-59BA-4A31-84DF-83EF81C96B9E}"/>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3" name="Freeform 96">
              <a:extLst>
                <a:ext uri="{FF2B5EF4-FFF2-40B4-BE49-F238E27FC236}">
                  <a16:creationId xmlns:a16="http://schemas.microsoft.com/office/drawing/2014/main" id="{64F2B275-69D4-4CE0-B768-F5AEE48D8E75}"/>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4" name="Freeform 97">
              <a:extLst>
                <a:ext uri="{FF2B5EF4-FFF2-40B4-BE49-F238E27FC236}">
                  <a16:creationId xmlns:a16="http://schemas.microsoft.com/office/drawing/2014/main" id="{62B10CCD-9C7A-4E26-B43B-D74312D407B5}"/>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5" name="Freeform 98">
              <a:extLst>
                <a:ext uri="{FF2B5EF4-FFF2-40B4-BE49-F238E27FC236}">
                  <a16:creationId xmlns:a16="http://schemas.microsoft.com/office/drawing/2014/main" id="{96F83C84-C17B-4B94-ACA5-05431674C481}"/>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6" name="Freeform 99">
              <a:extLst>
                <a:ext uri="{FF2B5EF4-FFF2-40B4-BE49-F238E27FC236}">
                  <a16:creationId xmlns:a16="http://schemas.microsoft.com/office/drawing/2014/main" id="{1E05D619-B8D6-4805-A3F9-780F60543EB6}"/>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7" name="Freeform 100">
              <a:extLst>
                <a:ext uri="{FF2B5EF4-FFF2-40B4-BE49-F238E27FC236}">
                  <a16:creationId xmlns:a16="http://schemas.microsoft.com/office/drawing/2014/main" id="{A0103845-613F-45A7-B66E-688FD3E3246E}"/>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8" name="Freeform 101">
              <a:extLst>
                <a:ext uri="{FF2B5EF4-FFF2-40B4-BE49-F238E27FC236}">
                  <a16:creationId xmlns:a16="http://schemas.microsoft.com/office/drawing/2014/main" id="{DE8DA4D6-B281-47E4-A7BF-F95430547F0B}"/>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9" name="Freeform 102">
              <a:extLst>
                <a:ext uri="{FF2B5EF4-FFF2-40B4-BE49-F238E27FC236}">
                  <a16:creationId xmlns:a16="http://schemas.microsoft.com/office/drawing/2014/main" id="{897DEA63-F6D7-489B-A9E8-1D2F3B2898E7}"/>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0" name="Freeform 103">
              <a:extLst>
                <a:ext uri="{FF2B5EF4-FFF2-40B4-BE49-F238E27FC236}">
                  <a16:creationId xmlns:a16="http://schemas.microsoft.com/office/drawing/2014/main" id="{54874F82-9013-46F0-A138-0F6D2E53904F}"/>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1" name="Freeform 104">
              <a:extLst>
                <a:ext uri="{FF2B5EF4-FFF2-40B4-BE49-F238E27FC236}">
                  <a16:creationId xmlns:a16="http://schemas.microsoft.com/office/drawing/2014/main" id="{7934340A-F61F-4A9C-BB0A-9854348706BB}"/>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2" name="Freeform 105">
              <a:extLst>
                <a:ext uri="{FF2B5EF4-FFF2-40B4-BE49-F238E27FC236}">
                  <a16:creationId xmlns:a16="http://schemas.microsoft.com/office/drawing/2014/main" id="{5289D484-713A-4780-8642-C297A02968CC}"/>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63" name="Slide Number Placeholder 3">
            <a:extLst>
              <a:ext uri="{FF2B5EF4-FFF2-40B4-BE49-F238E27FC236}">
                <a16:creationId xmlns:a16="http://schemas.microsoft.com/office/drawing/2014/main" id="{962933B9-4871-4551-B211-283BF78E4B31}"/>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4" name="Rectangle 155">
            <a:extLst>
              <a:ext uri="{FF2B5EF4-FFF2-40B4-BE49-F238E27FC236}">
                <a16:creationId xmlns:a16="http://schemas.microsoft.com/office/drawing/2014/main" id="{B7058636-AC71-4357-A634-03DF107B85A4}"/>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65" name="Rectangle 176">
            <a:extLst>
              <a:ext uri="{FF2B5EF4-FFF2-40B4-BE49-F238E27FC236}">
                <a16:creationId xmlns:a16="http://schemas.microsoft.com/office/drawing/2014/main" id="{6160F30A-F128-4555-90DE-A89193F5A54B}"/>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3531265165"/>
      </p:ext>
    </p:extLst>
  </p:cSld>
  <p:clrMapOvr>
    <a:masterClrMapping/>
  </p:clrMapOvr>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Back_Cover_BD">
    <p:spTree>
      <p:nvGrpSpPr>
        <p:cNvPr id="1" name=""/>
        <p:cNvGrpSpPr/>
        <p:nvPr/>
      </p:nvGrpSpPr>
      <p:grpSpPr>
        <a:xfrm>
          <a:off x="0" y="0"/>
          <a:ext cx="0" cy="0"/>
          <a:chOff x="0" y="0"/>
          <a:chExt cx="0" cy="0"/>
        </a:xfrm>
      </p:grpSpPr>
      <p:sp>
        <p:nvSpPr>
          <p:cNvPr id="5" name="TextBox 4"/>
          <p:cNvSpPr txBox="1"/>
          <p:nvPr userDrawn="1"/>
        </p:nvSpPr>
        <p:spPr>
          <a:xfrm>
            <a:off x="1338943" y="6473360"/>
            <a:ext cx="6466114" cy="353943"/>
          </a:xfrm>
          <a:prstGeom prst="rect">
            <a:avLst/>
          </a:prstGeom>
          <a:noFill/>
        </p:spPr>
        <p:txBody>
          <a:bodyPr wrap="square" rtlCol="0">
            <a:spAutoFit/>
          </a:bodyPr>
          <a:lstStyle/>
          <a:p>
            <a:pPr algn="ctr">
              <a:spcBef>
                <a:spcPts val="200"/>
              </a:spcBef>
              <a:defRPr/>
            </a:pPr>
            <a:r>
              <a:rPr lang="en-US" altLang="en-US" sz="900" dirty="0">
                <a:solidFill>
                  <a:srgbClr val="000000"/>
                </a:solidFill>
                <a:latin typeface="Arial"/>
                <a:cs typeface="+mn-cs"/>
              </a:rPr>
              <a:t>FIDELITY DISTRIBUTORS COMPANY LLC, 500 SALEM STREET, SMITHFIELD, RI  02917</a:t>
            </a:r>
            <a:br>
              <a:rPr lang="en-US" altLang="en-US" dirty="0">
                <a:solidFill>
                  <a:srgbClr val="000000"/>
                </a:solidFill>
                <a:latin typeface="Arial"/>
                <a:cs typeface="+mn-cs"/>
              </a:rPr>
            </a:br>
            <a:r>
              <a:rPr lang="en-US" sz="800" dirty="0">
                <a:solidFill>
                  <a:srgbClr val="000000"/>
                </a:solidFill>
                <a:latin typeface="Arial"/>
                <a:cs typeface="+mn-cs"/>
              </a:rPr>
              <a:t>© 2020 FMR LLC. All rights reserved.</a:t>
            </a:r>
          </a:p>
        </p:txBody>
      </p:sp>
      <p:sp>
        <p:nvSpPr>
          <p:cNvPr id="91" name="Content Placeholder 12"/>
          <p:cNvSpPr>
            <a:spLocks noGrp="1"/>
          </p:cNvSpPr>
          <p:nvPr>
            <p:ph sz="quarter" idx="16" hasCustomPrompt="1"/>
          </p:nvPr>
        </p:nvSpPr>
        <p:spPr>
          <a:xfrm>
            <a:off x="7991475" y="6332082"/>
            <a:ext cx="908050" cy="377825"/>
          </a:xfrm>
        </p:spPr>
        <p:txBody>
          <a:bodyPr anchor="b"/>
          <a:lstStyle>
            <a:lvl1pPr marL="0" indent="0" algn="r">
              <a:spcBef>
                <a:spcPts val="0"/>
              </a:spcBef>
              <a:defRPr sz="700" b="0">
                <a:solidFill>
                  <a:schemeClr val="tx1"/>
                </a:solidFill>
              </a:defRPr>
            </a:lvl1pPr>
            <a:lvl2pPr algn="r">
              <a:defRPr sz="700" b="0">
                <a:solidFill>
                  <a:schemeClr val="tx1"/>
                </a:solidFill>
              </a:defRPr>
            </a:lvl2pPr>
            <a:lvl3pPr algn="r">
              <a:defRPr sz="700" b="0">
                <a:solidFill>
                  <a:schemeClr val="tx1"/>
                </a:solidFill>
              </a:defRPr>
            </a:lvl3pPr>
            <a:lvl4pPr algn="r">
              <a:defRPr sz="700" b="0">
                <a:solidFill>
                  <a:schemeClr val="tx1"/>
                </a:solidFill>
              </a:defRPr>
            </a:lvl4pPr>
            <a:lvl5pPr algn="r">
              <a:defRPr sz="700" b="0">
                <a:solidFill>
                  <a:schemeClr val="tx1"/>
                </a:solidFill>
              </a:defRPr>
            </a:lvl5pPr>
          </a:lstStyle>
          <a:p>
            <a:pPr lvl="0"/>
            <a:r>
              <a:rPr lang="en-US" dirty="0"/>
              <a:t>1.000000.100</a:t>
            </a:r>
          </a:p>
          <a:p>
            <a:pPr lvl="0"/>
            <a:r>
              <a:rPr lang="en-US" dirty="0"/>
              <a:t>MMYY</a:t>
            </a:r>
          </a:p>
        </p:txBody>
      </p:sp>
      <p:sp>
        <p:nvSpPr>
          <p:cNvPr id="38" name="Content Placeholder 10"/>
          <p:cNvSpPr>
            <a:spLocks noGrp="1"/>
          </p:cNvSpPr>
          <p:nvPr>
            <p:ph sz="quarter" idx="15" hasCustomPrompt="1"/>
          </p:nvPr>
        </p:nvSpPr>
        <p:spPr>
          <a:xfrm>
            <a:off x="312963" y="6289468"/>
            <a:ext cx="964293" cy="420439"/>
          </a:xfrm>
        </p:spPr>
        <p:txBody>
          <a:bodyPr/>
          <a:lstStyle>
            <a:lvl1pPr marL="0" indent="0">
              <a:spcBef>
                <a:spcPts val="0"/>
              </a:spcBef>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dirty="0"/>
              <a:t>XXXXXX.1.0</a:t>
            </a:r>
          </a:p>
          <a:p>
            <a:pPr lvl="0"/>
            <a:r>
              <a:rPr lang="en-US" dirty="0"/>
              <a:t>FIAM-BD</a:t>
            </a:r>
          </a:p>
          <a:p>
            <a:pPr lvl="0"/>
            <a:r>
              <a:rPr lang="en-US" dirty="0"/>
              <a:t>EXPIRES: 00/00/00</a:t>
            </a:r>
          </a:p>
        </p:txBody>
      </p:sp>
      <p:grpSp>
        <p:nvGrpSpPr>
          <p:cNvPr id="40" name="Group 39">
            <a:extLst>
              <a:ext uri="{FF2B5EF4-FFF2-40B4-BE49-F238E27FC236}">
                <a16:creationId xmlns:a16="http://schemas.microsoft.com/office/drawing/2014/main" id="{89677456-A035-4F64-A58E-2AA08AFD443E}"/>
              </a:ext>
            </a:extLst>
          </p:cNvPr>
          <p:cNvGrpSpPr/>
          <p:nvPr userDrawn="1"/>
        </p:nvGrpSpPr>
        <p:grpSpPr>
          <a:xfrm>
            <a:off x="373758" y="5841629"/>
            <a:ext cx="1382376" cy="297562"/>
            <a:chOff x="6923088" y="4475163"/>
            <a:chExt cx="1873251" cy="403225"/>
          </a:xfrm>
        </p:grpSpPr>
        <p:sp>
          <p:nvSpPr>
            <p:cNvPr id="41" name="AutoShape 4">
              <a:extLst>
                <a:ext uri="{FF2B5EF4-FFF2-40B4-BE49-F238E27FC236}">
                  <a16:creationId xmlns:a16="http://schemas.microsoft.com/office/drawing/2014/main" id="{13718D80-BDB0-444B-BF56-C5988FBA38AC}"/>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2" name="Freeform 6">
              <a:extLst>
                <a:ext uri="{FF2B5EF4-FFF2-40B4-BE49-F238E27FC236}">
                  <a16:creationId xmlns:a16="http://schemas.microsoft.com/office/drawing/2014/main" id="{66D46C6D-5495-4E29-863F-32742C641DF3}"/>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3" name="Freeform 7">
              <a:extLst>
                <a:ext uri="{FF2B5EF4-FFF2-40B4-BE49-F238E27FC236}">
                  <a16:creationId xmlns:a16="http://schemas.microsoft.com/office/drawing/2014/main" id="{2A9B57CC-C72C-490A-A620-C2B77CE96B42}"/>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4" name="Freeform 83">
              <a:extLst>
                <a:ext uri="{FF2B5EF4-FFF2-40B4-BE49-F238E27FC236}">
                  <a16:creationId xmlns:a16="http://schemas.microsoft.com/office/drawing/2014/main" id="{71544B70-E09A-424D-8B5F-A0B1DC238AB5}"/>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5" name="Freeform 84">
              <a:extLst>
                <a:ext uri="{FF2B5EF4-FFF2-40B4-BE49-F238E27FC236}">
                  <a16:creationId xmlns:a16="http://schemas.microsoft.com/office/drawing/2014/main" id="{C96D237F-3E7D-447F-9901-A6973C6D44AF}"/>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6" name="Freeform 85">
              <a:extLst>
                <a:ext uri="{FF2B5EF4-FFF2-40B4-BE49-F238E27FC236}">
                  <a16:creationId xmlns:a16="http://schemas.microsoft.com/office/drawing/2014/main" id="{04FC3846-78BD-43BE-B65A-D57DBC754F63}"/>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7" name="Freeform 86">
              <a:extLst>
                <a:ext uri="{FF2B5EF4-FFF2-40B4-BE49-F238E27FC236}">
                  <a16:creationId xmlns:a16="http://schemas.microsoft.com/office/drawing/2014/main" id="{421EF74A-9913-425F-BF2B-AEF051AB8C6F}"/>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8" name="Freeform 87">
              <a:extLst>
                <a:ext uri="{FF2B5EF4-FFF2-40B4-BE49-F238E27FC236}">
                  <a16:creationId xmlns:a16="http://schemas.microsoft.com/office/drawing/2014/main" id="{E6976E3A-F411-4270-B557-2F3A706B9FCB}"/>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9" name="Freeform 88">
              <a:extLst>
                <a:ext uri="{FF2B5EF4-FFF2-40B4-BE49-F238E27FC236}">
                  <a16:creationId xmlns:a16="http://schemas.microsoft.com/office/drawing/2014/main" id="{AF734CDA-89FA-4A6A-AB5D-B1C229F35180}"/>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0" name="Freeform 89">
              <a:extLst>
                <a:ext uri="{FF2B5EF4-FFF2-40B4-BE49-F238E27FC236}">
                  <a16:creationId xmlns:a16="http://schemas.microsoft.com/office/drawing/2014/main" id="{3E8AD57A-6C7F-4DEA-8607-19FA0ACB1554}"/>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1" name="Freeform 90">
              <a:extLst>
                <a:ext uri="{FF2B5EF4-FFF2-40B4-BE49-F238E27FC236}">
                  <a16:creationId xmlns:a16="http://schemas.microsoft.com/office/drawing/2014/main" id="{DA8CD515-AD53-4C75-BC5D-98C894FCDC9F}"/>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2" name="Freeform 91">
              <a:extLst>
                <a:ext uri="{FF2B5EF4-FFF2-40B4-BE49-F238E27FC236}">
                  <a16:creationId xmlns:a16="http://schemas.microsoft.com/office/drawing/2014/main" id="{FC02DFB7-0B50-4249-9553-6ED994530C9A}"/>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3" name="Freeform 92">
              <a:extLst>
                <a:ext uri="{FF2B5EF4-FFF2-40B4-BE49-F238E27FC236}">
                  <a16:creationId xmlns:a16="http://schemas.microsoft.com/office/drawing/2014/main" id="{6F454668-6F60-4550-9BAF-ED566BE76C5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4" name="Freeform 93">
              <a:extLst>
                <a:ext uri="{FF2B5EF4-FFF2-40B4-BE49-F238E27FC236}">
                  <a16:creationId xmlns:a16="http://schemas.microsoft.com/office/drawing/2014/main" id="{2D504B35-6648-4532-B1C0-98DAA9E56AC0}"/>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5" name="Freeform 94">
              <a:extLst>
                <a:ext uri="{FF2B5EF4-FFF2-40B4-BE49-F238E27FC236}">
                  <a16:creationId xmlns:a16="http://schemas.microsoft.com/office/drawing/2014/main" id="{DD82A180-978C-4E0A-99D8-735DE80A9213}"/>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6" name="Freeform 95">
              <a:extLst>
                <a:ext uri="{FF2B5EF4-FFF2-40B4-BE49-F238E27FC236}">
                  <a16:creationId xmlns:a16="http://schemas.microsoft.com/office/drawing/2014/main" id="{5BFA9E0E-F0E1-4E43-8813-446F9D052DF9}"/>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7" name="Freeform 96">
              <a:extLst>
                <a:ext uri="{FF2B5EF4-FFF2-40B4-BE49-F238E27FC236}">
                  <a16:creationId xmlns:a16="http://schemas.microsoft.com/office/drawing/2014/main" id="{EEC345AA-6206-4F2A-B6D7-8EF4B3F2B127}"/>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8" name="Freeform 97">
              <a:extLst>
                <a:ext uri="{FF2B5EF4-FFF2-40B4-BE49-F238E27FC236}">
                  <a16:creationId xmlns:a16="http://schemas.microsoft.com/office/drawing/2014/main" id="{9E851DCC-A64F-4FF7-9CB5-1625F981DAF1}"/>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9" name="Freeform 98">
              <a:extLst>
                <a:ext uri="{FF2B5EF4-FFF2-40B4-BE49-F238E27FC236}">
                  <a16:creationId xmlns:a16="http://schemas.microsoft.com/office/drawing/2014/main" id="{E13F40FE-92E6-4F13-9314-E971E755EB5E}"/>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0" name="Freeform 99">
              <a:extLst>
                <a:ext uri="{FF2B5EF4-FFF2-40B4-BE49-F238E27FC236}">
                  <a16:creationId xmlns:a16="http://schemas.microsoft.com/office/drawing/2014/main" id="{B8AC48C2-65E1-4266-8B33-D3F28A35B565}"/>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1" name="Freeform 100">
              <a:extLst>
                <a:ext uri="{FF2B5EF4-FFF2-40B4-BE49-F238E27FC236}">
                  <a16:creationId xmlns:a16="http://schemas.microsoft.com/office/drawing/2014/main" id="{27E88FEE-E357-41EB-8DE1-6A50843BA203}"/>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2" name="Freeform 101">
              <a:extLst>
                <a:ext uri="{FF2B5EF4-FFF2-40B4-BE49-F238E27FC236}">
                  <a16:creationId xmlns:a16="http://schemas.microsoft.com/office/drawing/2014/main" id="{356ACE0E-1E1C-41A4-97BA-4911E011CB15}"/>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3" name="Freeform 102">
              <a:extLst>
                <a:ext uri="{FF2B5EF4-FFF2-40B4-BE49-F238E27FC236}">
                  <a16:creationId xmlns:a16="http://schemas.microsoft.com/office/drawing/2014/main" id="{0E299D07-B13A-44E9-B936-8A1662FA8B2C}"/>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4" name="Freeform 103">
              <a:extLst>
                <a:ext uri="{FF2B5EF4-FFF2-40B4-BE49-F238E27FC236}">
                  <a16:creationId xmlns:a16="http://schemas.microsoft.com/office/drawing/2014/main" id="{B1078A67-DA9D-458D-8821-C44FFA5BC5BC}"/>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5" name="Freeform 104">
              <a:extLst>
                <a:ext uri="{FF2B5EF4-FFF2-40B4-BE49-F238E27FC236}">
                  <a16:creationId xmlns:a16="http://schemas.microsoft.com/office/drawing/2014/main" id="{2C5B5285-E3B4-4201-BB13-039F97249B4B}"/>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6" name="Freeform 105">
              <a:extLst>
                <a:ext uri="{FF2B5EF4-FFF2-40B4-BE49-F238E27FC236}">
                  <a16:creationId xmlns:a16="http://schemas.microsoft.com/office/drawing/2014/main" id="{769DE36E-EB0C-4770-99E9-4446F83D0F8D}"/>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Tree>
    <p:extLst>
      <p:ext uri="{BB962C8B-B14F-4D97-AF65-F5344CB8AC3E}">
        <p14:creationId xmlns:p14="http://schemas.microsoft.com/office/powerpoint/2010/main" val="121992521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Back_Cover_IA">
    <p:spTree>
      <p:nvGrpSpPr>
        <p:cNvPr id="1" name=""/>
        <p:cNvGrpSpPr/>
        <p:nvPr/>
      </p:nvGrpSpPr>
      <p:grpSpPr>
        <a:xfrm>
          <a:off x="0" y="0"/>
          <a:ext cx="0" cy="0"/>
          <a:chOff x="0" y="0"/>
          <a:chExt cx="0" cy="0"/>
        </a:xfrm>
      </p:grpSpPr>
      <p:sp>
        <p:nvSpPr>
          <p:cNvPr id="2" name="Rectangle 1"/>
          <p:cNvSpPr/>
          <p:nvPr userDrawn="1"/>
        </p:nvSpPr>
        <p:spPr>
          <a:xfrm>
            <a:off x="1277183" y="6483639"/>
            <a:ext cx="6446759" cy="215444"/>
          </a:xfrm>
          <a:prstGeom prst="rect">
            <a:avLst/>
          </a:prstGeom>
        </p:spPr>
        <p:txBody>
          <a:bodyPr wrap="square">
            <a:spAutoFit/>
          </a:bodyPr>
          <a:lstStyle/>
          <a:p>
            <a:pPr algn="ctr">
              <a:spcBef>
                <a:spcPts val="200"/>
              </a:spcBef>
              <a:defRPr/>
            </a:pPr>
            <a:r>
              <a:rPr lang="en-US" sz="800" dirty="0">
                <a:solidFill>
                  <a:srgbClr val="000000"/>
                </a:solidFill>
                <a:latin typeface="Arial"/>
                <a:cs typeface="+mn-cs"/>
              </a:rPr>
              <a:t>© 2020 FMR LLC. All rights reserved.</a:t>
            </a:r>
            <a:endParaRPr lang="en-US" altLang="en-US" sz="800" dirty="0">
              <a:solidFill>
                <a:srgbClr val="000000"/>
              </a:solidFill>
              <a:latin typeface="Arial"/>
              <a:cs typeface="+mn-cs"/>
            </a:endParaRPr>
          </a:p>
        </p:txBody>
      </p:sp>
      <p:sp>
        <p:nvSpPr>
          <p:cNvPr id="65" name="Content Placeholder 10"/>
          <p:cNvSpPr>
            <a:spLocks noGrp="1"/>
          </p:cNvSpPr>
          <p:nvPr>
            <p:ph sz="quarter" idx="15" hasCustomPrompt="1"/>
          </p:nvPr>
        </p:nvSpPr>
        <p:spPr>
          <a:xfrm>
            <a:off x="312963" y="6289468"/>
            <a:ext cx="964293" cy="420439"/>
          </a:xfrm>
        </p:spPr>
        <p:txBody>
          <a:bodyPr/>
          <a:lstStyle>
            <a:lvl1pPr marL="0" indent="0">
              <a:spcBef>
                <a:spcPts val="0"/>
              </a:spcBef>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dirty="0"/>
              <a:t>XXXXXX.1.0</a:t>
            </a:r>
          </a:p>
          <a:p>
            <a:pPr lvl="0"/>
            <a:r>
              <a:rPr lang="en-US" dirty="0"/>
              <a:t>FIAM-IA</a:t>
            </a:r>
          </a:p>
          <a:p>
            <a:pPr lvl="0"/>
            <a:r>
              <a:rPr lang="en-US" dirty="0"/>
              <a:t>EXPIRES: 00/00/00</a:t>
            </a:r>
          </a:p>
        </p:txBody>
      </p:sp>
      <p:grpSp>
        <p:nvGrpSpPr>
          <p:cNvPr id="31" name="Group 30">
            <a:extLst>
              <a:ext uri="{FF2B5EF4-FFF2-40B4-BE49-F238E27FC236}">
                <a16:creationId xmlns:a16="http://schemas.microsoft.com/office/drawing/2014/main" id="{EB10CB71-F2AF-4ED4-9D3C-B5EFFB91C40E}"/>
              </a:ext>
            </a:extLst>
          </p:cNvPr>
          <p:cNvGrpSpPr/>
          <p:nvPr userDrawn="1"/>
        </p:nvGrpSpPr>
        <p:grpSpPr>
          <a:xfrm>
            <a:off x="373758" y="5841629"/>
            <a:ext cx="1382376" cy="297562"/>
            <a:chOff x="6923088" y="4475163"/>
            <a:chExt cx="1873251" cy="403225"/>
          </a:xfrm>
        </p:grpSpPr>
        <p:sp>
          <p:nvSpPr>
            <p:cNvPr id="32" name="AutoShape 4">
              <a:extLst>
                <a:ext uri="{FF2B5EF4-FFF2-40B4-BE49-F238E27FC236}">
                  <a16:creationId xmlns:a16="http://schemas.microsoft.com/office/drawing/2014/main" id="{FAAE9405-1035-4D21-9139-D6B0116BCD98}"/>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6">
              <a:extLst>
                <a:ext uri="{FF2B5EF4-FFF2-40B4-BE49-F238E27FC236}">
                  <a16:creationId xmlns:a16="http://schemas.microsoft.com/office/drawing/2014/main" id="{0BCCDD97-7251-475F-B774-3EFD853052AE}"/>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7">
              <a:extLst>
                <a:ext uri="{FF2B5EF4-FFF2-40B4-BE49-F238E27FC236}">
                  <a16:creationId xmlns:a16="http://schemas.microsoft.com/office/drawing/2014/main" id="{5F072604-FFA6-4881-8BE7-21FDD82AD41F}"/>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9" name="Freeform 83">
              <a:extLst>
                <a:ext uri="{FF2B5EF4-FFF2-40B4-BE49-F238E27FC236}">
                  <a16:creationId xmlns:a16="http://schemas.microsoft.com/office/drawing/2014/main" id="{D9C684DD-EDE4-442D-AE92-0C9B5BD5B951}"/>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0" name="Freeform 84">
              <a:extLst>
                <a:ext uri="{FF2B5EF4-FFF2-40B4-BE49-F238E27FC236}">
                  <a16:creationId xmlns:a16="http://schemas.microsoft.com/office/drawing/2014/main" id="{58085FE6-B407-4AF3-A417-F4F806EA5045}"/>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1" name="Freeform 85">
              <a:extLst>
                <a:ext uri="{FF2B5EF4-FFF2-40B4-BE49-F238E27FC236}">
                  <a16:creationId xmlns:a16="http://schemas.microsoft.com/office/drawing/2014/main" id="{DF706ACA-C0F1-4F14-8715-BE5EBFB485F9}"/>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2" name="Freeform 86">
              <a:extLst>
                <a:ext uri="{FF2B5EF4-FFF2-40B4-BE49-F238E27FC236}">
                  <a16:creationId xmlns:a16="http://schemas.microsoft.com/office/drawing/2014/main" id="{4C43C4E1-C2ED-48EB-B8DE-F2593D265D37}"/>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3" name="Freeform 87">
              <a:extLst>
                <a:ext uri="{FF2B5EF4-FFF2-40B4-BE49-F238E27FC236}">
                  <a16:creationId xmlns:a16="http://schemas.microsoft.com/office/drawing/2014/main" id="{628D03CA-B2EF-4EFF-844B-4AA94C2D5751}"/>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4" name="Freeform 88">
              <a:extLst>
                <a:ext uri="{FF2B5EF4-FFF2-40B4-BE49-F238E27FC236}">
                  <a16:creationId xmlns:a16="http://schemas.microsoft.com/office/drawing/2014/main" id="{C7C9DD70-4FC1-4610-9EE6-0E1581CBF3F2}"/>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5" name="Freeform 89">
              <a:extLst>
                <a:ext uri="{FF2B5EF4-FFF2-40B4-BE49-F238E27FC236}">
                  <a16:creationId xmlns:a16="http://schemas.microsoft.com/office/drawing/2014/main" id="{DB2A4E2B-F271-44F0-8FBC-D5F013DF262C}"/>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6" name="Freeform 90">
              <a:extLst>
                <a:ext uri="{FF2B5EF4-FFF2-40B4-BE49-F238E27FC236}">
                  <a16:creationId xmlns:a16="http://schemas.microsoft.com/office/drawing/2014/main" id="{9243FB8C-0A5C-4903-8D3D-78D2E142B81A}"/>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7" name="Freeform 91">
              <a:extLst>
                <a:ext uri="{FF2B5EF4-FFF2-40B4-BE49-F238E27FC236}">
                  <a16:creationId xmlns:a16="http://schemas.microsoft.com/office/drawing/2014/main" id="{65AC96C8-1AAB-4944-9A1C-A2928B204C43}"/>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8" name="Freeform 92">
              <a:extLst>
                <a:ext uri="{FF2B5EF4-FFF2-40B4-BE49-F238E27FC236}">
                  <a16:creationId xmlns:a16="http://schemas.microsoft.com/office/drawing/2014/main" id="{5944541A-63B4-4AEA-97B6-EE9E09CD0C7A}"/>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9" name="Freeform 93">
              <a:extLst>
                <a:ext uri="{FF2B5EF4-FFF2-40B4-BE49-F238E27FC236}">
                  <a16:creationId xmlns:a16="http://schemas.microsoft.com/office/drawing/2014/main" id="{17CFC7D9-07DA-43D2-9673-68217EEA0C13}"/>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0" name="Freeform 94">
              <a:extLst>
                <a:ext uri="{FF2B5EF4-FFF2-40B4-BE49-F238E27FC236}">
                  <a16:creationId xmlns:a16="http://schemas.microsoft.com/office/drawing/2014/main" id="{0FC0088A-85E2-458A-9D87-57A9866AE4AF}"/>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1" name="Freeform 95">
              <a:extLst>
                <a:ext uri="{FF2B5EF4-FFF2-40B4-BE49-F238E27FC236}">
                  <a16:creationId xmlns:a16="http://schemas.microsoft.com/office/drawing/2014/main" id="{C3646D95-8833-40CB-835F-AD1D8C4D5C8B}"/>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2" name="Freeform 96">
              <a:extLst>
                <a:ext uri="{FF2B5EF4-FFF2-40B4-BE49-F238E27FC236}">
                  <a16:creationId xmlns:a16="http://schemas.microsoft.com/office/drawing/2014/main" id="{D7A5D690-994E-446D-BC3D-B3AE0A901EDE}"/>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3" name="Freeform 97">
              <a:extLst>
                <a:ext uri="{FF2B5EF4-FFF2-40B4-BE49-F238E27FC236}">
                  <a16:creationId xmlns:a16="http://schemas.microsoft.com/office/drawing/2014/main" id="{4F2FE0B2-25ED-4904-AB17-5FC820F3731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4" name="Freeform 98">
              <a:extLst>
                <a:ext uri="{FF2B5EF4-FFF2-40B4-BE49-F238E27FC236}">
                  <a16:creationId xmlns:a16="http://schemas.microsoft.com/office/drawing/2014/main" id="{C0A668B7-D249-463E-B57A-88CACCE6E8A4}"/>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5" name="Freeform 99">
              <a:extLst>
                <a:ext uri="{FF2B5EF4-FFF2-40B4-BE49-F238E27FC236}">
                  <a16:creationId xmlns:a16="http://schemas.microsoft.com/office/drawing/2014/main" id="{956C98EF-D380-4CB0-BDE3-08C7766C29D8}"/>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6" name="Freeform 100">
              <a:extLst>
                <a:ext uri="{FF2B5EF4-FFF2-40B4-BE49-F238E27FC236}">
                  <a16:creationId xmlns:a16="http://schemas.microsoft.com/office/drawing/2014/main" id="{C6581B25-158F-4D40-8BA4-BC1E8D5C86F1}"/>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7" name="Freeform 101">
              <a:extLst>
                <a:ext uri="{FF2B5EF4-FFF2-40B4-BE49-F238E27FC236}">
                  <a16:creationId xmlns:a16="http://schemas.microsoft.com/office/drawing/2014/main" id="{EF540E8E-E4D3-4E2F-999A-4A1362CE10D0}"/>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8" name="Freeform 102">
              <a:extLst>
                <a:ext uri="{FF2B5EF4-FFF2-40B4-BE49-F238E27FC236}">
                  <a16:creationId xmlns:a16="http://schemas.microsoft.com/office/drawing/2014/main" id="{5E3DC027-2EB9-4A6C-BBB5-A4391205C01A}"/>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9" name="Freeform 103">
              <a:extLst>
                <a:ext uri="{FF2B5EF4-FFF2-40B4-BE49-F238E27FC236}">
                  <a16:creationId xmlns:a16="http://schemas.microsoft.com/office/drawing/2014/main" id="{ECB2A110-AF33-46B0-A81F-EA8F398CDA73}"/>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0" name="Freeform 104">
              <a:extLst>
                <a:ext uri="{FF2B5EF4-FFF2-40B4-BE49-F238E27FC236}">
                  <a16:creationId xmlns:a16="http://schemas.microsoft.com/office/drawing/2014/main" id="{0F006F9F-7621-4C17-A18F-D009503F8F20}"/>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1" name="Freeform 105">
              <a:extLst>
                <a:ext uri="{FF2B5EF4-FFF2-40B4-BE49-F238E27FC236}">
                  <a16:creationId xmlns:a16="http://schemas.microsoft.com/office/drawing/2014/main" id="{09EE518D-CA7C-42E2-9241-27ED21A387BB}"/>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Tree>
    <p:extLst>
      <p:ext uri="{BB962C8B-B14F-4D97-AF65-F5344CB8AC3E}">
        <p14:creationId xmlns:p14="http://schemas.microsoft.com/office/powerpoint/2010/main" val="718295189"/>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userDrawn="1">
  <p:cSld name="1_FIAM_External_Print_Cover">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0"/>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l="1379" r="1716"/>
          <a:stretch/>
        </p:blipFill>
        <p:spPr bwMode="auto">
          <a:xfrm>
            <a:off x="0" y="3481388"/>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1"/>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dirty="0"/>
              <a:t>Click to edit Master text styles</a:t>
            </a:r>
          </a:p>
          <a:p>
            <a:pPr lvl="1"/>
            <a:r>
              <a:rPr lang="en-US" dirty="0"/>
              <a:t>Second level</a:t>
            </a:r>
          </a:p>
        </p:txBody>
      </p:sp>
      <p:sp>
        <p:nvSpPr>
          <p:cNvPr id="47" name="Rectangle 176"/>
          <p:cNvSpPr>
            <a:spLocks noGrp="1" noChangeArrowheads="1"/>
          </p:cNvSpPr>
          <p:nvPr>
            <p:ph type="ftr" sz="quarter" idx="13"/>
          </p:nvPr>
        </p:nvSpPr>
        <p:spPr>
          <a:xfrm>
            <a:off x="281401" y="5877558"/>
            <a:ext cx="6014623" cy="260350"/>
          </a:xfrm>
        </p:spPr>
        <p:txBody>
          <a:bodyPr anchor="b" anchorCtr="0"/>
          <a:lstStyle>
            <a:lvl1pPr algn="l">
              <a:defRPr sz="800" b="0" smtClean="0">
                <a:solidFill>
                  <a:srgbClr val="000000"/>
                </a:solidFill>
              </a:defRPr>
            </a:lvl1pPr>
          </a:lstStyle>
          <a:p>
            <a:pPr>
              <a:defRPr/>
            </a:pPr>
            <a:r>
              <a:rPr lang="en-US" b="1" dirty="0"/>
              <a:t>Insert disclosures. </a:t>
            </a:r>
          </a:p>
          <a:p>
            <a:pPr>
              <a:defRPr/>
            </a:pPr>
            <a:r>
              <a:rPr lang="en-US" dirty="0"/>
              <a:t>Insert disclosures.</a:t>
            </a:r>
          </a:p>
          <a:p>
            <a:pPr>
              <a:defRPr/>
            </a:pPr>
            <a:r>
              <a:rPr lang="en-US" b="1" dirty="0"/>
              <a:t>Insert page footer, i.e. For institutional use only.  </a:t>
            </a:r>
            <a:r>
              <a:rPr lang="en-US" dirty="0"/>
              <a:t>l  © 20XX FMR LLC. All rights reserved.</a:t>
            </a:r>
            <a:endParaRPr lang="en-US" b="1" dirty="0"/>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sp>
        <p:nvSpPr>
          <p:cNvPr id="49" name="Text Box 15"/>
          <p:cNvSpPr txBox="1">
            <a:spLocks noChangeArrowheads="1"/>
          </p:cNvSpPr>
          <p:nvPr userDrawn="1"/>
        </p:nvSpPr>
        <p:spPr bwMode="ltGray">
          <a:xfrm>
            <a:off x="383501" y="5535090"/>
            <a:ext cx="2868716" cy="184652"/>
          </a:xfrm>
          <a:prstGeom prst="rect">
            <a:avLst/>
          </a:prstGeom>
          <a:noFill/>
          <a:ln w="9525">
            <a:solidFill>
              <a:srgbClr val="000000"/>
            </a:solidFill>
            <a:miter lim="800000"/>
            <a:headEnd/>
            <a:tailEnd/>
          </a:ln>
        </p:spPr>
        <p:txBody>
          <a:bodyPr wrap="none" lIns="45711" tIns="45711" rIns="45711" bIns="27427" anchor="ctr">
            <a:spAutoFit/>
          </a:bodyPr>
          <a:lstStyle>
            <a:lvl1pPr eaLnBrk="0" hangingPunct="0">
              <a:defRPr sz="1600">
                <a:solidFill>
                  <a:schemeClr val="tx1"/>
                </a:solidFill>
                <a:latin typeface="Arial" pitchFamily="34" charset="0"/>
                <a:ea typeface="ＭＳ Ｐゴシック" pitchFamily="34" charset="-128"/>
              </a:defRPr>
            </a:lvl1pPr>
            <a:lvl2pPr marL="742950" indent="-285750" eaLnBrk="0" hangingPunct="0">
              <a:defRPr sz="1600">
                <a:solidFill>
                  <a:schemeClr val="tx1"/>
                </a:solidFill>
                <a:latin typeface="Arial" pitchFamily="34" charset="0"/>
                <a:ea typeface="ＭＳ Ｐゴシック" pitchFamily="34" charset="-128"/>
              </a:defRPr>
            </a:lvl2pPr>
            <a:lvl3pPr marL="1143000" indent="-228600" eaLnBrk="0" hangingPunct="0">
              <a:defRPr sz="1600">
                <a:solidFill>
                  <a:schemeClr val="tx1"/>
                </a:solidFill>
                <a:latin typeface="Arial" pitchFamily="34" charset="0"/>
                <a:ea typeface="ＭＳ Ｐゴシック" pitchFamily="34" charset="-128"/>
              </a:defRPr>
            </a:lvl3pPr>
            <a:lvl4pPr marL="1600200" indent="-228600" eaLnBrk="0" hangingPunct="0">
              <a:defRPr sz="1600">
                <a:solidFill>
                  <a:schemeClr val="tx1"/>
                </a:solidFill>
                <a:latin typeface="Arial" pitchFamily="34" charset="0"/>
                <a:ea typeface="ＭＳ Ｐゴシック" pitchFamily="34" charset="-128"/>
              </a:defRPr>
            </a:lvl4pPr>
            <a:lvl5pPr marL="2057400" indent="-228600" eaLnBrk="0" hangingPunct="0">
              <a:defRPr sz="16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9pPr>
          </a:lstStyle>
          <a:p>
            <a:pPr>
              <a:lnSpc>
                <a:spcPct val="90000"/>
              </a:lnSpc>
              <a:defRPr/>
            </a:pPr>
            <a:r>
              <a:rPr lang="en-US" sz="800" b="1" kern="0" dirty="0">
                <a:solidFill>
                  <a:srgbClr val="000000"/>
                </a:solidFill>
                <a:latin typeface="Arial"/>
                <a:cs typeface="+mn-cs"/>
              </a:rPr>
              <a:t>Not FDIC Insured </a:t>
            </a:r>
            <a:r>
              <a:rPr lang="en-US" sz="800" b="1" kern="0" dirty="0">
                <a:solidFill>
                  <a:srgbClr val="000000"/>
                </a:solidFill>
                <a:latin typeface="Arial"/>
                <a:cs typeface="+mn-cs"/>
                <a:sym typeface="Wingdings" pitchFamily="2" charset="2"/>
              </a:rPr>
              <a:t> May Lose Value  No Bank Guarantee</a:t>
            </a:r>
          </a:p>
        </p:txBody>
      </p:sp>
      <p:sp>
        <p:nvSpPr>
          <p:cNvPr id="4" name="Picture Placeholder 3"/>
          <p:cNvSpPr>
            <a:spLocks noGrp="1"/>
          </p:cNvSpPr>
          <p:nvPr>
            <p:ph type="pic" sz="quarter" idx="15" hasCustomPrompt="1"/>
          </p:nvPr>
        </p:nvSpPr>
        <p:spPr>
          <a:xfrm>
            <a:off x="714375" y="4533900"/>
            <a:ext cx="2457450" cy="485775"/>
          </a:xfrm>
        </p:spPr>
        <p:txBody>
          <a:bodyPr/>
          <a:lstStyle>
            <a:lvl1pPr>
              <a:defRPr sz="1000" b="0" baseline="0">
                <a:solidFill>
                  <a:schemeClr val="tx1"/>
                </a:solidFill>
              </a:defRPr>
            </a:lvl1pPr>
          </a:lstStyle>
          <a:p>
            <a:r>
              <a:rPr lang="en-US" dirty="0"/>
              <a:t>Click icon to add logo</a:t>
            </a:r>
          </a:p>
        </p:txBody>
      </p:sp>
    </p:spTree>
    <p:extLst>
      <p:ext uri="{BB962C8B-B14F-4D97-AF65-F5344CB8AC3E}">
        <p14:creationId xmlns:p14="http://schemas.microsoft.com/office/powerpoint/2010/main" val="906477733"/>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Date Placeholder 3"/>
          <p:cNvSpPr>
            <a:spLocks noGrp="1"/>
          </p:cNvSpPr>
          <p:nvPr>
            <p:ph type="dt" sz="half" idx="11"/>
          </p:nvPr>
        </p:nvSpPr>
        <p:spPr/>
        <p:txBody>
          <a:bodyPr/>
          <a:lstStyle/>
          <a:p>
            <a:pPr>
              <a:defRPr/>
            </a:pPr>
            <a:endParaRPr lang="en-US" dirty="0"/>
          </a:p>
        </p:txBody>
      </p:sp>
      <p:sp>
        <p:nvSpPr>
          <p:cNvPr id="5" name="Footer Placeholder 4"/>
          <p:cNvSpPr>
            <a:spLocks noGrp="1"/>
          </p:cNvSpPr>
          <p:nvPr>
            <p:ph type="ftr" sz="quarter" idx="12"/>
          </p:nvPr>
        </p:nvSpPr>
        <p:spPr/>
        <p:txBody>
          <a:bodyPr/>
          <a:lstStyle/>
          <a:p>
            <a:pPr>
              <a:defRPr/>
            </a:pPr>
            <a:r>
              <a:rPr lang="en-US"/>
              <a:t>For institutional use only.</a:t>
            </a:r>
            <a:endParaRPr lang="en-US" dirty="0"/>
          </a:p>
        </p:txBody>
      </p:sp>
      <p:sp>
        <p:nvSpPr>
          <p:cNvPr id="7" name="Content Placeholder 2"/>
          <p:cNvSpPr>
            <a:spLocks noGrp="1"/>
          </p:cNvSpPr>
          <p:nvPr>
            <p:ph idx="13"/>
          </p:nvPr>
        </p:nvSpPr>
        <p:spPr>
          <a:xfrm>
            <a:off x="769938" y="1352551"/>
            <a:ext cx="8032749" cy="4710112"/>
          </a:xfrm>
        </p:spPr>
        <p:txBody>
          <a:bodyPr lIns="0"/>
          <a:lstStyle>
            <a:lvl1pPr marL="0" indent="0" algn="l" rtl="0" fontAlgn="base">
              <a:spcBef>
                <a:spcPts val="480"/>
              </a:spcBef>
              <a:spcAft>
                <a:spcPct val="0"/>
              </a:spcAft>
              <a:buSzPct val="40000"/>
              <a:defRPr lang="en-US" sz="1600" b="1" dirty="0" smtClean="0">
                <a:solidFill>
                  <a:schemeClr val="accent1"/>
                </a:solidFill>
                <a:latin typeface="+mn-lt"/>
                <a:ea typeface="+mn-ea"/>
                <a:cs typeface="+mn-cs"/>
              </a:defRPr>
            </a:lvl1pPr>
            <a:lvl2pPr>
              <a:spcBef>
                <a:spcPts val="2000"/>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lvl="0"/>
            <a:r>
              <a:rPr lang="en-US"/>
              <a:t>Click to edit Master text styles</a:t>
            </a:r>
          </a:p>
        </p:txBody>
      </p:sp>
      <p:sp>
        <p:nvSpPr>
          <p:cNvPr id="8" name="Slide Number Placeholder 3"/>
          <p:cNvSpPr>
            <a:spLocks noGrp="1"/>
          </p:cNvSpPr>
          <p:nvPr>
            <p:ph type="sldNum" sz="quarter" idx="14"/>
          </p:nvPr>
        </p:nvSpPr>
        <p:spPr>
          <a:xfrm>
            <a:off x="390525" y="6348413"/>
            <a:ext cx="446088" cy="344487"/>
          </a:xfrm>
        </p:spPr>
        <p:txBody>
          <a:bodyPr/>
          <a:lstStyle>
            <a:lvl1pPr>
              <a:defRPr/>
            </a:lvl1pPr>
          </a:lstStyle>
          <a:p>
            <a:pPr>
              <a:defRPr/>
            </a:pPr>
            <a:fld id="{287592CB-37D3-4196-AC6E-CD3990F28521}" type="slidenum">
              <a:rPr lang="en-US" smtClean="0"/>
              <a:pPr>
                <a:defRPr/>
              </a:pPr>
              <a:t>‹#›</a:t>
            </a:fld>
            <a:endParaRPr lang="en-US" dirty="0"/>
          </a:p>
        </p:txBody>
      </p:sp>
    </p:spTree>
    <p:extLst>
      <p:ext uri="{BB962C8B-B14F-4D97-AF65-F5344CB8AC3E}">
        <p14:creationId xmlns:p14="http://schemas.microsoft.com/office/powerpoint/2010/main" val="4097951111"/>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cSld name="1_Bulleted List">
    <p:spTree>
      <p:nvGrpSpPr>
        <p:cNvPr id="1" name=""/>
        <p:cNvGrpSpPr/>
        <p:nvPr/>
      </p:nvGrpSpPr>
      <p:grpSpPr>
        <a:xfrm>
          <a:off x="0" y="0"/>
          <a:ext cx="0" cy="0"/>
          <a:chOff x="0" y="0"/>
          <a:chExt cx="0" cy="0"/>
        </a:xfrm>
      </p:grpSpPr>
      <p:sp>
        <p:nvSpPr>
          <p:cNvPr id="2" name="Title 1"/>
          <p:cNvSpPr>
            <a:spLocks noGrp="1"/>
          </p:cNvSpPr>
          <p:nvPr>
            <p:ph type="title"/>
          </p:nvPr>
        </p:nvSpPr>
        <p:spPr>
          <a:xfrm>
            <a:off x="667512" y="228600"/>
            <a:ext cx="8229600" cy="841248"/>
          </a:xfrm>
        </p:spPr>
        <p:txBody>
          <a:bodyPr/>
          <a:lstStyle/>
          <a:p>
            <a:r>
              <a:rPr lang="en-US"/>
              <a:t>Click to edit Master title style</a:t>
            </a:r>
            <a:endParaRPr lang="en-US" dirty="0"/>
          </a:p>
        </p:txBody>
      </p:sp>
      <p:sp>
        <p:nvSpPr>
          <p:cNvPr id="9" name="Footer Placeholder 4"/>
          <p:cNvSpPr>
            <a:spLocks noGrp="1"/>
          </p:cNvSpPr>
          <p:nvPr>
            <p:ph type="ftr" sz="quarter" idx="15"/>
          </p:nvPr>
        </p:nvSpPr>
        <p:spPr/>
        <p:txBody>
          <a:bodyPr/>
          <a:lstStyle>
            <a:lvl1pPr>
              <a:defRPr smtClean="0"/>
            </a:lvl1pPr>
          </a:lstStyle>
          <a:p>
            <a:pPr>
              <a:defRPr/>
            </a:pPr>
            <a:r>
              <a:rPr lang="en-US"/>
              <a:t>For institutional use only.</a:t>
            </a:r>
            <a:endParaRPr lang="en-US" dirty="0"/>
          </a:p>
        </p:txBody>
      </p:sp>
      <p:sp>
        <p:nvSpPr>
          <p:cNvPr id="10" name="Rectangle 155"/>
          <p:cNvSpPr>
            <a:spLocks noGrp="1" noChangeArrowheads="1"/>
          </p:cNvSpPr>
          <p:nvPr>
            <p:ph type="dt" sz="half" idx="16"/>
          </p:nvPr>
        </p:nvSpPr>
        <p:spPr/>
        <p:txBody>
          <a:bodyPr/>
          <a:lstStyle>
            <a:lvl1pPr algn="l">
              <a:defRPr sz="700" smtClean="0">
                <a:solidFill>
                  <a:srgbClr val="172934"/>
                </a:solidFill>
              </a:defRPr>
            </a:lvl1pPr>
          </a:lstStyle>
          <a:p>
            <a:pPr>
              <a:defRPr/>
            </a:pPr>
            <a:endParaRPr lang="en-US" dirty="0"/>
          </a:p>
        </p:txBody>
      </p:sp>
      <p:sp>
        <p:nvSpPr>
          <p:cNvPr id="8" name="Slide Number Placeholder 3"/>
          <p:cNvSpPr>
            <a:spLocks noGrp="1"/>
          </p:cNvSpPr>
          <p:nvPr>
            <p:ph type="sldNum" sz="quarter" idx="14"/>
          </p:nvPr>
        </p:nvSpPr>
        <p:spPr>
          <a:xfrm>
            <a:off x="390525" y="6348413"/>
            <a:ext cx="446088" cy="344487"/>
          </a:xfrm>
        </p:spPr>
        <p:txBody>
          <a:bodyPr/>
          <a:lstStyle>
            <a:lvl1pPr>
              <a:defRPr/>
            </a:lvl1pPr>
          </a:lstStyle>
          <a:p>
            <a:pPr>
              <a:defRPr/>
            </a:pPr>
            <a:fld id="{287592CB-37D3-4196-AC6E-CD3990F28521}" type="slidenum">
              <a:rPr lang="en-US" smtClean="0"/>
              <a:pPr>
                <a:defRPr/>
              </a:pPr>
              <a:t>‹#›</a:t>
            </a:fld>
            <a:endParaRPr lang="en-US" dirty="0"/>
          </a:p>
        </p:txBody>
      </p:sp>
      <p:sp>
        <p:nvSpPr>
          <p:cNvPr id="11" name="Content Placeholder 2"/>
          <p:cNvSpPr>
            <a:spLocks noGrp="1"/>
          </p:cNvSpPr>
          <p:nvPr>
            <p:ph idx="12"/>
          </p:nvPr>
        </p:nvSpPr>
        <p:spPr>
          <a:xfrm>
            <a:off x="769938" y="1352551"/>
            <a:ext cx="8032749" cy="4710112"/>
          </a:xfrm>
        </p:spPr>
        <p:txBody>
          <a:bodyPr lIns="0"/>
          <a:lstStyle>
            <a:lvl1pPr marL="0" indent="0" algn="l" rtl="0" fontAlgn="base">
              <a:spcBef>
                <a:spcPts val="480"/>
              </a:spcBef>
              <a:spcAft>
                <a:spcPct val="0"/>
              </a:spcAft>
              <a:buSzPct val="40000"/>
              <a:defRPr lang="en-US" sz="1600" b="1" dirty="0" smtClean="0">
                <a:solidFill>
                  <a:schemeClr val="accent1"/>
                </a:solidFill>
                <a:latin typeface="+mn-lt"/>
                <a:ea typeface="+mn-ea"/>
                <a:cs typeface="+mn-cs"/>
              </a:defRPr>
            </a:lvl1pPr>
            <a:lvl2pPr>
              <a:spcBef>
                <a:spcPts val="288"/>
              </a:spcBef>
              <a:defRPr lang="en-US" dirty="0" smtClean="0">
                <a:solidFill>
                  <a:schemeClr val="tx1"/>
                </a:solidFill>
                <a:latin typeface="+mn-lt"/>
              </a:defRPr>
            </a:lvl2pPr>
            <a:lvl3pPr>
              <a:defRPr lang="en-US" sz="1200" dirty="0" smtClean="0">
                <a:solidFill>
                  <a:schemeClr val="accent1"/>
                </a:solidFill>
                <a:latin typeface="+mn-lt"/>
              </a:defRPr>
            </a:lvl3pPr>
            <a:lvl4pPr>
              <a:buClr>
                <a:srgbClr val="4C5F6C"/>
              </a:buClr>
              <a:buSzPct val="100000"/>
              <a:buFont typeface="Arial" pitchFamily="34" charset="0"/>
              <a:buChar char="•"/>
              <a:defRPr sz="1200">
                <a:solidFill>
                  <a:srgbClr val="4C5F6C"/>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1788731722"/>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preserve="1" userDrawn="1">
  <p:cSld name="FIAM_External_Print_Cover">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0"/>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l="1379" r="1716"/>
          <a:stretch/>
        </p:blipFill>
        <p:spPr bwMode="auto">
          <a:xfrm>
            <a:off x="0" y="3481388"/>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1"/>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47" name="Rectangle 176"/>
          <p:cNvSpPr>
            <a:spLocks noGrp="1" noChangeArrowheads="1"/>
          </p:cNvSpPr>
          <p:nvPr>
            <p:ph type="ftr" sz="quarter" idx="13"/>
          </p:nvPr>
        </p:nvSpPr>
        <p:spPr>
          <a:xfrm>
            <a:off x="281401" y="5877558"/>
            <a:ext cx="6014623" cy="260350"/>
          </a:xfrm>
        </p:spPr>
        <p:txBody>
          <a:bodyPr anchor="b" anchorCtr="0"/>
          <a:lstStyle>
            <a:lvl1pPr algn="l">
              <a:defRPr sz="800" b="0" smtClean="0">
                <a:solidFill>
                  <a:srgbClr val="000000"/>
                </a:solidFill>
              </a:defRPr>
            </a:lvl1pPr>
          </a:lstStyle>
          <a:p>
            <a:pPr>
              <a:defRPr/>
            </a:pPr>
            <a:r>
              <a:rPr lang="en-US" b="1"/>
              <a:t>For institutional use only.</a:t>
            </a:r>
            <a:endParaRPr lang="en-US" b="1" dirty="0"/>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79" name="Picture Placeholder 47"/>
          <p:cNvSpPr txBox="1">
            <a:spLocks/>
          </p:cNvSpPr>
          <p:nvPr userDrawn="1"/>
        </p:nvSpPr>
        <p:spPr>
          <a:xfrm>
            <a:off x="804558" y="4104114"/>
            <a:ext cx="2424112" cy="609600"/>
          </a:xfrm>
          <a:prstGeom prst="rect">
            <a:avLst/>
          </a:prstGeom>
          <a:solidFill>
            <a:schemeClr val="bg1">
              <a:lumMod val="95000"/>
            </a:schemeClr>
          </a:solidFill>
        </p:spPr>
        <p:txBody>
          <a:bodyPr anchor="ctr"/>
          <a:lstStyle>
            <a:lvl1pPr marL="0" indent="0" algn="l" rtl="0" eaLnBrk="0" fontAlgn="base" hangingPunct="0">
              <a:spcBef>
                <a:spcPct val="20000"/>
              </a:spcBef>
              <a:spcAft>
                <a:spcPct val="0"/>
              </a:spcAft>
              <a:buClr>
                <a:schemeClr val="bg1"/>
              </a:buClr>
              <a:buNone/>
              <a:tabLst>
                <a:tab pos="120626" algn="l"/>
                <a:tab pos="299978" algn="l"/>
                <a:tab pos="1034844" algn="l"/>
              </a:tabLst>
              <a:defRPr sz="1000" b="0">
                <a:solidFill>
                  <a:schemeClr val="accent1"/>
                </a:solidFill>
                <a:latin typeface="+mn-lt"/>
                <a:ea typeface="+mn-ea"/>
                <a:cs typeface="+mn-cs"/>
              </a:defRPr>
            </a:lvl1pPr>
            <a:lvl2pPr marL="169828" indent="0" algn="l" rtl="0" eaLnBrk="0" fontAlgn="base" hangingPunct="0">
              <a:spcBef>
                <a:spcPct val="20000"/>
              </a:spcBef>
              <a:spcAft>
                <a:spcPct val="0"/>
              </a:spcAft>
              <a:buClr>
                <a:schemeClr val="bg1"/>
              </a:buClr>
              <a:buFont typeface="Arial" pitchFamily="34" charset="0"/>
              <a:buNone/>
              <a:tabLst>
                <a:tab pos="120626" algn="l"/>
                <a:tab pos="299978" algn="l"/>
                <a:tab pos="1034844" algn="l"/>
              </a:tabLst>
              <a:defRPr sz="1200" b="1">
                <a:solidFill>
                  <a:schemeClr val="accent2"/>
                </a:solidFill>
                <a:latin typeface="+mn-lt"/>
              </a:defRPr>
            </a:lvl2pPr>
            <a:lvl3pPr marL="326960" indent="0" algn="l" rtl="0" eaLnBrk="0" fontAlgn="base" hangingPunct="0">
              <a:spcBef>
                <a:spcPct val="20000"/>
              </a:spcBef>
              <a:spcAft>
                <a:spcPct val="0"/>
              </a:spcAft>
              <a:buClr>
                <a:schemeClr val="bg1"/>
              </a:buClr>
              <a:buNone/>
              <a:tabLst>
                <a:tab pos="120626" algn="l"/>
                <a:tab pos="299978" algn="l"/>
                <a:tab pos="1034844" algn="l"/>
              </a:tabLst>
              <a:defRPr sz="1200" b="1">
                <a:solidFill>
                  <a:schemeClr val="accent2"/>
                </a:solidFill>
                <a:latin typeface="+mn-lt"/>
              </a:defRPr>
            </a:lvl3pPr>
            <a:lvl4pPr marL="914218" indent="-114277" algn="l" rtl="0" eaLnBrk="0" fontAlgn="base" hangingPunct="0">
              <a:spcBef>
                <a:spcPct val="20000"/>
              </a:spcBef>
              <a:spcAft>
                <a:spcPct val="0"/>
              </a:spcAft>
              <a:buClr>
                <a:schemeClr val="accent1"/>
              </a:buClr>
              <a:buChar char="•"/>
              <a:tabLst>
                <a:tab pos="120626" algn="l"/>
                <a:tab pos="299978" algn="l"/>
                <a:tab pos="1034844" algn="l"/>
              </a:tabLst>
              <a:defRPr sz="1600" b="1">
                <a:solidFill>
                  <a:schemeClr val="tx1"/>
                </a:solidFill>
                <a:latin typeface="+mn-lt"/>
              </a:defRPr>
            </a:lvl4pPr>
            <a:lvl5pPr marL="1142772" indent="-114277" algn="l" rtl="0" eaLnBrk="0" fontAlgn="base" hangingPunct="0">
              <a:spcBef>
                <a:spcPct val="20000"/>
              </a:spcBef>
              <a:spcAft>
                <a:spcPct val="0"/>
              </a:spcAft>
              <a:buClr>
                <a:schemeClr val="accent1"/>
              </a:buClr>
              <a:buChar char="•"/>
              <a:tabLst>
                <a:tab pos="120626" algn="l"/>
                <a:tab pos="299978" algn="l"/>
                <a:tab pos="1034844" algn="l"/>
              </a:tabLst>
              <a:defRPr sz="1600" b="1">
                <a:solidFill>
                  <a:schemeClr val="tx1"/>
                </a:solidFill>
                <a:latin typeface="+mn-lt"/>
              </a:defRPr>
            </a:lvl5pPr>
            <a:lvl6pPr marL="2514096" indent="-228554" algn="l" rtl="0" fontAlgn="base">
              <a:spcBef>
                <a:spcPct val="20000"/>
              </a:spcBef>
              <a:spcAft>
                <a:spcPct val="0"/>
              </a:spcAft>
              <a:buChar char="»"/>
              <a:defRPr sz="2000">
                <a:solidFill>
                  <a:schemeClr val="tx1"/>
                </a:solidFill>
                <a:latin typeface="+mn-lt"/>
              </a:defRPr>
            </a:lvl6pPr>
            <a:lvl7pPr marL="2971205" indent="-228554" algn="l" rtl="0" fontAlgn="base">
              <a:spcBef>
                <a:spcPct val="20000"/>
              </a:spcBef>
              <a:spcAft>
                <a:spcPct val="0"/>
              </a:spcAft>
              <a:buChar char="»"/>
              <a:defRPr sz="2000">
                <a:solidFill>
                  <a:schemeClr val="tx1"/>
                </a:solidFill>
                <a:latin typeface="+mn-lt"/>
              </a:defRPr>
            </a:lvl7pPr>
            <a:lvl8pPr marL="3428314" indent="-228554" algn="l" rtl="0" fontAlgn="base">
              <a:spcBef>
                <a:spcPct val="20000"/>
              </a:spcBef>
              <a:spcAft>
                <a:spcPct val="0"/>
              </a:spcAft>
              <a:buChar char="»"/>
              <a:defRPr sz="2000">
                <a:solidFill>
                  <a:schemeClr val="tx1"/>
                </a:solidFill>
                <a:latin typeface="+mn-lt"/>
              </a:defRPr>
            </a:lvl8pPr>
            <a:lvl9pPr marL="3885423" indent="-228554" algn="l" rtl="0" fontAlgn="base">
              <a:spcBef>
                <a:spcPct val="20000"/>
              </a:spcBef>
              <a:spcAft>
                <a:spcPct val="0"/>
              </a:spcAft>
              <a:buChar char="»"/>
              <a:defRPr sz="2000">
                <a:solidFill>
                  <a:schemeClr val="tx1"/>
                </a:solidFill>
                <a:latin typeface="+mn-lt"/>
              </a:defRPr>
            </a:lvl9pPr>
          </a:lstStyle>
          <a:p>
            <a:pPr>
              <a:buClr>
                <a:srgbClr val="FFFFFF"/>
              </a:buClr>
            </a:pPr>
            <a:r>
              <a:rPr lang="en-US" kern="0" dirty="0">
                <a:solidFill>
                  <a:srgbClr val="FFFFFF">
                    <a:lumMod val="50000"/>
                  </a:srgbClr>
                </a:solidFill>
              </a:rPr>
              <a:t>Click icon to add logo</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sp>
        <p:nvSpPr>
          <p:cNvPr id="49" name="Text Box 15"/>
          <p:cNvSpPr txBox="1">
            <a:spLocks noChangeArrowheads="1"/>
          </p:cNvSpPr>
          <p:nvPr userDrawn="1"/>
        </p:nvSpPr>
        <p:spPr bwMode="ltGray">
          <a:xfrm>
            <a:off x="383501" y="5535090"/>
            <a:ext cx="2868716" cy="184652"/>
          </a:xfrm>
          <a:prstGeom prst="rect">
            <a:avLst/>
          </a:prstGeom>
          <a:noFill/>
          <a:ln w="9525">
            <a:solidFill>
              <a:srgbClr val="000000"/>
            </a:solidFill>
            <a:miter lim="800000"/>
            <a:headEnd/>
            <a:tailEnd/>
          </a:ln>
        </p:spPr>
        <p:txBody>
          <a:bodyPr wrap="none" lIns="45711" tIns="45711" rIns="45711" bIns="27427" anchor="ctr">
            <a:spAutoFit/>
          </a:bodyPr>
          <a:lstStyle>
            <a:lvl1pPr eaLnBrk="0" hangingPunct="0">
              <a:defRPr sz="1600">
                <a:solidFill>
                  <a:schemeClr val="tx1"/>
                </a:solidFill>
                <a:latin typeface="Arial" pitchFamily="34" charset="0"/>
                <a:ea typeface="ＭＳ Ｐゴシック" pitchFamily="34" charset="-128"/>
              </a:defRPr>
            </a:lvl1pPr>
            <a:lvl2pPr marL="742950" indent="-285750" eaLnBrk="0" hangingPunct="0">
              <a:defRPr sz="1600">
                <a:solidFill>
                  <a:schemeClr val="tx1"/>
                </a:solidFill>
                <a:latin typeface="Arial" pitchFamily="34" charset="0"/>
                <a:ea typeface="ＭＳ Ｐゴシック" pitchFamily="34" charset="-128"/>
              </a:defRPr>
            </a:lvl2pPr>
            <a:lvl3pPr marL="1143000" indent="-228600" eaLnBrk="0" hangingPunct="0">
              <a:defRPr sz="1600">
                <a:solidFill>
                  <a:schemeClr val="tx1"/>
                </a:solidFill>
                <a:latin typeface="Arial" pitchFamily="34" charset="0"/>
                <a:ea typeface="ＭＳ Ｐゴシック" pitchFamily="34" charset="-128"/>
              </a:defRPr>
            </a:lvl3pPr>
            <a:lvl4pPr marL="1600200" indent="-228600" eaLnBrk="0" hangingPunct="0">
              <a:defRPr sz="1600">
                <a:solidFill>
                  <a:schemeClr val="tx1"/>
                </a:solidFill>
                <a:latin typeface="Arial" pitchFamily="34" charset="0"/>
                <a:ea typeface="ＭＳ Ｐゴシック" pitchFamily="34" charset="-128"/>
              </a:defRPr>
            </a:lvl4pPr>
            <a:lvl5pPr marL="2057400" indent="-228600" eaLnBrk="0" hangingPunct="0">
              <a:defRPr sz="16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9pPr>
          </a:lstStyle>
          <a:p>
            <a:pPr fontAlgn="auto">
              <a:lnSpc>
                <a:spcPct val="90000"/>
              </a:lnSpc>
              <a:spcBef>
                <a:spcPts val="0"/>
              </a:spcBef>
              <a:spcAft>
                <a:spcPts val="0"/>
              </a:spcAft>
              <a:defRPr/>
            </a:pPr>
            <a:r>
              <a:rPr lang="en-US" sz="800" b="1" kern="0" dirty="0">
                <a:solidFill>
                  <a:srgbClr val="000000"/>
                </a:solidFill>
                <a:latin typeface="Arial"/>
                <a:cs typeface="+mn-cs"/>
              </a:rPr>
              <a:t>Not FDIC Insured </a:t>
            </a:r>
            <a:r>
              <a:rPr lang="en-US" sz="800" b="1" kern="0" dirty="0">
                <a:solidFill>
                  <a:srgbClr val="000000"/>
                </a:solidFill>
                <a:latin typeface="Arial"/>
                <a:cs typeface="+mn-cs"/>
                <a:sym typeface="Wingdings" pitchFamily="2" charset="2"/>
              </a:rPr>
              <a:t> May Lose Value  No Bank Guarantee</a:t>
            </a:r>
          </a:p>
        </p:txBody>
      </p:sp>
    </p:spTree>
    <p:extLst>
      <p:ext uri="{BB962C8B-B14F-4D97-AF65-F5344CB8AC3E}">
        <p14:creationId xmlns:p14="http://schemas.microsoft.com/office/powerpoint/2010/main" val="528813695"/>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1_TOC/Agenda">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a:noFill/>
          <a:ln w="9525">
            <a:noFill/>
            <a:miter lim="800000"/>
            <a:headEnd/>
            <a:tailEnd/>
          </a:ln>
          <a:effectLst/>
        </p:spPr>
        <p:txBody>
          <a:bodyPr tIns="45720"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5" y="1339850"/>
            <a:ext cx="8188710" cy="4878388"/>
          </a:xfrm>
        </p:spPr>
        <p:txBody>
          <a:bodyPr/>
          <a:lstStyle>
            <a:lvl1pPr marL="227013" indent="-227013">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963" indent="-217488">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7"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8" name="Group 7"/>
          <p:cNvGrpSpPr/>
          <p:nvPr userDrawn="1"/>
        </p:nvGrpSpPr>
        <p:grpSpPr>
          <a:xfrm>
            <a:off x="7364320" y="6412511"/>
            <a:ext cx="1371600" cy="283464"/>
            <a:chOff x="4291013" y="3178175"/>
            <a:chExt cx="3197225" cy="688975"/>
          </a:xfrm>
        </p:grpSpPr>
        <p:sp>
          <p:nvSpPr>
            <p:cNvPr id="9"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1"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2"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6"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Tree>
    <p:extLst>
      <p:ext uri="{BB962C8B-B14F-4D97-AF65-F5344CB8AC3E}">
        <p14:creationId xmlns:p14="http://schemas.microsoft.com/office/powerpoint/2010/main" val="553200306"/>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9"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0" name="Group 9"/>
          <p:cNvGrpSpPr/>
          <p:nvPr userDrawn="1"/>
        </p:nvGrpSpPr>
        <p:grpSpPr>
          <a:xfrm>
            <a:off x="7364320" y="6412511"/>
            <a:ext cx="1371600" cy="283464"/>
            <a:chOff x="4291013" y="3178175"/>
            <a:chExt cx="3197225" cy="688975"/>
          </a:xfrm>
        </p:grpSpPr>
        <p:sp>
          <p:nvSpPr>
            <p:cNvPr id="11"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2"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6"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36"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35800248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1_Bulleted Lis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lvl1pPr>
              <a:defRPr>
                <a:solidFill>
                  <a:srgbClr val="333F48"/>
                </a:solidFill>
              </a:defRPr>
            </a:lvl1pPr>
          </a:lstStyle>
          <a:p>
            <a:r>
              <a:rPr lang="en-US"/>
              <a:t>Click to edit Master title style</a:t>
            </a:r>
            <a:endParaRPr lang="en-US" dirty="0"/>
          </a:p>
        </p:txBody>
      </p:sp>
      <p:sp>
        <p:nvSpPr>
          <p:cNvPr id="11" name="Content Placeholder 2"/>
          <p:cNvSpPr>
            <a:spLocks noGrp="1"/>
          </p:cNvSpPr>
          <p:nvPr>
            <p:ph idx="12"/>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68692"/>
              </a:buClr>
              <a:defRPr lang="en-US" sz="1200" dirty="0" smtClean="0">
                <a:solidFill>
                  <a:srgbClr val="000000"/>
                </a:solidFill>
                <a:latin typeface="+mn-lt"/>
              </a:defRPr>
            </a:lvl3pPr>
            <a:lvl4pPr marL="342900" indent="-114300">
              <a:buClr>
                <a:srgbClr val="000000"/>
              </a:buClr>
              <a:buSzPct val="100000"/>
              <a:buFont typeface="Arial" pitchFamily="34" charset="0"/>
              <a:buChar char="•"/>
              <a:defRPr sz="12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3"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201607-20094</a:t>
            </a:r>
            <a:endParaRPr lang="en-US" dirty="0"/>
          </a:p>
        </p:txBody>
      </p:sp>
      <p:grpSp>
        <p:nvGrpSpPr>
          <p:cNvPr id="14" name="Group 13"/>
          <p:cNvGrpSpPr/>
          <p:nvPr userDrawn="1"/>
        </p:nvGrpSpPr>
        <p:grpSpPr>
          <a:xfrm>
            <a:off x="7364320" y="6412511"/>
            <a:ext cx="1371600" cy="283464"/>
            <a:chOff x="4291013" y="3178175"/>
            <a:chExt cx="3197225" cy="688975"/>
          </a:xfrm>
        </p:grpSpPr>
        <p:sp>
          <p:nvSpPr>
            <p:cNvPr id="15"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40"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929278358"/>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7" name="Content Placeholder 2"/>
          <p:cNvSpPr>
            <a:spLocks noGrp="1"/>
          </p:cNvSpPr>
          <p:nvPr>
            <p:ph idx="13"/>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chemeClr val="accent3"/>
                </a:solidFill>
                <a:latin typeface="+mn-lt"/>
                <a:ea typeface="+mn-ea"/>
                <a:cs typeface="+mn-cs"/>
              </a:defRPr>
            </a:lvl1pPr>
            <a:lvl2pPr>
              <a:spcBef>
                <a:spcPts val="2000"/>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lvl="0"/>
            <a:r>
              <a:rPr lang="en-US"/>
              <a:t>Click to edit Master text styles</a:t>
            </a:r>
          </a:p>
        </p:txBody>
      </p:sp>
      <p:sp>
        <p:nvSpPr>
          <p:cNvPr id="10"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1"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2" name="Group 11"/>
          <p:cNvGrpSpPr/>
          <p:nvPr userDrawn="1"/>
        </p:nvGrpSpPr>
        <p:grpSpPr>
          <a:xfrm>
            <a:off x="7364320" y="6412511"/>
            <a:ext cx="1371600" cy="283464"/>
            <a:chOff x="4291013" y="3178175"/>
            <a:chExt cx="3197225" cy="688975"/>
          </a:xfrm>
        </p:grpSpPr>
        <p:sp>
          <p:nvSpPr>
            <p:cNvPr id="13"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6"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6"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38"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594163116"/>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2_Bulleted Lis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lvl1pPr>
              <a:defRPr>
                <a:solidFill>
                  <a:srgbClr val="333F48"/>
                </a:solidFill>
              </a:defRPr>
            </a:lvl1pPr>
          </a:lstStyle>
          <a:p>
            <a:r>
              <a:rPr lang="en-US"/>
              <a:t>Click to edit Master title style</a:t>
            </a:r>
            <a:endParaRPr lang="en-US" dirty="0"/>
          </a:p>
        </p:txBody>
      </p:sp>
      <p:sp>
        <p:nvSpPr>
          <p:cNvPr id="11" name="Content Placeholder 2"/>
          <p:cNvSpPr>
            <a:spLocks noGrp="1"/>
          </p:cNvSpPr>
          <p:nvPr>
            <p:ph idx="12"/>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68692"/>
              </a:buClr>
              <a:defRPr lang="en-US" sz="1200" dirty="0" smtClean="0">
                <a:solidFill>
                  <a:srgbClr val="000000"/>
                </a:solidFill>
                <a:latin typeface="+mn-lt"/>
              </a:defRPr>
            </a:lvl3pPr>
            <a:lvl4pPr marL="342900" indent="-114300">
              <a:buClr>
                <a:srgbClr val="000000"/>
              </a:buClr>
              <a:buSzPct val="100000"/>
              <a:buFont typeface="Arial" pitchFamily="34" charset="0"/>
              <a:buChar char="•"/>
              <a:defRPr sz="12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3"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4" name="Group 13"/>
          <p:cNvGrpSpPr/>
          <p:nvPr userDrawn="1"/>
        </p:nvGrpSpPr>
        <p:grpSpPr>
          <a:xfrm>
            <a:off x="7364320" y="6412511"/>
            <a:ext cx="1371600" cy="283464"/>
            <a:chOff x="4291013" y="3178175"/>
            <a:chExt cx="3197225" cy="688975"/>
          </a:xfrm>
        </p:grpSpPr>
        <p:sp>
          <p:nvSpPr>
            <p:cNvPr id="15"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6"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6"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9"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40"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400943499"/>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1_Bulleted List - with subhead">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p>
            <a:r>
              <a:rPr lang="en-US"/>
              <a:t>Click to edit Master title style</a:t>
            </a:r>
            <a:endParaRPr lang="en-US" dirty="0"/>
          </a:p>
        </p:txBody>
      </p:sp>
      <p:sp>
        <p:nvSpPr>
          <p:cNvPr id="11" name="Content Placeholder 2"/>
          <p:cNvSpPr>
            <a:spLocks noGrp="1"/>
          </p:cNvSpPr>
          <p:nvPr>
            <p:ph idx="12"/>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68692"/>
              </a:buClr>
              <a:defRPr lang="en-US" sz="1200" dirty="0" smtClean="0">
                <a:solidFill>
                  <a:srgbClr val="000000"/>
                </a:solidFill>
                <a:latin typeface="+mn-lt"/>
              </a:defRPr>
            </a:lvl3pPr>
            <a:lvl4pPr marL="342900" indent="-114300">
              <a:buClr>
                <a:srgbClr val="000000"/>
              </a:buClr>
              <a:buSzPct val="100000"/>
              <a:buFont typeface="Arial" pitchFamily="34" charset="0"/>
              <a:buChar char="•"/>
              <a:defRPr sz="12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3"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4" name="Group 13"/>
          <p:cNvGrpSpPr/>
          <p:nvPr userDrawn="1"/>
        </p:nvGrpSpPr>
        <p:grpSpPr>
          <a:xfrm>
            <a:off x="7364320" y="6412511"/>
            <a:ext cx="1371600" cy="283464"/>
            <a:chOff x="4291013" y="3178175"/>
            <a:chExt cx="3197225" cy="688975"/>
          </a:xfrm>
        </p:grpSpPr>
        <p:sp>
          <p:nvSpPr>
            <p:cNvPr id="15"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6"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6"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9"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40"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013632139"/>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1_Important Information">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3" name="Content Placeholder 2"/>
          <p:cNvSpPr>
            <a:spLocks noGrp="1"/>
          </p:cNvSpPr>
          <p:nvPr>
            <p:ph idx="1"/>
          </p:nvPr>
        </p:nvSpPr>
        <p:spPr>
          <a:xfrm>
            <a:off x="317115" y="1076325"/>
            <a:ext cx="8188710" cy="4808538"/>
          </a:xfrm>
          <a:noFill/>
          <a:ln w="9525">
            <a:noFill/>
            <a:miter lim="800000"/>
            <a:headEnd/>
            <a:tailEnd/>
          </a:ln>
          <a:effectLst/>
        </p:spPr>
        <p:txBody>
          <a:bodyPr lIns="91440"/>
          <a:lstStyle>
            <a:lvl1pPr marL="0" indent="0" algn="l" rtl="0" eaLnBrk="1" fontAlgn="base" hangingPunct="1">
              <a:spcAft>
                <a:spcPct val="0"/>
              </a:spcAft>
              <a:buSzPct val="40000"/>
              <a:defRPr lang="en-US" sz="1000" b="0" dirty="0" smtClean="0">
                <a:solidFill>
                  <a:srgbClr val="000000"/>
                </a:solidFill>
                <a:latin typeface="+mn-lt"/>
                <a:ea typeface="+mn-ea"/>
                <a:cs typeface="+mn-cs"/>
              </a:defRPr>
            </a:lvl1pPr>
            <a:lvl2pPr marL="0" indent="0" algn="l" rtl="0" eaLnBrk="1" fontAlgn="base" hangingPunct="1">
              <a:spcBef>
                <a:spcPts val="600"/>
              </a:spcBef>
              <a:spcAft>
                <a:spcPct val="0"/>
              </a:spcAft>
              <a:buSzPct val="40000"/>
              <a:buNone/>
              <a:defRPr lang="en-US" sz="1000" b="1" dirty="0">
                <a:solidFill>
                  <a:srgbClr val="000000"/>
                </a:solidFill>
                <a:latin typeface="+mn-lt"/>
                <a:ea typeface="+mn-ea"/>
                <a:cs typeface="+mn-cs"/>
              </a:defRPr>
            </a:lvl2pPr>
          </a:lstStyle>
          <a:p>
            <a:pPr lvl="0"/>
            <a:r>
              <a:rPr lang="en-US"/>
              <a:t>Click to edit Master text styles</a:t>
            </a:r>
          </a:p>
          <a:p>
            <a:pPr lvl="1"/>
            <a:r>
              <a:rPr lang="en-US"/>
              <a:t>Second level</a:t>
            </a:r>
          </a:p>
        </p:txBody>
      </p:sp>
      <p:sp>
        <p:nvSpPr>
          <p:cNvPr id="9"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0"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1" name="Group 10"/>
          <p:cNvGrpSpPr/>
          <p:nvPr userDrawn="1"/>
        </p:nvGrpSpPr>
        <p:grpSpPr>
          <a:xfrm>
            <a:off x="7364320" y="6412511"/>
            <a:ext cx="1371600" cy="283464"/>
            <a:chOff x="4291013" y="3178175"/>
            <a:chExt cx="3197225" cy="688975"/>
          </a:xfrm>
        </p:grpSpPr>
        <p:sp>
          <p:nvSpPr>
            <p:cNvPr id="12"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6"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6"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37"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4153946553"/>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1_Biograph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17115" y="1073258"/>
            <a:ext cx="8188710" cy="439305"/>
          </a:xfrm>
        </p:spPr>
        <p:txBody>
          <a:bodyPr lIns="91440"/>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17115" y="1526850"/>
            <a:ext cx="8188710" cy="4691387"/>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2"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3" name="Group 12"/>
          <p:cNvGrpSpPr/>
          <p:nvPr userDrawn="1"/>
        </p:nvGrpSpPr>
        <p:grpSpPr>
          <a:xfrm>
            <a:off x="7364320" y="6412511"/>
            <a:ext cx="1371600" cy="283464"/>
            <a:chOff x="4291013" y="3178175"/>
            <a:chExt cx="3197225" cy="688975"/>
          </a:xfrm>
        </p:grpSpPr>
        <p:sp>
          <p:nvSpPr>
            <p:cNvPr id="14"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6"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6"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39"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921479985"/>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1_Biography 2">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7948"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17115" y="1073258"/>
            <a:ext cx="8187948" cy="439305"/>
          </a:xfrm>
        </p:spPr>
        <p:txBody>
          <a:bodyPr lIns="91440"/>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17115" y="15268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Content Placeholder 2"/>
          <p:cNvSpPr>
            <a:spLocks noGrp="1"/>
          </p:cNvSpPr>
          <p:nvPr>
            <p:ph idx="17"/>
          </p:nvPr>
        </p:nvSpPr>
        <p:spPr>
          <a:xfrm>
            <a:off x="317115" y="3666458"/>
            <a:ext cx="8188710" cy="439305"/>
          </a:xfrm>
        </p:spPr>
        <p:txBody>
          <a:bodyPr lIns="91440"/>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9" name="Content Placeholder 9"/>
          <p:cNvSpPr>
            <a:spLocks noGrp="1"/>
          </p:cNvSpPr>
          <p:nvPr>
            <p:ph sz="quarter" idx="18"/>
          </p:nvPr>
        </p:nvSpPr>
        <p:spPr>
          <a:xfrm>
            <a:off x="317115" y="41200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4"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5" name="Group 14"/>
          <p:cNvGrpSpPr/>
          <p:nvPr userDrawn="1"/>
        </p:nvGrpSpPr>
        <p:grpSpPr>
          <a:xfrm>
            <a:off x="7364320" y="6412511"/>
            <a:ext cx="1371600" cy="283464"/>
            <a:chOff x="4291013" y="3178175"/>
            <a:chExt cx="3197225" cy="688975"/>
          </a:xfrm>
        </p:grpSpPr>
        <p:sp>
          <p:nvSpPr>
            <p:cNvPr id="16"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6"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9"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0"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41"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431513789"/>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73742" cy="838200"/>
          </a:xfrm>
        </p:spPr>
        <p:txBody>
          <a:bodyPr/>
          <a:lstStyle/>
          <a:p>
            <a:r>
              <a:rPr lang="en-US"/>
              <a:t>Click to edit Master title style</a:t>
            </a:r>
            <a:endParaRPr lang="en-US" dirty="0"/>
          </a:p>
        </p:txBody>
      </p:sp>
      <p:sp>
        <p:nvSpPr>
          <p:cNvPr id="3" name="Content Placeholder 2"/>
          <p:cNvSpPr>
            <a:spLocks noGrp="1"/>
          </p:cNvSpPr>
          <p:nvPr>
            <p:ph sz="half" idx="1"/>
          </p:nvPr>
        </p:nvSpPr>
        <p:spPr>
          <a:xfrm>
            <a:off x="317115" y="1339850"/>
            <a:ext cx="3878262" cy="4878388"/>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buClr>
                <a:srgbClr val="768692"/>
              </a:buClr>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Content Placeholder 2"/>
          <p:cNvSpPr>
            <a:spLocks noGrp="1"/>
          </p:cNvSpPr>
          <p:nvPr>
            <p:ph sz="half" idx="13"/>
          </p:nvPr>
        </p:nvSpPr>
        <p:spPr>
          <a:xfrm>
            <a:off x="4611450" y="1339850"/>
            <a:ext cx="3878262" cy="4878388"/>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buClr>
                <a:srgbClr val="768692"/>
              </a:buClr>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2"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3" name="Group 12"/>
          <p:cNvGrpSpPr/>
          <p:nvPr userDrawn="1"/>
        </p:nvGrpSpPr>
        <p:grpSpPr>
          <a:xfrm>
            <a:off x="7364320" y="6412511"/>
            <a:ext cx="1371600" cy="283464"/>
            <a:chOff x="4291013" y="3178175"/>
            <a:chExt cx="3197225" cy="688975"/>
          </a:xfrm>
        </p:grpSpPr>
        <p:sp>
          <p:nvSpPr>
            <p:cNvPr id="14"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6"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6"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39"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709877148"/>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68680"/>
          </a:xfrm>
        </p:spPr>
        <p:txBody>
          <a:bodyPr/>
          <a:lstStyle>
            <a:lvl1pPr>
              <a:defRPr/>
            </a:lvl1pPr>
          </a:lstStyle>
          <a:p>
            <a:r>
              <a:rPr lang="en-US"/>
              <a:t>Click to edit Master title style</a:t>
            </a:r>
            <a:endParaRPr lang="en-US" dirty="0"/>
          </a:p>
        </p:txBody>
      </p:sp>
      <p:sp>
        <p:nvSpPr>
          <p:cNvPr id="3" name="Text Placeholder 2"/>
          <p:cNvSpPr>
            <a:spLocks noGrp="1"/>
          </p:cNvSpPr>
          <p:nvPr>
            <p:ph type="body" idx="1" hasCustomPrompt="1"/>
          </p:nvPr>
        </p:nvSpPr>
        <p:spPr>
          <a:xfrm>
            <a:off x="317115" y="1004757"/>
            <a:ext cx="4040188" cy="639762"/>
          </a:xfrm>
        </p:spPr>
        <p:txBody>
          <a:bodyPr lIns="91440" anchor="b"/>
          <a:lstStyle>
            <a:lvl1pPr marL="0" indent="0">
              <a:buNone/>
              <a:defRPr sz="1400" b="1">
                <a:solidFill>
                  <a:srgbClr val="000000"/>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5" name="Text Placeholder 4"/>
          <p:cNvSpPr>
            <a:spLocks noGrp="1"/>
          </p:cNvSpPr>
          <p:nvPr>
            <p:ph type="body" sz="quarter" idx="3" hasCustomPrompt="1"/>
          </p:nvPr>
        </p:nvSpPr>
        <p:spPr>
          <a:xfrm>
            <a:off x="4449057" y="1004757"/>
            <a:ext cx="4041775" cy="639762"/>
          </a:xfrm>
        </p:spPr>
        <p:txBody>
          <a:bodyPr lIns="91440" anchor="b"/>
          <a:lstStyle>
            <a:lvl1pPr marL="0" indent="0">
              <a:buNone/>
              <a:defRPr sz="1400" b="1">
                <a:solidFill>
                  <a:srgbClr val="000000"/>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10" name="Content Placeholder 2"/>
          <p:cNvSpPr>
            <a:spLocks noGrp="1"/>
          </p:cNvSpPr>
          <p:nvPr>
            <p:ph sz="half" idx="13"/>
          </p:nvPr>
        </p:nvSpPr>
        <p:spPr>
          <a:xfrm>
            <a:off x="317115" y="1664594"/>
            <a:ext cx="4041648" cy="4553643"/>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Content Placeholder 2"/>
          <p:cNvSpPr>
            <a:spLocks noGrp="1"/>
          </p:cNvSpPr>
          <p:nvPr>
            <p:ph sz="half" idx="14"/>
          </p:nvPr>
        </p:nvSpPr>
        <p:spPr>
          <a:xfrm>
            <a:off x="4449057" y="1665794"/>
            <a:ext cx="4041648" cy="4552443"/>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Footer Placeholder 4"/>
          <p:cNvSpPr>
            <a:spLocks noGrp="1"/>
          </p:cNvSpPr>
          <p:nvPr>
            <p:ph type="ftr" sz="quarter" idx="16"/>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5" name="Rectangle 155"/>
          <p:cNvSpPr>
            <a:spLocks noGrp="1" noChangeArrowheads="1"/>
          </p:cNvSpPr>
          <p:nvPr>
            <p:ph type="dt" sz="half" idx="17"/>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6" name="Group 15"/>
          <p:cNvGrpSpPr/>
          <p:nvPr userDrawn="1"/>
        </p:nvGrpSpPr>
        <p:grpSpPr>
          <a:xfrm>
            <a:off x="7364320" y="6412511"/>
            <a:ext cx="1371600" cy="283464"/>
            <a:chOff x="4291013" y="3178175"/>
            <a:chExt cx="3197225" cy="688975"/>
          </a:xfrm>
        </p:grpSpPr>
        <p:sp>
          <p:nvSpPr>
            <p:cNvPr id="17"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6"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9"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0"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1"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42" name="Slide Number Placeholder 3"/>
          <p:cNvSpPr>
            <a:spLocks noGrp="1"/>
          </p:cNvSpPr>
          <p:nvPr>
            <p:ph type="sldNum" sz="quarter" idx="18"/>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3237790054"/>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Back_Cover_Disclosures">
    <p:spTree>
      <p:nvGrpSpPr>
        <p:cNvPr id="1" name=""/>
        <p:cNvGrpSpPr/>
        <p:nvPr/>
      </p:nvGrpSpPr>
      <p:grpSpPr>
        <a:xfrm>
          <a:off x="0" y="0"/>
          <a:ext cx="0" cy="0"/>
          <a:chOff x="0" y="0"/>
          <a:chExt cx="0" cy="0"/>
        </a:xfrm>
      </p:grpSpPr>
      <p:sp>
        <p:nvSpPr>
          <p:cNvPr id="11" name="Content Placeholder 10"/>
          <p:cNvSpPr>
            <a:spLocks noGrp="1"/>
          </p:cNvSpPr>
          <p:nvPr>
            <p:ph sz="quarter" idx="15" hasCustomPrompt="1"/>
          </p:nvPr>
        </p:nvSpPr>
        <p:spPr>
          <a:xfrm>
            <a:off x="298450" y="6565046"/>
            <a:ext cx="711200" cy="214312"/>
          </a:xfrm>
        </p:spPr>
        <p:txBody>
          <a:bodyPr/>
          <a:lstStyle>
            <a:lvl1pPr>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dirty="0"/>
              <a:t>XXXXXX.1.0</a:t>
            </a:r>
          </a:p>
        </p:txBody>
      </p:sp>
      <p:sp>
        <p:nvSpPr>
          <p:cNvPr id="6" name="Content Placeholder 5"/>
          <p:cNvSpPr>
            <a:spLocks noGrp="1"/>
          </p:cNvSpPr>
          <p:nvPr>
            <p:ph sz="quarter" idx="14" hasCustomPrompt="1"/>
          </p:nvPr>
        </p:nvSpPr>
        <p:spPr>
          <a:xfrm>
            <a:off x="1333500" y="6535738"/>
            <a:ext cx="6477000" cy="214312"/>
          </a:xfrm>
        </p:spPr>
        <p:txBody>
          <a:bodyPr/>
          <a:lstStyle>
            <a:lvl1pPr algn="ctr">
              <a:defRPr sz="900" b="0">
                <a:solidFill>
                  <a:schemeClr val="tx1"/>
                </a:solidFill>
              </a:defRPr>
            </a:lvl1pPr>
            <a:lvl2pPr algn="ctr">
              <a:defRPr sz="900" b="0">
                <a:solidFill>
                  <a:schemeClr val="tx1"/>
                </a:solidFill>
              </a:defRPr>
            </a:lvl2pPr>
            <a:lvl3pPr algn="ctr">
              <a:defRPr sz="900" b="0">
                <a:solidFill>
                  <a:schemeClr val="tx1"/>
                </a:solidFill>
              </a:defRPr>
            </a:lvl3pPr>
            <a:lvl4pPr algn="ctr">
              <a:defRPr sz="900" b="0">
                <a:solidFill>
                  <a:schemeClr val="tx1"/>
                </a:solidFill>
              </a:defRPr>
            </a:lvl4pPr>
            <a:lvl5pPr algn="ctr">
              <a:defRPr sz="900" b="0">
                <a:solidFill>
                  <a:schemeClr val="tx1"/>
                </a:solidFill>
              </a:defRPr>
            </a:lvl5pPr>
          </a:lstStyle>
          <a:p>
            <a:pPr lvl="0"/>
            <a:r>
              <a:rPr lang="en-US" altLang="en-US" sz="900" dirty="0"/>
              <a:t>FIDELITY INVESTMENTS INSTITUTIONAL SERVICES COMPANY, INC., 500 SALEM STREET, SMITHFIELD, RI  02917</a:t>
            </a:r>
            <a:endParaRPr lang="en-US" dirty="0"/>
          </a:p>
        </p:txBody>
      </p:sp>
      <p:sp>
        <p:nvSpPr>
          <p:cNvPr id="7" name="Content Placeholder 2"/>
          <p:cNvSpPr>
            <a:spLocks noGrp="1"/>
          </p:cNvSpPr>
          <p:nvPr>
            <p:ph idx="13" hasCustomPrompt="1"/>
          </p:nvPr>
        </p:nvSpPr>
        <p:spPr>
          <a:xfrm>
            <a:off x="317115" y="3228975"/>
            <a:ext cx="8506210" cy="2903538"/>
          </a:xfrm>
        </p:spPr>
        <p:txBody>
          <a:bodyPr lIns="91440" anchor="b"/>
          <a:lstStyle>
            <a:lvl1pPr marL="0" indent="0" algn="l" rtl="0" eaLnBrk="1" fontAlgn="base" hangingPunct="1">
              <a:spcBef>
                <a:spcPts val="300"/>
              </a:spcBef>
              <a:spcAft>
                <a:spcPct val="0"/>
              </a:spcAft>
              <a:buClrTx/>
              <a:buSzTx/>
              <a:buFontTx/>
              <a:buNone/>
              <a:defRPr lang="en-US" sz="1000" b="0" dirty="0" smtClean="0">
                <a:solidFill>
                  <a:schemeClr val="tx1"/>
                </a:solidFill>
              </a:defRPr>
            </a:lvl1pPr>
            <a:lvl2pPr>
              <a:spcBef>
                <a:spcPts val="2000"/>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eaLnBrk="1" hangingPunct="1">
              <a:spcBef>
                <a:spcPts val="300"/>
              </a:spcBef>
              <a:buClrTx/>
              <a:buSzTx/>
              <a:buFontTx/>
              <a:buNone/>
            </a:pPr>
            <a:r>
              <a:rPr lang="en-US" sz="1000" dirty="0">
                <a:latin typeface="+mj-lt"/>
              </a:rPr>
              <a:t>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a:t>
            </a:r>
          </a:p>
          <a:p>
            <a:pPr eaLnBrk="1" hangingPunct="1">
              <a:spcBef>
                <a:spcPts val="300"/>
              </a:spcBef>
              <a:buClrTx/>
              <a:buSzTx/>
              <a:buFontTx/>
              <a:buNone/>
            </a:pPr>
            <a:r>
              <a:rPr lang="en-US" sz="1000" b="1" dirty="0">
                <a:latin typeface="+mj-lt"/>
              </a:rPr>
              <a:t>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a:t>
            </a:r>
          </a:p>
        </p:txBody>
      </p:sp>
      <p:sp>
        <p:nvSpPr>
          <p:cNvPr id="13" name="Content Placeholder 12"/>
          <p:cNvSpPr>
            <a:spLocks noGrp="1"/>
          </p:cNvSpPr>
          <p:nvPr>
            <p:ph sz="quarter" idx="16" hasCustomPrompt="1"/>
          </p:nvPr>
        </p:nvSpPr>
        <p:spPr>
          <a:xfrm>
            <a:off x="7991475" y="6488720"/>
            <a:ext cx="908050" cy="377825"/>
          </a:xfrm>
        </p:spPr>
        <p:txBody>
          <a:bodyPr anchor="b"/>
          <a:lstStyle>
            <a:lvl1pPr algn="r">
              <a:spcBef>
                <a:spcPts val="0"/>
              </a:spcBef>
              <a:defRPr sz="700" b="0">
                <a:solidFill>
                  <a:schemeClr val="tx1"/>
                </a:solidFill>
              </a:defRPr>
            </a:lvl1pPr>
            <a:lvl2pPr algn="r">
              <a:defRPr sz="700" b="0">
                <a:solidFill>
                  <a:schemeClr val="tx1"/>
                </a:solidFill>
              </a:defRPr>
            </a:lvl2pPr>
            <a:lvl3pPr algn="r">
              <a:defRPr sz="700" b="0">
                <a:solidFill>
                  <a:schemeClr val="tx1"/>
                </a:solidFill>
              </a:defRPr>
            </a:lvl3pPr>
            <a:lvl4pPr algn="r">
              <a:defRPr sz="700" b="0">
                <a:solidFill>
                  <a:schemeClr val="tx1"/>
                </a:solidFill>
              </a:defRPr>
            </a:lvl4pPr>
            <a:lvl5pPr algn="r">
              <a:defRPr sz="700" b="0">
                <a:solidFill>
                  <a:schemeClr val="tx1"/>
                </a:solidFill>
              </a:defRPr>
            </a:lvl5pPr>
          </a:lstStyle>
          <a:p>
            <a:pPr lvl="0"/>
            <a:r>
              <a:rPr lang="en-US" dirty="0"/>
              <a:t>1.000000.100</a:t>
            </a:r>
          </a:p>
          <a:p>
            <a:pPr lvl="0"/>
            <a:r>
              <a:rPr lang="en-US" dirty="0"/>
              <a:t>MMYY</a:t>
            </a:r>
          </a:p>
        </p:txBody>
      </p:sp>
    </p:spTree>
    <p:extLst>
      <p:ext uri="{BB962C8B-B14F-4D97-AF65-F5344CB8AC3E}">
        <p14:creationId xmlns:p14="http://schemas.microsoft.com/office/powerpoint/2010/main" val="395714035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9"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0" name="Group 9"/>
          <p:cNvGrpSpPr/>
          <p:nvPr userDrawn="1"/>
        </p:nvGrpSpPr>
        <p:grpSpPr>
          <a:xfrm>
            <a:off x="7364320" y="6412511"/>
            <a:ext cx="1371600" cy="283464"/>
            <a:chOff x="4291013" y="3178175"/>
            <a:chExt cx="3197225" cy="688975"/>
          </a:xfrm>
        </p:grpSpPr>
        <p:sp>
          <p:nvSpPr>
            <p:cNvPr id="11"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2"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6"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36"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69350409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_Bulleted List - with subhead">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p>
            <a:r>
              <a:rPr lang="en-US"/>
              <a:t>Click to edit Master title style</a:t>
            </a:r>
            <a:endParaRPr lang="en-US" dirty="0"/>
          </a:p>
        </p:txBody>
      </p:sp>
      <p:sp>
        <p:nvSpPr>
          <p:cNvPr id="11" name="Content Placeholder 2"/>
          <p:cNvSpPr>
            <a:spLocks noGrp="1"/>
          </p:cNvSpPr>
          <p:nvPr>
            <p:ph idx="12"/>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68692"/>
              </a:buClr>
              <a:defRPr lang="en-US" sz="1200" dirty="0" smtClean="0">
                <a:solidFill>
                  <a:srgbClr val="000000"/>
                </a:solidFill>
                <a:latin typeface="+mn-lt"/>
              </a:defRPr>
            </a:lvl3pPr>
            <a:lvl4pPr marL="342900" indent="-114300">
              <a:buClr>
                <a:srgbClr val="000000"/>
              </a:buClr>
              <a:buSzPct val="100000"/>
              <a:buFont typeface="Arial" pitchFamily="34" charset="0"/>
              <a:buChar char="•"/>
              <a:defRPr sz="12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3"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201607-20094</a:t>
            </a:r>
            <a:endParaRPr lang="en-US" dirty="0"/>
          </a:p>
        </p:txBody>
      </p:sp>
      <p:grpSp>
        <p:nvGrpSpPr>
          <p:cNvPr id="14" name="Group 13"/>
          <p:cNvGrpSpPr/>
          <p:nvPr userDrawn="1"/>
        </p:nvGrpSpPr>
        <p:grpSpPr>
          <a:xfrm>
            <a:off x="7364320" y="6412511"/>
            <a:ext cx="1371600" cy="283464"/>
            <a:chOff x="4291013" y="3178175"/>
            <a:chExt cx="3197225" cy="688975"/>
          </a:xfrm>
        </p:grpSpPr>
        <p:sp>
          <p:nvSpPr>
            <p:cNvPr id="15"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40"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818099560"/>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preserve="1" userDrawn="1">
  <p:cSld name="2_FIAM_External_Print_Cover">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0"/>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l="1379" r="1716"/>
          <a:stretch/>
        </p:blipFill>
        <p:spPr bwMode="auto">
          <a:xfrm>
            <a:off x="0" y="3481388"/>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1"/>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47" name="Rectangle 176"/>
          <p:cNvSpPr>
            <a:spLocks noGrp="1" noChangeArrowheads="1"/>
          </p:cNvSpPr>
          <p:nvPr>
            <p:ph type="ftr" sz="quarter" idx="13"/>
          </p:nvPr>
        </p:nvSpPr>
        <p:spPr>
          <a:xfrm>
            <a:off x="281401" y="5877558"/>
            <a:ext cx="6014623" cy="260350"/>
          </a:xfrm>
          <a:prstGeom prst="rect">
            <a:avLst/>
          </a:prstGeom>
        </p:spPr>
        <p:txBody>
          <a:bodyPr anchor="b" anchorCtr="0"/>
          <a:lstStyle>
            <a:lvl1pPr algn="l">
              <a:defRPr sz="800" b="0" smtClean="0">
                <a:solidFill>
                  <a:srgbClr val="000000"/>
                </a:solidFill>
              </a:defRPr>
            </a:lvl1pPr>
          </a:lstStyle>
          <a:p>
            <a:pPr>
              <a:defRPr/>
            </a:pPr>
            <a:r>
              <a:rPr lang="en-US" b="1" dirty="0"/>
              <a:t>For institutional use only.</a:t>
            </a:r>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sp>
        <p:nvSpPr>
          <p:cNvPr id="49" name="Text Box 15"/>
          <p:cNvSpPr txBox="1">
            <a:spLocks noChangeArrowheads="1"/>
          </p:cNvSpPr>
          <p:nvPr userDrawn="1"/>
        </p:nvSpPr>
        <p:spPr bwMode="ltGray">
          <a:xfrm>
            <a:off x="383501" y="5535090"/>
            <a:ext cx="2868716" cy="184652"/>
          </a:xfrm>
          <a:prstGeom prst="rect">
            <a:avLst/>
          </a:prstGeom>
          <a:noFill/>
          <a:ln w="9525">
            <a:solidFill>
              <a:srgbClr val="000000"/>
            </a:solidFill>
            <a:miter lim="800000"/>
            <a:headEnd/>
            <a:tailEnd/>
          </a:ln>
        </p:spPr>
        <p:txBody>
          <a:bodyPr wrap="none" lIns="45711" tIns="45711" rIns="45711" bIns="27427" anchor="ctr">
            <a:spAutoFit/>
          </a:bodyPr>
          <a:lstStyle>
            <a:lvl1pPr eaLnBrk="0" hangingPunct="0">
              <a:defRPr sz="1600">
                <a:solidFill>
                  <a:schemeClr val="tx1"/>
                </a:solidFill>
                <a:latin typeface="Arial" pitchFamily="34" charset="0"/>
                <a:ea typeface="ＭＳ Ｐゴシック" pitchFamily="34" charset="-128"/>
              </a:defRPr>
            </a:lvl1pPr>
            <a:lvl2pPr marL="742950" indent="-285750" eaLnBrk="0" hangingPunct="0">
              <a:defRPr sz="1600">
                <a:solidFill>
                  <a:schemeClr val="tx1"/>
                </a:solidFill>
                <a:latin typeface="Arial" pitchFamily="34" charset="0"/>
                <a:ea typeface="ＭＳ Ｐゴシック" pitchFamily="34" charset="-128"/>
              </a:defRPr>
            </a:lvl2pPr>
            <a:lvl3pPr marL="1143000" indent="-228600" eaLnBrk="0" hangingPunct="0">
              <a:defRPr sz="1600">
                <a:solidFill>
                  <a:schemeClr val="tx1"/>
                </a:solidFill>
                <a:latin typeface="Arial" pitchFamily="34" charset="0"/>
                <a:ea typeface="ＭＳ Ｐゴシック" pitchFamily="34" charset="-128"/>
              </a:defRPr>
            </a:lvl3pPr>
            <a:lvl4pPr marL="1600200" indent="-228600" eaLnBrk="0" hangingPunct="0">
              <a:defRPr sz="1600">
                <a:solidFill>
                  <a:schemeClr val="tx1"/>
                </a:solidFill>
                <a:latin typeface="Arial" pitchFamily="34" charset="0"/>
                <a:ea typeface="ＭＳ Ｐゴシック" pitchFamily="34" charset="-128"/>
              </a:defRPr>
            </a:lvl4pPr>
            <a:lvl5pPr marL="2057400" indent="-228600" eaLnBrk="0" hangingPunct="0">
              <a:defRPr sz="16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9pPr>
          </a:lstStyle>
          <a:p>
            <a:pPr fontAlgn="auto">
              <a:lnSpc>
                <a:spcPct val="90000"/>
              </a:lnSpc>
              <a:spcBef>
                <a:spcPts val="0"/>
              </a:spcBef>
              <a:spcAft>
                <a:spcPts val="0"/>
              </a:spcAft>
              <a:defRPr/>
            </a:pPr>
            <a:r>
              <a:rPr lang="en-US" sz="800" b="1" kern="0" dirty="0">
                <a:solidFill>
                  <a:srgbClr val="000000"/>
                </a:solidFill>
                <a:latin typeface="Arial"/>
                <a:cs typeface="+mn-cs"/>
              </a:rPr>
              <a:t>Not FDIC Insured </a:t>
            </a:r>
            <a:r>
              <a:rPr lang="en-US" sz="800" b="1" kern="0" dirty="0">
                <a:solidFill>
                  <a:srgbClr val="000000"/>
                </a:solidFill>
                <a:latin typeface="Arial"/>
                <a:cs typeface="+mn-cs"/>
                <a:sym typeface="Wingdings" pitchFamily="2" charset="2"/>
              </a:rPr>
              <a:t> May Lose Value  No Bank Guarantee</a:t>
            </a:r>
          </a:p>
        </p:txBody>
      </p:sp>
    </p:spTree>
    <p:extLst>
      <p:ext uri="{BB962C8B-B14F-4D97-AF65-F5344CB8AC3E}">
        <p14:creationId xmlns:p14="http://schemas.microsoft.com/office/powerpoint/2010/main" val="899751997"/>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2_TOC/Agenda">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a:noFill/>
          <a:ln w="9525">
            <a:noFill/>
            <a:miter lim="800000"/>
            <a:headEnd/>
            <a:tailEnd/>
          </a:ln>
          <a:effectLst/>
        </p:spPr>
        <p:txBody>
          <a:bodyPr tIns="45720"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5" y="1339850"/>
            <a:ext cx="8188710" cy="4878388"/>
          </a:xfrm>
        </p:spPr>
        <p:txBody>
          <a:bodyPr/>
          <a:lstStyle>
            <a:lvl1pPr marL="227013" indent="-227013">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963" indent="-217488">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a:prstGeom prst="rect">
            <a:avLst/>
          </a:prstGeom>
        </p:spPr>
        <p:txBody>
          <a:bodyPr/>
          <a:lstStyle>
            <a:lvl1pPr algn="r">
              <a:defRPr smtClean="0">
                <a:solidFill>
                  <a:srgbClr val="000000"/>
                </a:solidFill>
              </a:defRPr>
            </a:lvl1pPr>
          </a:lstStyle>
          <a:p>
            <a:pPr algn="l">
              <a:defRPr/>
            </a:pPr>
            <a:r>
              <a:rPr lang="en-US" sz="1800" dirty="0"/>
              <a:t>For institutional use only.</a:t>
            </a:r>
          </a:p>
        </p:txBody>
      </p:sp>
      <p:sp>
        <p:nvSpPr>
          <p:cNvPr id="7"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8" name="Group 7"/>
          <p:cNvGrpSpPr/>
          <p:nvPr userDrawn="1"/>
        </p:nvGrpSpPr>
        <p:grpSpPr>
          <a:xfrm>
            <a:off x="7364320" y="6412511"/>
            <a:ext cx="1371600" cy="283464"/>
            <a:chOff x="4291013" y="3178175"/>
            <a:chExt cx="3197225" cy="688975"/>
          </a:xfrm>
        </p:grpSpPr>
        <p:sp>
          <p:nvSpPr>
            <p:cNvPr id="9"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1"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2"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3"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4"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5"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6"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7"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Tree>
    <p:extLst>
      <p:ext uri="{BB962C8B-B14F-4D97-AF65-F5344CB8AC3E}">
        <p14:creationId xmlns:p14="http://schemas.microsoft.com/office/powerpoint/2010/main" val="2105616666"/>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3_Title Onl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9"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sp>
        <p:nvSpPr>
          <p:cNvPr id="36"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3775802164"/>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7" name="Content Placeholder 2"/>
          <p:cNvSpPr>
            <a:spLocks noGrp="1"/>
          </p:cNvSpPr>
          <p:nvPr>
            <p:ph idx="13"/>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chemeClr val="accent3"/>
                </a:solidFill>
                <a:latin typeface="+mn-lt"/>
                <a:ea typeface="+mn-ea"/>
                <a:cs typeface="+mn-cs"/>
              </a:defRPr>
            </a:lvl1pPr>
            <a:lvl2pPr>
              <a:spcBef>
                <a:spcPts val="2000"/>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lvl="0"/>
            <a:r>
              <a:rPr lang="en-US"/>
              <a:t>Click to edit Master text styles</a:t>
            </a:r>
          </a:p>
        </p:txBody>
      </p:sp>
      <p:sp>
        <p:nvSpPr>
          <p:cNvPr id="11"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2" name="Group 11"/>
          <p:cNvGrpSpPr/>
          <p:nvPr userDrawn="1"/>
        </p:nvGrpSpPr>
        <p:grpSpPr>
          <a:xfrm>
            <a:off x="7364320" y="6412511"/>
            <a:ext cx="1371600" cy="283464"/>
            <a:chOff x="4291013" y="3178175"/>
            <a:chExt cx="3197225" cy="688975"/>
          </a:xfrm>
        </p:grpSpPr>
        <p:sp>
          <p:nvSpPr>
            <p:cNvPr id="13"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4"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5"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6"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7"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5"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6"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7"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38"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431590460"/>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3_Bulleted Lis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lvl1pPr>
              <a:defRPr>
                <a:solidFill>
                  <a:srgbClr val="333F48"/>
                </a:solidFill>
              </a:defRPr>
            </a:lvl1pPr>
          </a:lstStyle>
          <a:p>
            <a:r>
              <a:rPr lang="en-US"/>
              <a:t>Click to edit Master title style</a:t>
            </a:r>
            <a:endParaRPr lang="en-US" dirty="0"/>
          </a:p>
        </p:txBody>
      </p:sp>
      <p:sp>
        <p:nvSpPr>
          <p:cNvPr id="11" name="Content Placeholder 2"/>
          <p:cNvSpPr>
            <a:spLocks noGrp="1"/>
          </p:cNvSpPr>
          <p:nvPr>
            <p:ph idx="12"/>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68692"/>
              </a:buClr>
              <a:defRPr lang="en-US" sz="1200" dirty="0" smtClean="0">
                <a:solidFill>
                  <a:srgbClr val="000000"/>
                </a:solidFill>
                <a:latin typeface="+mn-lt"/>
              </a:defRPr>
            </a:lvl3pPr>
            <a:lvl4pPr marL="342900" indent="-114300">
              <a:buClr>
                <a:srgbClr val="000000"/>
              </a:buClr>
              <a:buSzPct val="100000"/>
              <a:buFont typeface="Arial" pitchFamily="34" charset="0"/>
              <a:buChar char="•"/>
              <a:defRPr sz="12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Footer Placeholder 4"/>
          <p:cNvSpPr>
            <a:spLocks noGrp="1"/>
          </p:cNvSpPr>
          <p:nvPr>
            <p:ph type="ftr" sz="quarter" idx="15"/>
          </p:nvPr>
        </p:nvSpPr>
        <p:spPr>
          <a:xfrm>
            <a:off x="320040" y="6483290"/>
            <a:ext cx="3933825" cy="172486"/>
          </a:xfrm>
          <a:prstGeom prst="rect">
            <a:avLst/>
          </a:prstGeom>
        </p:spPr>
        <p:txBody>
          <a:bodyPr/>
          <a:lstStyle>
            <a:lvl1pPr algn="r">
              <a:defRPr smtClean="0">
                <a:solidFill>
                  <a:srgbClr val="000000"/>
                </a:solidFill>
              </a:defRPr>
            </a:lvl1pPr>
          </a:lstStyle>
          <a:p>
            <a:pPr algn="l">
              <a:defRPr/>
            </a:pPr>
            <a:r>
              <a:rPr lang="en-US" sz="1800" dirty="0"/>
              <a:t>For institutional use only.</a:t>
            </a:r>
          </a:p>
        </p:txBody>
      </p:sp>
      <p:sp>
        <p:nvSpPr>
          <p:cNvPr id="13"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4" name="Group 13"/>
          <p:cNvGrpSpPr/>
          <p:nvPr userDrawn="1"/>
        </p:nvGrpSpPr>
        <p:grpSpPr>
          <a:xfrm>
            <a:off x="7364320" y="6412511"/>
            <a:ext cx="1371600" cy="283464"/>
            <a:chOff x="4291013" y="3178175"/>
            <a:chExt cx="3197225" cy="688975"/>
          </a:xfrm>
        </p:grpSpPr>
        <p:sp>
          <p:nvSpPr>
            <p:cNvPr id="15"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6"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7"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5"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6"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7"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8"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9"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40"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4029007300"/>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2_Bulleted List - with subhead">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p>
            <a:r>
              <a:rPr lang="en-US"/>
              <a:t>Click to edit Master title style</a:t>
            </a:r>
            <a:endParaRPr lang="en-US" dirty="0"/>
          </a:p>
        </p:txBody>
      </p:sp>
      <p:sp>
        <p:nvSpPr>
          <p:cNvPr id="11" name="Content Placeholder 2"/>
          <p:cNvSpPr>
            <a:spLocks noGrp="1"/>
          </p:cNvSpPr>
          <p:nvPr>
            <p:ph idx="12"/>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68692"/>
              </a:buClr>
              <a:defRPr lang="en-US" sz="1200" dirty="0" smtClean="0">
                <a:solidFill>
                  <a:srgbClr val="000000"/>
                </a:solidFill>
                <a:latin typeface="+mn-lt"/>
              </a:defRPr>
            </a:lvl3pPr>
            <a:lvl4pPr marL="342900" indent="-114300">
              <a:buClr>
                <a:srgbClr val="000000"/>
              </a:buClr>
              <a:buSzPct val="100000"/>
              <a:buFont typeface="Arial" pitchFamily="34" charset="0"/>
              <a:buChar char="•"/>
              <a:defRPr sz="12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Footer Placeholder 4"/>
          <p:cNvSpPr>
            <a:spLocks noGrp="1"/>
          </p:cNvSpPr>
          <p:nvPr>
            <p:ph type="ftr" sz="quarter" idx="15"/>
          </p:nvPr>
        </p:nvSpPr>
        <p:spPr>
          <a:xfrm>
            <a:off x="320040" y="6483290"/>
            <a:ext cx="3933825" cy="172486"/>
          </a:xfrm>
          <a:prstGeom prst="rect">
            <a:avLst/>
          </a:prstGeom>
        </p:spPr>
        <p:txBody>
          <a:bodyPr/>
          <a:lstStyle>
            <a:lvl1pPr algn="r">
              <a:defRPr smtClean="0">
                <a:solidFill>
                  <a:srgbClr val="000000"/>
                </a:solidFill>
              </a:defRPr>
            </a:lvl1pPr>
          </a:lstStyle>
          <a:p>
            <a:pPr algn="l">
              <a:defRPr/>
            </a:pPr>
            <a:r>
              <a:rPr lang="en-US" sz="1800" dirty="0"/>
              <a:t>For institutional use only.</a:t>
            </a:r>
          </a:p>
        </p:txBody>
      </p:sp>
      <p:sp>
        <p:nvSpPr>
          <p:cNvPr id="13"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4" name="Group 13"/>
          <p:cNvGrpSpPr/>
          <p:nvPr userDrawn="1"/>
        </p:nvGrpSpPr>
        <p:grpSpPr>
          <a:xfrm>
            <a:off x="7364320" y="6412511"/>
            <a:ext cx="1371600" cy="283464"/>
            <a:chOff x="4291013" y="3178175"/>
            <a:chExt cx="3197225" cy="688975"/>
          </a:xfrm>
        </p:grpSpPr>
        <p:sp>
          <p:nvSpPr>
            <p:cNvPr id="15"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6"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7"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5"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6"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7"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8"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9"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40"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4019110950"/>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2_Important Information">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3" name="Content Placeholder 2"/>
          <p:cNvSpPr>
            <a:spLocks noGrp="1"/>
          </p:cNvSpPr>
          <p:nvPr>
            <p:ph idx="1"/>
          </p:nvPr>
        </p:nvSpPr>
        <p:spPr>
          <a:xfrm>
            <a:off x="317115" y="1076325"/>
            <a:ext cx="8188710" cy="4808538"/>
          </a:xfrm>
          <a:noFill/>
          <a:ln w="9525">
            <a:noFill/>
            <a:miter lim="800000"/>
            <a:headEnd/>
            <a:tailEnd/>
          </a:ln>
          <a:effectLst/>
        </p:spPr>
        <p:txBody>
          <a:bodyPr lIns="91440"/>
          <a:lstStyle>
            <a:lvl1pPr marL="0" indent="0" algn="l" rtl="0" eaLnBrk="1" fontAlgn="base" hangingPunct="1">
              <a:spcAft>
                <a:spcPct val="0"/>
              </a:spcAft>
              <a:buSzPct val="40000"/>
              <a:defRPr lang="en-US" sz="1000" b="0" dirty="0" smtClean="0">
                <a:solidFill>
                  <a:srgbClr val="000000"/>
                </a:solidFill>
                <a:latin typeface="+mn-lt"/>
                <a:ea typeface="+mn-ea"/>
                <a:cs typeface="+mn-cs"/>
              </a:defRPr>
            </a:lvl1pPr>
            <a:lvl2pPr marL="0" indent="0" algn="l" rtl="0" eaLnBrk="1" fontAlgn="base" hangingPunct="1">
              <a:spcBef>
                <a:spcPts val="600"/>
              </a:spcBef>
              <a:spcAft>
                <a:spcPct val="0"/>
              </a:spcAft>
              <a:buSzPct val="40000"/>
              <a:buNone/>
              <a:defRPr lang="en-US" sz="1000" b="1" dirty="0">
                <a:solidFill>
                  <a:srgbClr val="000000"/>
                </a:solidFill>
                <a:latin typeface="+mn-lt"/>
                <a:ea typeface="+mn-ea"/>
                <a:cs typeface="+mn-cs"/>
              </a:defRPr>
            </a:lvl2pPr>
          </a:lstStyle>
          <a:p>
            <a:pPr lvl="0"/>
            <a:r>
              <a:rPr lang="en-US"/>
              <a:t>Click to edit Master text styles</a:t>
            </a:r>
          </a:p>
          <a:p>
            <a:pPr lvl="1"/>
            <a:r>
              <a:rPr lang="en-US"/>
              <a:t>Second level</a:t>
            </a:r>
          </a:p>
        </p:txBody>
      </p:sp>
      <p:grpSp>
        <p:nvGrpSpPr>
          <p:cNvPr id="11" name="Group 10"/>
          <p:cNvGrpSpPr/>
          <p:nvPr userDrawn="1"/>
        </p:nvGrpSpPr>
        <p:grpSpPr>
          <a:xfrm>
            <a:off x="7364320" y="6412511"/>
            <a:ext cx="1371600" cy="283464"/>
            <a:chOff x="4291013" y="3178175"/>
            <a:chExt cx="3197225" cy="688975"/>
          </a:xfrm>
        </p:grpSpPr>
        <p:sp>
          <p:nvSpPr>
            <p:cNvPr id="12"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3"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4"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5"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6"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7"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5"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6"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37"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754147011"/>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2_Biograph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17115" y="1073258"/>
            <a:ext cx="8188710" cy="439305"/>
          </a:xfrm>
        </p:spPr>
        <p:txBody>
          <a:bodyPr lIns="91440"/>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17115" y="1526850"/>
            <a:ext cx="8188710" cy="4691387"/>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Footer Placeholder 4"/>
          <p:cNvSpPr>
            <a:spLocks noGrp="1"/>
          </p:cNvSpPr>
          <p:nvPr>
            <p:ph type="ftr" sz="quarter" idx="15"/>
          </p:nvPr>
        </p:nvSpPr>
        <p:spPr>
          <a:xfrm>
            <a:off x="320040" y="6483290"/>
            <a:ext cx="3933825" cy="172486"/>
          </a:xfrm>
          <a:prstGeom prst="rect">
            <a:avLst/>
          </a:prstGeom>
        </p:spPr>
        <p:txBody>
          <a:bodyPr/>
          <a:lstStyle>
            <a:lvl1pPr algn="r">
              <a:defRPr smtClean="0">
                <a:solidFill>
                  <a:srgbClr val="000000"/>
                </a:solidFill>
              </a:defRPr>
            </a:lvl1pPr>
          </a:lstStyle>
          <a:p>
            <a:pPr algn="l">
              <a:defRPr/>
            </a:pPr>
            <a:r>
              <a:rPr lang="en-US" sz="1800" dirty="0"/>
              <a:t>For institutional use only.</a:t>
            </a:r>
          </a:p>
        </p:txBody>
      </p:sp>
      <p:sp>
        <p:nvSpPr>
          <p:cNvPr id="12"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3" name="Group 12"/>
          <p:cNvGrpSpPr/>
          <p:nvPr userDrawn="1"/>
        </p:nvGrpSpPr>
        <p:grpSpPr>
          <a:xfrm>
            <a:off x="7364320" y="6412511"/>
            <a:ext cx="1371600" cy="283464"/>
            <a:chOff x="4291013" y="3178175"/>
            <a:chExt cx="3197225" cy="688975"/>
          </a:xfrm>
        </p:grpSpPr>
        <p:sp>
          <p:nvSpPr>
            <p:cNvPr id="14"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5"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6"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7"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5"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6"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7"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8"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39"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713246621"/>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2_Biography 2">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7948"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17115" y="1073258"/>
            <a:ext cx="8187948" cy="439305"/>
          </a:xfrm>
        </p:spPr>
        <p:txBody>
          <a:bodyPr lIns="91440"/>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17115" y="15268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Content Placeholder 2"/>
          <p:cNvSpPr>
            <a:spLocks noGrp="1"/>
          </p:cNvSpPr>
          <p:nvPr>
            <p:ph idx="17"/>
          </p:nvPr>
        </p:nvSpPr>
        <p:spPr>
          <a:xfrm>
            <a:off x="317115" y="3666458"/>
            <a:ext cx="8188710" cy="439305"/>
          </a:xfrm>
        </p:spPr>
        <p:txBody>
          <a:bodyPr lIns="91440"/>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9" name="Content Placeholder 9"/>
          <p:cNvSpPr>
            <a:spLocks noGrp="1"/>
          </p:cNvSpPr>
          <p:nvPr>
            <p:ph sz="quarter" idx="18"/>
          </p:nvPr>
        </p:nvSpPr>
        <p:spPr>
          <a:xfrm>
            <a:off x="317115" y="41200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Footer Placeholder 4"/>
          <p:cNvSpPr>
            <a:spLocks noGrp="1"/>
          </p:cNvSpPr>
          <p:nvPr>
            <p:ph type="ftr" sz="quarter" idx="15"/>
          </p:nvPr>
        </p:nvSpPr>
        <p:spPr>
          <a:xfrm>
            <a:off x="320040" y="6483290"/>
            <a:ext cx="3933825" cy="172486"/>
          </a:xfrm>
          <a:prstGeom prst="rect">
            <a:avLst/>
          </a:prstGeom>
        </p:spPr>
        <p:txBody>
          <a:bodyPr/>
          <a:lstStyle>
            <a:lvl1pPr algn="r">
              <a:defRPr smtClean="0">
                <a:solidFill>
                  <a:srgbClr val="000000"/>
                </a:solidFill>
              </a:defRPr>
            </a:lvl1pPr>
          </a:lstStyle>
          <a:p>
            <a:pPr algn="l">
              <a:defRPr/>
            </a:pPr>
            <a:r>
              <a:rPr lang="en-US" sz="1800" dirty="0"/>
              <a:t>For institutional use only.</a:t>
            </a:r>
          </a:p>
        </p:txBody>
      </p:sp>
      <p:sp>
        <p:nvSpPr>
          <p:cNvPr id="14"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5" name="Group 14"/>
          <p:cNvGrpSpPr/>
          <p:nvPr userDrawn="1"/>
        </p:nvGrpSpPr>
        <p:grpSpPr>
          <a:xfrm>
            <a:off x="7364320" y="6412511"/>
            <a:ext cx="1371600" cy="283464"/>
            <a:chOff x="4291013" y="3178175"/>
            <a:chExt cx="3197225" cy="688975"/>
          </a:xfrm>
        </p:grpSpPr>
        <p:sp>
          <p:nvSpPr>
            <p:cNvPr id="16"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7"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5"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6"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7"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8"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9"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40"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41"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357478566"/>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2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73742" cy="838200"/>
          </a:xfrm>
        </p:spPr>
        <p:txBody>
          <a:bodyPr/>
          <a:lstStyle/>
          <a:p>
            <a:r>
              <a:rPr lang="en-US"/>
              <a:t>Click to edit Master title style</a:t>
            </a:r>
            <a:endParaRPr lang="en-US" dirty="0"/>
          </a:p>
        </p:txBody>
      </p:sp>
      <p:sp>
        <p:nvSpPr>
          <p:cNvPr id="3" name="Content Placeholder 2"/>
          <p:cNvSpPr>
            <a:spLocks noGrp="1"/>
          </p:cNvSpPr>
          <p:nvPr>
            <p:ph sz="half" idx="1"/>
          </p:nvPr>
        </p:nvSpPr>
        <p:spPr>
          <a:xfrm>
            <a:off x="317115" y="1339850"/>
            <a:ext cx="3878262" cy="4878388"/>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buClr>
                <a:srgbClr val="768692"/>
              </a:buClr>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Content Placeholder 2"/>
          <p:cNvSpPr>
            <a:spLocks noGrp="1"/>
          </p:cNvSpPr>
          <p:nvPr>
            <p:ph sz="half" idx="13"/>
          </p:nvPr>
        </p:nvSpPr>
        <p:spPr>
          <a:xfrm>
            <a:off x="4611450" y="1339850"/>
            <a:ext cx="3878262" cy="4878388"/>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buClr>
                <a:srgbClr val="768692"/>
              </a:buClr>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Footer Placeholder 4"/>
          <p:cNvSpPr>
            <a:spLocks noGrp="1"/>
          </p:cNvSpPr>
          <p:nvPr>
            <p:ph type="ftr" sz="quarter" idx="15"/>
          </p:nvPr>
        </p:nvSpPr>
        <p:spPr>
          <a:xfrm>
            <a:off x="320040" y="6483290"/>
            <a:ext cx="3933825" cy="172486"/>
          </a:xfrm>
          <a:prstGeom prst="rect">
            <a:avLst/>
          </a:prstGeom>
        </p:spPr>
        <p:txBody>
          <a:bodyPr/>
          <a:lstStyle>
            <a:lvl1pPr algn="r">
              <a:defRPr smtClean="0">
                <a:solidFill>
                  <a:srgbClr val="000000"/>
                </a:solidFill>
              </a:defRPr>
            </a:lvl1pPr>
          </a:lstStyle>
          <a:p>
            <a:pPr algn="l">
              <a:defRPr/>
            </a:pPr>
            <a:r>
              <a:rPr lang="en-US" sz="1800" dirty="0"/>
              <a:t>For institutional use only.</a:t>
            </a:r>
          </a:p>
        </p:txBody>
      </p:sp>
      <p:sp>
        <p:nvSpPr>
          <p:cNvPr id="12"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3" name="Group 12"/>
          <p:cNvGrpSpPr/>
          <p:nvPr userDrawn="1"/>
        </p:nvGrpSpPr>
        <p:grpSpPr>
          <a:xfrm>
            <a:off x="7364320" y="6412511"/>
            <a:ext cx="1371600" cy="283464"/>
            <a:chOff x="4291013" y="3178175"/>
            <a:chExt cx="3197225" cy="688975"/>
          </a:xfrm>
        </p:grpSpPr>
        <p:sp>
          <p:nvSpPr>
            <p:cNvPr id="14"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5"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6"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7"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5"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6"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7"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8"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39"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91387357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5.xml"/><Relationship Id="rId13" Type="http://schemas.openxmlformats.org/officeDocument/2006/relationships/slideLayout" Target="../slideLayouts/slideLayout30.xml"/><Relationship Id="rId3" Type="http://schemas.openxmlformats.org/officeDocument/2006/relationships/slideLayout" Target="../slideLayouts/slideLayout20.xml"/><Relationship Id="rId7" Type="http://schemas.openxmlformats.org/officeDocument/2006/relationships/slideLayout" Target="../slideLayouts/slideLayout24.xml"/><Relationship Id="rId12" Type="http://schemas.openxmlformats.org/officeDocument/2006/relationships/slideLayout" Target="../slideLayouts/slideLayout29.xml"/><Relationship Id="rId17" Type="http://schemas.openxmlformats.org/officeDocument/2006/relationships/theme" Target="../theme/theme2.xml"/><Relationship Id="rId2" Type="http://schemas.openxmlformats.org/officeDocument/2006/relationships/slideLayout" Target="../slideLayouts/slideLayout19.xml"/><Relationship Id="rId16" Type="http://schemas.openxmlformats.org/officeDocument/2006/relationships/slideLayout" Target="../slideLayouts/slideLayout33.xml"/><Relationship Id="rId1" Type="http://schemas.openxmlformats.org/officeDocument/2006/relationships/slideLayout" Target="../slideLayouts/slideLayout18.xml"/><Relationship Id="rId6" Type="http://schemas.openxmlformats.org/officeDocument/2006/relationships/slideLayout" Target="../slideLayouts/slideLayout23.xml"/><Relationship Id="rId11" Type="http://schemas.openxmlformats.org/officeDocument/2006/relationships/slideLayout" Target="../slideLayouts/slideLayout28.xml"/><Relationship Id="rId5" Type="http://schemas.openxmlformats.org/officeDocument/2006/relationships/slideLayout" Target="../slideLayouts/slideLayout22.xml"/><Relationship Id="rId15" Type="http://schemas.openxmlformats.org/officeDocument/2006/relationships/slideLayout" Target="../slideLayouts/slideLayout32.xml"/><Relationship Id="rId10" Type="http://schemas.openxmlformats.org/officeDocument/2006/relationships/slideLayout" Target="../slideLayouts/slideLayout27.xml"/><Relationship Id="rId4" Type="http://schemas.openxmlformats.org/officeDocument/2006/relationships/slideLayout" Target="../slideLayouts/slideLayout21.xml"/><Relationship Id="rId9" Type="http://schemas.openxmlformats.org/officeDocument/2006/relationships/slideLayout" Target="../slideLayouts/slideLayout26.xml"/><Relationship Id="rId14" Type="http://schemas.openxmlformats.org/officeDocument/2006/relationships/slideLayout" Target="../slideLayouts/slideLayout3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1.xml"/><Relationship Id="rId13" Type="http://schemas.openxmlformats.org/officeDocument/2006/relationships/slideLayout" Target="../slideLayouts/slideLayout46.xml"/><Relationship Id="rId18" Type="http://schemas.openxmlformats.org/officeDocument/2006/relationships/slideLayout" Target="../slideLayouts/slideLayout51.xml"/><Relationship Id="rId3" Type="http://schemas.openxmlformats.org/officeDocument/2006/relationships/slideLayout" Target="../slideLayouts/slideLayout36.xml"/><Relationship Id="rId21" Type="http://schemas.openxmlformats.org/officeDocument/2006/relationships/slideLayout" Target="../slideLayouts/slideLayout54.xml"/><Relationship Id="rId7" Type="http://schemas.openxmlformats.org/officeDocument/2006/relationships/slideLayout" Target="../slideLayouts/slideLayout40.xml"/><Relationship Id="rId12" Type="http://schemas.openxmlformats.org/officeDocument/2006/relationships/slideLayout" Target="../slideLayouts/slideLayout45.xml"/><Relationship Id="rId17" Type="http://schemas.openxmlformats.org/officeDocument/2006/relationships/slideLayout" Target="../slideLayouts/slideLayout50.xml"/><Relationship Id="rId2" Type="http://schemas.openxmlformats.org/officeDocument/2006/relationships/slideLayout" Target="../slideLayouts/slideLayout35.xml"/><Relationship Id="rId16" Type="http://schemas.openxmlformats.org/officeDocument/2006/relationships/slideLayout" Target="../slideLayouts/slideLayout49.xml"/><Relationship Id="rId20" Type="http://schemas.openxmlformats.org/officeDocument/2006/relationships/slideLayout" Target="../slideLayouts/slideLayout53.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5" Type="http://schemas.openxmlformats.org/officeDocument/2006/relationships/slideLayout" Target="../slideLayouts/slideLayout48.xml"/><Relationship Id="rId10" Type="http://schemas.openxmlformats.org/officeDocument/2006/relationships/slideLayout" Target="../slideLayouts/slideLayout43.xml"/><Relationship Id="rId19" Type="http://schemas.openxmlformats.org/officeDocument/2006/relationships/slideLayout" Target="../slideLayouts/slideLayout52.xml"/><Relationship Id="rId4" Type="http://schemas.openxmlformats.org/officeDocument/2006/relationships/slideLayout" Target="../slideLayouts/slideLayout37.xml"/><Relationship Id="rId9" Type="http://schemas.openxmlformats.org/officeDocument/2006/relationships/slideLayout" Target="../slideLayouts/slideLayout42.xml"/><Relationship Id="rId14" Type="http://schemas.openxmlformats.org/officeDocument/2006/relationships/slideLayout" Target="../slideLayouts/slideLayout47.xml"/><Relationship Id="rId22" Type="http://schemas.openxmlformats.org/officeDocument/2006/relationships/theme" Target="../theme/theme3.xml"/></Relationships>
</file>

<file path=ppt/slideMasters/_rels/slideMaster4.xml.rels><?xml version="1.0" encoding="UTF-8" standalone="yes"?>
<Relationships xmlns="http://schemas.openxmlformats.org/package/2006/relationships"><Relationship Id="rId26" Type="http://schemas.openxmlformats.org/officeDocument/2006/relationships/slideLayout" Target="../slideLayouts/slideLayout80.xml"/><Relationship Id="rId21" Type="http://schemas.openxmlformats.org/officeDocument/2006/relationships/slideLayout" Target="../slideLayouts/slideLayout75.xml"/><Relationship Id="rId42" Type="http://schemas.openxmlformats.org/officeDocument/2006/relationships/slideLayout" Target="../slideLayouts/slideLayout96.xml"/><Relationship Id="rId47" Type="http://schemas.openxmlformats.org/officeDocument/2006/relationships/slideLayout" Target="../slideLayouts/slideLayout101.xml"/><Relationship Id="rId63" Type="http://schemas.openxmlformats.org/officeDocument/2006/relationships/slideLayout" Target="../slideLayouts/slideLayout117.xml"/><Relationship Id="rId68" Type="http://schemas.openxmlformats.org/officeDocument/2006/relationships/slideLayout" Target="../slideLayouts/slideLayout122.xml"/><Relationship Id="rId84" Type="http://schemas.openxmlformats.org/officeDocument/2006/relationships/slideLayout" Target="../slideLayouts/slideLayout138.xml"/><Relationship Id="rId89" Type="http://schemas.openxmlformats.org/officeDocument/2006/relationships/slideLayout" Target="../slideLayouts/slideLayout143.xml"/><Relationship Id="rId16" Type="http://schemas.openxmlformats.org/officeDocument/2006/relationships/slideLayout" Target="../slideLayouts/slideLayout70.xml"/><Relationship Id="rId11" Type="http://schemas.openxmlformats.org/officeDocument/2006/relationships/slideLayout" Target="../slideLayouts/slideLayout65.xml"/><Relationship Id="rId32" Type="http://schemas.openxmlformats.org/officeDocument/2006/relationships/slideLayout" Target="../slideLayouts/slideLayout86.xml"/><Relationship Id="rId37" Type="http://schemas.openxmlformats.org/officeDocument/2006/relationships/slideLayout" Target="../slideLayouts/slideLayout91.xml"/><Relationship Id="rId53" Type="http://schemas.openxmlformats.org/officeDocument/2006/relationships/slideLayout" Target="../slideLayouts/slideLayout107.xml"/><Relationship Id="rId58" Type="http://schemas.openxmlformats.org/officeDocument/2006/relationships/slideLayout" Target="../slideLayouts/slideLayout112.xml"/><Relationship Id="rId74" Type="http://schemas.openxmlformats.org/officeDocument/2006/relationships/slideLayout" Target="../slideLayouts/slideLayout128.xml"/><Relationship Id="rId79" Type="http://schemas.openxmlformats.org/officeDocument/2006/relationships/slideLayout" Target="../slideLayouts/slideLayout133.xml"/><Relationship Id="rId5" Type="http://schemas.openxmlformats.org/officeDocument/2006/relationships/slideLayout" Target="../slideLayouts/slideLayout59.xml"/><Relationship Id="rId90" Type="http://schemas.openxmlformats.org/officeDocument/2006/relationships/theme" Target="../theme/theme4.xml"/><Relationship Id="rId14" Type="http://schemas.openxmlformats.org/officeDocument/2006/relationships/slideLayout" Target="../slideLayouts/slideLayout68.xml"/><Relationship Id="rId22" Type="http://schemas.openxmlformats.org/officeDocument/2006/relationships/slideLayout" Target="../slideLayouts/slideLayout76.xml"/><Relationship Id="rId27" Type="http://schemas.openxmlformats.org/officeDocument/2006/relationships/slideLayout" Target="../slideLayouts/slideLayout81.xml"/><Relationship Id="rId30" Type="http://schemas.openxmlformats.org/officeDocument/2006/relationships/slideLayout" Target="../slideLayouts/slideLayout84.xml"/><Relationship Id="rId35" Type="http://schemas.openxmlformats.org/officeDocument/2006/relationships/slideLayout" Target="../slideLayouts/slideLayout89.xml"/><Relationship Id="rId43" Type="http://schemas.openxmlformats.org/officeDocument/2006/relationships/slideLayout" Target="../slideLayouts/slideLayout97.xml"/><Relationship Id="rId48" Type="http://schemas.openxmlformats.org/officeDocument/2006/relationships/slideLayout" Target="../slideLayouts/slideLayout102.xml"/><Relationship Id="rId56" Type="http://schemas.openxmlformats.org/officeDocument/2006/relationships/slideLayout" Target="../slideLayouts/slideLayout110.xml"/><Relationship Id="rId64" Type="http://schemas.openxmlformats.org/officeDocument/2006/relationships/slideLayout" Target="../slideLayouts/slideLayout118.xml"/><Relationship Id="rId69" Type="http://schemas.openxmlformats.org/officeDocument/2006/relationships/slideLayout" Target="../slideLayouts/slideLayout123.xml"/><Relationship Id="rId77" Type="http://schemas.openxmlformats.org/officeDocument/2006/relationships/slideLayout" Target="../slideLayouts/slideLayout131.xml"/><Relationship Id="rId8" Type="http://schemas.openxmlformats.org/officeDocument/2006/relationships/slideLayout" Target="../slideLayouts/slideLayout62.xml"/><Relationship Id="rId51" Type="http://schemas.openxmlformats.org/officeDocument/2006/relationships/slideLayout" Target="../slideLayouts/slideLayout105.xml"/><Relationship Id="rId72" Type="http://schemas.openxmlformats.org/officeDocument/2006/relationships/slideLayout" Target="../slideLayouts/slideLayout126.xml"/><Relationship Id="rId80" Type="http://schemas.openxmlformats.org/officeDocument/2006/relationships/slideLayout" Target="../slideLayouts/slideLayout134.xml"/><Relationship Id="rId85" Type="http://schemas.openxmlformats.org/officeDocument/2006/relationships/slideLayout" Target="../slideLayouts/slideLayout139.xml"/><Relationship Id="rId3" Type="http://schemas.openxmlformats.org/officeDocument/2006/relationships/slideLayout" Target="../slideLayouts/slideLayout57.xml"/><Relationship Id="rId12" Type="http://schemas.openxmlformats.org/officeDocument/2006/relationships/slideLayout" Target="../slideLayouts/slideLayout66.xml"/><Relationship Id="rId17" Type="http://schemas.openxmlformats.org/officeDocument/2006/relationships/slideLayout" Target="../slideLayouts/slideLayout71.xml"/><Relationship Id="rId25" Type="http://schemas.openxmlformats.org/officeDocument/2006/relationships/slideLayout" Target="../slideLayouts/slideLayout79.xml"/><Relationship Id="rId33" Type="http://schemas.openxmlformats.org/officeDocument/2006/relationships/slideLayout" Target="../slideLayouts/slideLayout87.xml"/><Relationship Id="rId38" Type="http://schemas.openxmlformats.org/officeDocument/2006/relationships/slideLayout" Target="../slideLayouts/slideLayout92.xml"/><Relationship Id="rId46" Type="http://schemas.openxmlformats.org/officeDocument/2006/relationships/slideLayout" Target="../slideLayouts/slideLayout100.xml"/><Relationship Id="rId59" Type="http://schemas.openxmlformats.org/officeDocument/2006/relationships/slideLayout" Target="../slideLayouts/slideLayout113.xml"/><Relationship Id="rId67" Type="http://schemas.openxmlformats.org/officeDocument/2006/relationships/slideLayout" Target="../slideLayouts/slideLayout121.xml"/><Relationship Id="rId20" Type="http://schemas.openxmlformats.org/officeDocument/2006/relationships/slideLayout" Target="../slideLayouts/slideLayout74.xml"/><Relationship Id="rId41" Type="http://schemas.openxmlformats.org/officeDocument/2006/relationships/slideLayout" Target="../slideLayouts/slideLayout95.xml"/><Relationship Id="rId54" Type="http://schemas.openxmlformats.org/officeDocument/2006/relationships/slideLayout" Target="../slideLayouts/slideLayout108.xml"/><Relationship Id="rId62" Type="http://schemas.openxmlformats.org/officeDocument/2006/relationships/slideLayout" Target="../slideLayouts/slideLayout116.xml"/><Relationship Id="rId70" Type="http://schemas.openxmlformats.org/officeDocument/2006/relationships/slideLayout" Target="../slideLayouts/slideLayout124.xml"/><Relationship Id="rId75" Type="http://schemas.openxmlformats.org/officeDocument/2006/relationships/slideLayout" Target="../slideLayouts/slideLayout129.xml"/><Relationship Id="rId83" Type="http://schemas.openxmlformats.org/officeDocument/2006/relationships/slideLayout" Target="../slideLayouts/slideLayout137.xml"/><Relationship Id="rId88" Type="http://schemas.openxmlformats.org/officeDocument/2006/relationships/slideLayout" Target="../slideLayouts/slideLayout142.xml"/><Relationship Id="rId1" Type="http://schemas.openxmlformats.org/officeDocument/2006/relationships/slideLayout" Target="../slideLayouts/slideLayout55.xml"/><Relationship Id="rId6" Type="http://schemas.openxmlformats.org/officeDocument/2006/relationships/slideLayout" Target="../slideLayouts/slideLayout60.xml"/><Relationship Id="rId15" Type="http://schemas.openxmlformats.org/officeDocument/2006/relationships/slideLayout" Target="../slideLayouts/slideLayout69.xml"/><Relationship Id="rId23" Type="http://schemas.openxmlformats.org/officeDocument/2006/relationships/slideLayout" Target="../slideLayouts/slideLayout77.xml"/><Relationship Id="rId28" Type="http://schemas.openxmlformats.org/officeDocument/2006/relationships/slideLayout" Target="../slideLayouts/slideLayout82.xml"/><Relationship Id="rId36" Type="http://schemas.openxmlformats.org/officeDocument/2006/relationships/slideLayout" Target="../slideLayouts/slideLayout90.xml"/><Relationship Id="rId49" Type="http://schemas.openxmlformats.org/officeDocument/2006/relationships/slideLayout" Target="../slideLayouts/slideLayout103.xml"/><Relationship Id="rId57" Type="http://schemas.openxmlformats.org/officeDocument/2006/relationships/slideLayout" Target="../slideLayouts/slideLayout111.xml"/><Relationship Id="rId10" Type="http://schemas.openxmlformats.org/officeDocument/2006/relationships/slideLayout" Target="../slideLayouts/slideLayout64.xml"/><Relationship Id="rId31" Type="http://schemas.openxmlformats.org/officeDocument/2006/relationships/slideLayout" Target="../slideLayouts/slideLayout85.xml"/><Relationship Id="rId44" Type="http://schemas.openxmlformats.org/officeDocument/2006/relationships/slideLayout" Target="../slideLayouts/slideLayout98.xml"/><Relationship Id="rId52" Type="http://schemas.openxmlformats.org/officeDocument/2006/relationships/slideLayout" Target="../slideLayouts/slideLayout106.xml"/><Relationship Id="rId60" Type="http://schemas.openxmlformats.org/officeDocument/2006/relationships/slideLayout" Target="../slideLayouts/slideLayout114.xml"/><Relationship Id="rId65" Type="http://schemas.openxmlformats.org/officeDocument/2006/relationships/slideLayout" Target="../slideLayouts/slideLayout119.xml"/><Relationship Id="rId73" Type="http://schemas.openxmlformats.org/officeDocument/2006/relationships/slideLayout" Target="../slideLayouts/slideLayout127.xml"/><Relationship Id="rId78" Type="http://schemas.openxmlformats.org/officeDocument/2006/relationships/slideLayout" Target="../slideLayouts/slideLayout132.xml"/><Relationship Id="rId81" Type="http://schemas.openxmlformats.org/officeDocument/2006/relationships/slideLayout" Target="../slideLayouts/slideLayout135.xml"/><Relationship Id="rId86" Type="http://schemas.openxmlformats.org/officeDocument/2006/relationships/slideLayout" Target="../slideLayouts/slideLayout140.xml"/><Relationship Id="rId4" Type="http://schemas.openxmlformats.org/officeDocument/2006/relationships/slideLayout" Target="../slideLayouts/slideLayout58.xml"/><Relationship Id="rId9" Type="http://schemas.openxmlformats.org/officeDocument/2006/relationships/slideLayout" Target="../slideLayouts/slideLayout63.xml"/><Relationship Id="rId13" Type="http://schemas.openxmlformats.org/officeDocument/2006/relationships/slideLayout" Target="../slideLayouts/slideLayout67.xml"/><Relationship Id="rId18" Type="http://schemas.openxmlformats.org/officeDocument/2006/relationships/slideLayout" Target="../slideLayouts/slideLayout72.xml"/><Relationship Id="rId39" Type="http://schemas.openxmlformats.org/officeDocument/2006/relationships/slideLayout" Target="../slideLayouts/slideLayout93.xml"/><Relationship Id="rId34" Type="http://schemas.openxmlformats.org/officeDocument/2006/relationships/slideLayout" Target="../slideLayouts/slideLayout88.xml"/><Relationship Id="rId50" Type="http://schemas.openxmlformats.org/officeDocument/2006/relationships/slideLayout" Target="../slideLayouts/slideLayout104.xml"/><Relationship Id="rId55" Type="http://schemas.openxmlformats.org/officeDocument/2006/relationships/slideLayout" Target="../slideLayouts/slideLayout109.xml"/><Relationship Id="rId76" Type="http://schemas.openxmlformats.org/officeDocument/2006/relationships/slideLayout" Target="../slideLayouts/slideLayout130.xml"/><Relationship Id="rId7" Type="http://schemas.openxmlformats.org/officeDocument/2006/relationships/slideLayout" Target="../slideLayouts/slideLayout61.xml"/><Relationship Id="rId71" Type="http://schemas.openxmlformats.org/officeDocument/2006/relationships/slideLayout" Target="../slideLayouts/slideLayout125.xml"/><Relationship Id="rId2" Type="http://schemas.openxmlformats.org/officeDocument/2006/relationships/slideLayout" Target="../slideLayouts/slideLayout56.xml"/><Relationship Id="rId29" Type="http://schemas.openxmlformats.org/officeDocument/2006/relationships/slideLayout" Target="../slideLayouts/slideLayout83.xml"/><Relationship Id="rId24" Type="http://schemas.openxmlformats.org/officeDocument/2006/relationships/slideLayout" Target="../slideLayouts/slideLayout78.xml"/><Relationship Id="rId40" Type="http://schemas.openxmlformats.org/officeDocument/2006/relationships/slideLayout" Target="../slideLayouts/slideLayout94.xml"/><Relationship Id="rId45" Type="http://schemas.openxmlformats.org/officeDocument/2006/relationships/slideLayout" Target="../slideLayouts/slideLayout99.xml"/><Relationship Id="rId66" Type="http://schemas.openxmlformats.org/officeDocument/2006/relationships/slideLayout" Target="../slideLayouts/slideLayout120.xml"/><Relationship Id="rId87" Type="http://schemas.openxmlformats.org/officeDocument/2006/relationships/slideLayout" Target="../slideLayouts/slideLayout141.xml"/><Relationship Id="rId61" Type="http://schemas.openxmlformats.org/officeDocument/2006/relationships/slideLayout" Target="../slideLayouts/slideLayout115.xml"/><Relationship Id="rId82" Type="http://schemas.openxmlformats.org/officeDocument/2006/relationships/slideLayout" Target="../slideLayouts/slideLayout136.xml"/><Relationship Id="rId19" Type="http://schemas.openxmlformats.org/officeDocument/2006/relationships/slideLayout" Target="../slideLayouts/slideLayout73.xml"/></Relationships>
</file>

<file path=ppt/slideMasters/_rels/slideMaster5.xml.rels><?xml version="1.0" encoding="UTF-8" standalone="yes"?>
<Relationships xmlns="http://schemas.openxmlformats.org/package/2006/relationships"><Relationship Id="rId26" Type="http://schemas.openxmlformats.org/officeDocument/2006/relationships/slideLayout" Target="../slideLayouts/slideLayout169.xml"/><Relationship Id="rId21" Type="http://schemas.openxmlformats.org/officeDocument/2006/relationships/slideLayout" Target="../slideLayouts/slideLayout164.xml"/><Relationship Id="rId42" Type="http://schemas.openxmlformats.org/officeDocument/2006/relationships/slideLayout" Target="../slideLayouts/slideLayout185.xml"/><Relationship Id="rId47" Type="http://schemas.openxmlformats.org/officeDocument/2006/relationships/slideLayout" Target="../slideLayouts/slideLayout190.xml"/><Relationship Id="rId63" Type="http://schemas.openxmlformats.org/officeDocument/2006/relationships/slideLayout" Target="../slideLayouts/slideLayout206.xml"/><Relationship Id="rId68" Type="http://schemas.openxmlformats.org/officeDocument/2006/relationships/slideLayout" Target="../slideLayouts/slideLayout211.xml"/><Relationship Id="rId84" Type="http://schemas.openxmlformats.org/officeDocument/2006/relationships/slideLayout" Target="../slideLayouts/slideLayout227.xml"/><Relationship Id="rId89" Type="http://schemas.openxmlformats.org/officeDocument/2006/relationships/slideLayout" Target="../slideLayouts/slideLayout232.xml"/><Relationship Id="rId16" Type="http://schemas.openxmlformats.org/officeDocument/2006/relationships/slideLayout" Target="../slideLayouts/slideLayout159.xml"/><Relationship Id="rId11" Type="http://schemas.openxmlformats.org/officeDocument/2006/relationships/slideLayout" Target="../slideLayouts/slideLayout154.xml"/><Relationship Id="rId32" Type="http://schemas.openxmlformats.org/officeDocument/2006/relationships/slideLayout" Target="../slideLayouts/slideLayout175.xml"/><Relationship Id="rId37" Type="http://schemas.openxmlformats.org/officeDocument/2006/relationships/slideLayout" Target="../slideLayouts/slideLayout180.xml"/><Relationship Id="rId53" Type="http://schemas.openxmlformats.org/officeDocument/2006/relationships/slideLayout" Target="../slideLayouts/slideLayout196.xml"/><Relationship Id="rId58" Type="http://schemas.openxmlformats.org/officeDocument/2006/relationships/slideLayout" Target="../slideLayouts/slideLayout201.xml"/><Relationship Id="rId74" Type="http://schemas.openxmlformats.org/officeDocument/2006/relationships/slideLayout" Target="../slideLayouts/slideLayout217.xml"/><Relationship Id="rId79" Type="http://schemas.openxmlformats.org/officeDocument/2006/relationships/slideLayout" Target="../slideLayouts/slideLayout222.xml"/><Relationship Id="rId5" Type="http://schemas.openxmlformats.org/officeDocument/2006/relationships/slideLayout" Target="../slideLayouts/slideLayout148.xml"/><Relationship Id="rId90" Type="http://schemas.openxmlformats.org/officeDocument/2006/relationships/theme" Target="../theme/theme5.xml"/><Relationship Id="rId14" Type="http://schemas.openxmlformats.org/officeDocument/2006/relationships/slideLayout" Target="../slideLayouts/slideLayout157.xml"/><Relationship Id="rId22" Type="http://schemas.openxmlformats.org/officeDocument/2006/relationships/slideLayout" Target="../slideLayouts/slideLayout165.xml"/><Relationship Id="rId27" Type="http://schemas.openxmlformats.org/officeDocument/2006/relationships/slideLayout" Target="../slideLayouts/slideLayout170.xml"/><Relationship Id="rId30" Type="http://schemas.openxmlformats.org/officeDocument/2006/relationships/slideLayout" Target="../slideLayouts/slideLayout173.xml"/><Relationship Id="rId35" Type="http://schemas.openxmlformats.org/officeDocument/2006/relationships/slideLayout" Target="../slideLayouts/slideLayout178.xml"/><Relationship Id="rId43" Type="http://schemas.openxmlformats.org/officeDocument/2006/relationships/slideLayout" Target="../slideLayouts/slideLayout186.xml"/><Relationship Id="rId48" Type="http://schemas.openxmlformats.org/officeDocument/2006/relationships/slideLayout" Target="../slideLayouts/slideLayout191.xml"/><Relationship Id="rId56" Type="http://schemas.openxmlformats.org/officeDocument/2006/relationships/slideLayout" Target="../slideLayouts/slideLayout199.xml"/><Relationship Id="rId64" Type="http://schemas.openxmlformats.org/officeDocument/2006/relationships/slideLayout" Target="../slideLayouts/slideLayout207.xml"/><Relationship Id="rId69" Type="http://schemas.openxmlformats.org/officeDocument/2006/relationships/slideLayout" Target="../slideLayouts/slideLayout212.xml"/><Relationship Id="rId77" Type="http://schemas.openxmlformats.org/officeDocument/2006/relationships/slideLayout" Target="../slideLayouts/slideLayout220.xml"/><Relationship Id="rId8" Type="http://schemas.openxmlformats.org/officeDocument/2006/relationships/slideLayout" Target="../slideLayouts/slideLayout151.xml"/><Relationship Id="rId51" Type="http://schemas.openxmlformats.org/officeDocument/2006/relationships/slideLayout" Target="../slideLayouts/slideLayout194.xml"/><Relationship Id="rId72" Type="http://schemas.openxmlformats.org/officeDocument/2006/relationships/slideLayout" Target="../slideLayouts/slideLayout215.xml"/><Relationship Id="rId80" Type="http://schemas.openxmlformats.org/officeDocument/2006/relationships/slideLayout" Target="../slideLayouts/slideLayout223.xml"/><Relationship Id="rId85" Type="http://schemas.openxmlformats.org/officeDocument/2006/relationships/slideLayout" Target="../slideLayouts/slideLayout228.xml"/><Relationship Id="rId3" Type="http://schemas.openxmlformats.org/officeDocument/2006/relationships/slideLayout" Target="../slideLayouts/slideLayout146.xml"/><Relationship Id="rId12" Type="http://schemas.openxmlformats.org/officeDocument/2006/relationships/slideLayout" Target="../slideLayouts/slideLayout155.xml"/><Relationship Id="rId17" Type="http://schemas.openxmlformats.org/officeDocument/2006/relationships/slideLayout" Target="../slideLayouts/slideLayout160.xml"/><Relationship Id="rId25" Type="http://schemas.openxmlformats.org/officeDocument/2006/relationships/slideLayout" Target="../slideLayouts/slideLayout168.xml"/><Relationship Id="rId33" Type="http://schemas.openxmlformats.org/officeDocument/2006/relationships/slideLayout" Target="../slideLayouts/slideLayout176.xml"/><Relationship Id="rId38" Type="http://schemas.openxmlformats.org/officeDocument/2006/relationships/slideLayout" Target="../slideLayouts/slideLayout181.xml"/><Relationship Id="rId46" Type="http://schemas.openxmlformats.org/officeDocument/2006/relationships/slideLayout" Target="../slideLayouts/slideLayout189.xml"/><Relationship Id="rId59" Type="http://schemas.openxmlformats.org/officeDocument/2006/relationships/slideLayout" Target="../slideLayouts/slideLayout202.xml"/><Relationship Id="rId67" Type="http://schemas.openxmlformats.org/officeDocument/2006/relationships/slideLayout" Target="../slideLayouts/slideLayout210.xml"/><Relationship Id="rId20" Type="http://schemas.openxmlformats.org/officeDocument/2006/relationships/slideLayout" Target="../slideLayouts/slideLayout163.xml"/><Relationship Id="rId41" Type="http://schemas.openxmlformats.org/officeDocument/2006/relationships/slideLayout" Target="../slideLayouts/slideLayout184.xml"/><Relationship Id="rId54" Type="http://schemas.openxmlformats.org/officeDocument/2006/relationships/slideLayout" Target="../slideLayouts/slideLayout197.xml"/><Relationship Id="rId62" Type="http://schemas.openxmlformats.org/officeDocument/2006/relationships/slideLayout" Target="../slideLayouts/slideLayout205.xml"/><Relationship Id="rId70" Type="http://schemas.openxmlformats.org/officeDocument/2006/relationships/slideLayout" Target="../slideLayouts/slideLayout213.xml"/><Relationship Id="rId75" Type="http://schemas.openxmlformats.org/officeDocument/2006/relationships/slideLayout" Target="../slideLayouts/slideLayout218.xml"/><Relationship Id="rId83" Type="http://schemas.openxmlformats.org/officeDocument/2006/relationships/slideLayout" Target="../slideLayouts/slideLayout226.xml"/><Relationship Id="rId88" Type="http://schemas.openxmlformats.org/officeDocument/2006/relationships/slideLayout" Target="../slideLayouts/slideLayout231.xml"/><Relationship Id="rId1" Type="http://schemas.openxmlformats.org/officeDocument/2006/relationships/slideLayout" Target="../slideLayouts/slideLayout144.xml"/><Relationship Id="rId6" Type="http://schemas.openxmlformats.org/officeDocument/2006/relationships/slideLayout" Target="../slideLayouts/slideLayout149.xml"/><Relationship Id="rId15" Type="http://schemas.openxmlformats.org/officeDocument/2006/relationships/slideLayout" Target="../slideLayouts/slideLayout158.xml"/><Relationship Id="rId23" Type="http://schemas.openxmlformats.org/officeDocument/2006/relationships/slideLayout" Target="../slideLayouts/slideLayout166.xml"/><Relationship Id="rId28" Type="http://schemas.openxmlformats.org/officeDocument/2006/relationships/slideLayout" Target="../slideLayouts/slideLayout171.xml"/><Relationship Id="rId36" Type="http://schemas.openxmlformats.org/officeDocument/2006/relationships/slideLayout" Target="../slideLayouts/slideLayout179.xml"/><Relationship Id="rId49" Type="http://schemas.openxmlformats.org/officeDocument/2006/relationships/slideLayout" Target="../slideLayouts/slideLayout192.xml"/><Relationship Id="rId57" Type="http://schemas.openxmlformats.org/officeDocument/2006/relationships/slideLayout" Target="../slideLayouts/slideLayout200.xml"/><Relationship Id="rId10" Type="http://schemas.openxmlformats.org/officeDocument/2006/relationships/slideLayout" Target="../slideLayouts/slideLayout153.xml"/><Relationship Id="rId31" Type="http://schemas.openxmlformats.org/officeDocument/2006/relationships/slideLayout" Target="../slideLayouts/slideLayout174.xml"/><Relationship Id="rId44" Type="http://schemas.openxmlformats.org/officeDocument/2006/relationships/slideLayout" Target="../slideLayouts/slideLayout187.xml"/><Relationship Id="rId52" Type="http://schemas.openxmlformats.org/officeDocument/2006/relationships/slideLayout" Target="../slideLayouts/slideLayout195.xml"/><Relationship Id="rId60" Type="http://schemas.openxmlformats.org/officeDocument/2006/relationships/slideLayout" Target="../slideLayouts/slideLayout203.xml"/><Relationship Id="rId65" Type="http://schemas.openxmlformats.org/officeDocument/2006/relationships/slideLayout" Target="../slideLayouts/slideLayout208.xml"/><Relationship Id="rId73" Type="http://schemas.openxmlformats.org/officeDocument/2006/relationships/slideLayout" Target="../slideLayouts/slideLayout216.xml"/><Relationship Id="rId78" Type="http://schemas.openxmlformats.org/officeDocument/2006/relationships/slideLayout" Target="../slideLayouts/slideLayout221.xml"/><Relationship Id="rId81" Type="http://schemas.openxmlformats.org/officeDocument/2006/relationships/slideLayout" Target="../slideLayouts/slideLayout224.xml"/><Relationship Id="rId86" Type="http://schemas.openxmlformats.org/officeDocument/2006/relationships/slideLayout" Target="../slideLayouts/slideLayout229.xml"/><Relationship Id="rId4" Type="http://schemas.openxmlformats.org/officeDocument/2006/relationships/slideLayout" Target="../slideLayouts/slideLayout147.xml"/><Relationship Id="rId9" Type="http://schemas.openxmlformats.org/officeDocument/2006/relationships/slideLayout" Target="../slideLayouts/slideLayout152.xml"/><Relationship Id="rId13" Type="http://schemas.openxmlformats.org/officeDocument/2006/relationships/slideLayout" Target="../slideLayouts/slideLayout156.xml"/><Relationship Id="rId18" Type="http://schemas.openxmlformats.org/officeDocument/2006/relationships/slideLayout" Target="../slideLayouts/slideLayout161.xml"/><Relationship Id="rId39" Type="http://schemas.openxmlformats.org/officeDocument/2006/relationships/slideLayout" Target="../slideLayouts/slideLayout182.xml"/><Relationship Id="rId34" Type="http://schemas.openxmlformats.org/officeDocument/2006/relationships/slideLayout" Target="../slideLayouts/slideLayout177.xml"/><Relationship Id="rId50" Type="http://schemas.openxmlformats.org/officeDocument/2006/relationships/slideLayout" Target="../slideLayouts/slideLayout193.xml"/><Relationship Id="rId55" Type="http://schemas.openxmlformats.org/officeDocument/2006/relationships/slideLayout" Target="../slideLayouts/slideLayout198.xml"/><Relationship Id="rId76" Type="http://schemas.openxmlformats.org/officeDocument/2006/relationships/slideLayout" Target="../slideLayouts/slideLayout219.xml"/><Relationship Id="rId7" Type="http://schemas.openxmlformats.org/officeDocument/2006/relationships/slideLayout" Target="../slideLayouts/slideLayout150.xml"/><Relationship Id="rId71" Type="http://schemas.openxmlformats.org/officeDocument/2006/relationships/slideLayout" Target="../slideLayouts/slideLayout214.xml"/><Relationship Id="rId2" Type="http://schemas.openxmlformats.org/officeDocument/2006/relationships/slideLayout" Target="../slideLayouts/slideLayout145.xml"/><Relationship Id="rId29" Type="http://schemas.openxmlformats.org/officeDocument/2006/relationships/slideLayout" Target="../slideLayouts/slideLayout172.xml"/><Relationship Id="rId24" Type="http://schemas.openxmlformats.org/officeDocument/2006/relationships/slideLayout" Target="../slideLayouts/slideLayout167.xml"/><Relationship Id="rId40" Type="http://schemas.openxmlformats.org/officeDocument/2006/relationships/slideLayout" Target="../slideLayouts/slideLayout183.xml"/><Relationship Id="rId45" Type="http://schemas.openxmlformats.org/officeDocument/2006/relationships/slideLayout" Target="../slideLayouts/slideLayout188.xml"/><Relationship Id="rId66" Type="http://schemas.openxmlformats.org/officeDocument/2006/relationships/slideLayout" Target="../slideLayouts/slideLayout209.xml"/><Relationship Id="rId87" Type="http://schemas.openxmlformats.org/officeDocument/2006/relationships/slideLayout" Target="../slideLayouts/slideLayout230.xml"/><Relationship Id="rId61" Type="http://schemas.openxmlformats.org/officeDocument/2006/relationships/slideLayout" Target="../slideLayouts/slideLayout204.xml"/><Relationship Id="rId82" Type="http://schemas.openxmlformats.org/officeDocument/2006/relationships/slideLayout" Target="../slideLayouts/slideLayout225.xml"/><Relationship Id="rId19" Type="http://schemas.openxmlformats.org/officeDocument/2006/relationships/slideLayout" Target="../slideLayouts/slideLayout162.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240.xml"/><Relationship Id="rId13" Type="http://schemas.openxmlformats.org/officeDocument/2006/relationships/slideLayout" Target="../slideLayouts/slideLayout245.xml"/><Relationship Id="rId3" Type="http://schemas.openxmlformats.org/officeDocument/2006/relationships/slideLayout" Target="../slideLayouts/slideLayout235.xml"/><Relationship Id="rId7" Type="http://schemas.openxmlformats.org/officeDocument/2006/relationships/slideLayout" Target="../slideLayouts/slideLayout239.xml"/><Relationship Id="rId12" Type="http://schemas.openxmlformats.org/officeDocument/2006/relationships/slideLayout" Target="../slideLayouts/slideLayout244.xml"/><Relationship Id="rId2" Type="http://schemas.openxmlformats.org/officeDocument/2006/relationships/slideLayout" Target="../slideLayouts/slideLayout234.xml"/><Relationship Id="rId1" Type="http://schemas.openxmlformats.org/officeDocument/2006/relationships/slideLayout" Target="../slideLayouts/slideLayout233.xml"/><Relationship Id="rId6" Type="http://schemas.openxmlformats.org/officeDocument/2006/relationships/slideLayout" Target="../slideLayouts/slideLayout238.xml"/><Relationship Id="rId11" Type="http://schemas.openxmlformats.org/officeDocument/2006/relationships/slideLayout" Target="../slideLayouts/slideLayout243.xml"/><Relationship Id="rId5" Type="http://schemas.openxmlformats.org/officeDocument/2006/relationships/slideLayout" Target="../slideLayouts/slideLayout237.xml"/><Relationship Id="rId15" Type="http://schemas.openxmlformats.org/officeDocument/2006/relationships/theme" Target="../theme/theme6.xml"/><Relationship Id="rId10" Type="http://schemas.openxmlformats.org/officeDocument/2006/relationships/slideLayout" Target="../slideLayouts/slideLayout242.xml"/><Relationship Id="rId4" Type="http://schemas.openxmlformats.org/officeDocument/2006/relationships/slideLayout" Target="../slideLayouts/slideLayout236.xml"/><Relationship Id="rId9" Type="http://schemas.openxmlformats.org/officeDocument/2006/relationships/slideLayout" Target="../slideLayouts/slideLayout241.xml"/><Relationship Id="rId14" Type="http://schemas.openxmlformats.org/officeDocument/2006/relationships/slideLayout" Target="../slideLayouts/slideLayout246.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bwMode="auto">
          <a:xfrm>
            <a:off x="317115" y="228600"/>
            <a:ext cx="8229600" cy="838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title style</a:t>
            </a:r>
            <a:endParaRPr lang="en-US" dirty="0"/>
          </a:p>
        </p:txBody>
      </p:sp>
      <p:sp>
        <p:nvSpPr>
          <p:cNvPr id="4099" name="Rectangle 3"/>
          <p:cNvSpPr>
            <a:spLocks noGrp="1" noChangeArrowheads="1"/>
          </p:cNvSpPr>
          <p:nvPr>
            <p:ph type="body" idx="1"/>
          </p:nvPr>
        </p:nvSpPr>
        <p:spPr bwMode="auto">
          <a:xfrm>
            <a:off x="317115" y="1339850"/>
            <a:ext cx="7908925" cy="4891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First level</a:t>
            </a:r>
          </a:p>
          <a:p>
            <a:pPr lvl="2"/>
            <a:r>
              <a:rPr lang="en-US" dirty="0"/>
              <a:t>Second level</a:t>
            </a:r>
          </a:p>
          <a:p>
            <a:pPr lvl="3"/>
            <a:r>
              <a:rPr lang="en-US" dirty="0"/>
              <a:t>Third level</a:t>
            </a:r>
          </a:p>
        </p:txBody>
      </p:sp>
      <p:sp>
        <p:nvSpPr>
          <p:cNvPr id="429061" name="Rectangle 5"/>
          <p:cNvSpPr>
            <a:spLocks noGrp="1" noChangeArrowheads="1"/>
          </p:cNvSpPr>
          <p:nvPr>
            <p:ph type="sldNum" sz="quarter" idx="4"/>
          </p:nvPr>
        </p:nvSpPr>
        <p:spPr bwMode="auto">
          <a:xfrm>
            <a:off x="0" y="6382512"/>
            <a:ext cx="329184" cy="265176"/>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lvl1pPr algn="r" eaLnBrk="0" hangingPunct="0">
              <a:defRPr sz="800" b="1">
                <a:solidFill>
                  <a:srgbClr val="000000"/>
                </a:solidFill>
                <a:latin typeface="Arial" charset="0"/>
                <a:ea typeface="ＭＳ Ｐゴシック" charset="-128"/>
                <a:cs typeface="+mn-cs"/>
              </a:defRPr>
            </a:lvl1pPr>
          </a:lstStyle>
          <a:p>
            <a:pPr>
              <a:defRPr/>
            </a:pPr>
            <a:fld id="{287592CB-37D3-4196-AC6E-CD3990F28521}" type="slidenum">
              <a:rPr lang="en-US" smtClean="0"/>
              <a:pPr>
                <a:defRPr/>
              </a:pPr>
              <a:t>‹#›</a:t>
            </a:fld>
            <a:endParaRPr lang="en-US" dirty="0"/>
          </a:p>
        </p:txBody>
      </p:sp>
      <p:sp>
        <p:nvSpPr>
          <p:cNvPr id="429211" name="Rectangle 155"/>
          <p:cNvSpPr>
            <a:spLocks noGrp="1" noChangeArrowheads="1"/>
          </p:cNvSpPr>
          <p:nvPr>
            <p:ph type="dt" sz="half" idx="2"/>
          </p:nvPr>
        </p:nvSpPr>
        <p:spPr bwMode="auto">
          <a:xfrm>
            <a:off x="317115" y="6656832"/>
            <a:ext cx="1984248" cy="118872"/>
          </a:xfrm>
          <a:prstGeom prst="rect">
            <a:avLst/>
          </a:prstGeom>
          <a:noFill/>
          <a:ln w="9525">
            <a:noFill/>
            <a:miter lim="800000"/>
            <a:headEnd/>
            <a:tailEnd/>
          </a:ln>
          <a:effectLst/>
        </p:spPr>
        <p:txBody>
          <a:bodyPr vert="horz" wrap="square" lIns="91440" tIns="0" rIns="91440" bIns="0" numCol="1" anchor="b" anchorCtr="0" compatLnSpc="1">
            <a:prstTxWarp prst="textNoShape">
              <a:avLst/>
            </a:prstTxWarp>
          </a:bodyPr>
          <a:lstStyle>
            <a:lvl1pPr algn="l" eaLnBrk="0" hangingPunct="0">
              <a:defRPr sz="700" smtClean="0">
                <a:solidFill>
                  <a:srgbClr val="000000"/>
                </a:solidFill>
                <a:latin typeface="Arial" charset="0"/>
                <a:ea typeface="ＭＳ Ｐゴシック" charset="-128"/>
                <a:cs typeface="+mn-cs"/>
              </a:defRPr>
            </a:lvl1pPr>
          </a:lstStyle>
          <a:p>
            <a:pPr>
              <a:defRPr/>
            </a:pPr>
            <a:r>
              <a:rPr lang="en-US"/>
              <a:t>201607-20094</a:t>
            </a:r>
            <a:endParaRPr lang="en-US" dirty="0"/>
          </a:p>
        </p:txBody>
      </p:sp>
      <p:sp>
        <p:nvSpPr>
          <p:cNvPr id="429212" name="Rectangle 156"/>
          <p:cNvSpPr>
            <a:spLocks noGrp="1" noChangeArrowheads="1"/>
          </p:cNvSpPr>
          <p:nvPr>
            <p:ph type="ftr" sz="quarter" idx="3"/>
          </p:nvPr>
        </p:nvSpPr>
        <p:spPr bwMode="auto">
          <a:xfrm>
            <a:off x="317115" y="6483096"/>
            <a:ext cx="3931920" cy="173736"/>
          </a:xfrm>
          <a:prstGeom prst="rect">
            <a:avLst/>
          </a:prstGeom>
          <a:noFill/>
          <a:ln w="9525">
            <a:noFill/>
            <a:miter lim="800000"/>
            <a:headEnd/>
            <a:tailEnd/>
          </a:ln>
          <a:effectLst/>
        </p:spPr>
        <p:txBody>
          <a:bodyPr vert="horz" wrap="square" lIns="91440" tIns="0" rIns="91440" bIns="0" numCol="1" anchor="b" anchorCtr="0" compatLnSpc="1">
            <a:prstTxWarp prst="textNoShape">
              <a:avLst/>
            </a:prstTxWarp>
          </a:bodyPr>
          <a:lstStyle>
            <a:lvl1pPr algn="l" eaLnBrk="0" hangingPunct="0">
              <a:defRPr sz="800" smtClean="0">
                <a:solidFill>
                  <a:srgbClr val="000000"/>
                </a:solidFill>
                <a:latin typeface="Arial" charset="0"/>
                <a:ea typeface="ＭＳ Ｐゴシック" charset="-128"/>
                <a:cs typeface="+mn-cs"/>
              </a:defRPr>
            </a:lvl1pPr>
          </a:lstStyle>
          <a:p>
            <a:pPr>
              <a:defRPr/>
            </a:pPr>
            <a:r>
              <a:rPr lang="en-US"/>
              <a:t>For institutional use only</a:t>
            </a:r>
            <a:endParaRPr lang="en-US" dirty="0"/>
          </a:p>
        </p:txBody>
      </p:sp>
    </p:spTree>
    <p:extLst>
      <p:ext uri="{BB962C8B-B14F-4D97-AF65-F5344CB8AC3E}">
        <p14:creationId xmlns:p14="http://schemas.microsoft.com/office/powerpoint/2010/main" val="2324731622"/>
      </p:ext>
    </p:extLst>
  </p:cSld>
  <p:clrMap bg1="lt1" tx1="dk1" bg2="lt2" tx2="dk2" accent1="accent1" accent2="accent2" accent3="accent3" accent4="accent4" accent5="accent5" accent6="accent6" hlink="hlink" folHlink="folHlink"/>
  <p:sldLayoutIdLst>
    <p:sldLayoutId id="2147484080" r:id="rId1"/>
    <p:sldLayoutId id="2147484081" r:id="rId2"/>
    <p:sldLayoutId id="2147484082" r:id="rId3"/>
    <p:sldLayoutId id="2147484083" r:id="rId4"/>
    <p:sldLayoutId id="2147484084" r:id="rId5"/>
    <p:sldLayoutId id="2147484085" r:id="rId6"/>
    <p:sldLayoutId id="2147484086" r:id="rId7"/>
    <p:sldLayoutId id="2147484087" r:id="rId8"/>
    <p:sldLayoutId id="2147484088" r:id="rId9"/>
    <p:sldLayoutId id="2147484089" r:id="rId10"/>
    <p:sldLayoutId id="2147484090" r:id="rId11"/>
    <p:sldLayoutId id="2147484091" r:id="rId12"/>
    <p:sldLayoutId id="2147484092" r:id="rId13"/>
    <p:sldLayoutId id="2147484093" r:id="rId14"/>
    <p:sldLayoutId id="2147484094" r:id="rId15"/>
    <p:sldLayoutId id="2147484095" r:id="rId16"/>
    <p:sldLayoutId id="2147484096" r:id="rId17"/>
  </p:sldLayoutIdLst>
  <p:hf hdr="0"/>
  <p:txStyles>
    <p:titleStyle>
      <a:lvl1pPr algn="l" rtl="0" eaLnBrk="1" fontAlgn="base" hangingPunct="1">
        <a:spcBef>
          <a:spcPct val="0"/>
        </a:spcBef>
        <a:spcAft>
          <a:spcPct val="0"/>
        </a:spcAft>
        <a:defRPr sz="2400">
          <a:solidFill>
            <a:srgbClr val="333F48"/>
          </a:solidFill>
          <a:latin typeface="+mj-lt"/>
          <a:ea typeface="+mj-ea"/>
          <a:cs typeface="+mj-cs"/>
        </a:defRPr>
      </a:lvl1pPr>
      <a:lvl2pPr algn="l" rtl="0" eaLnBrk="1" fontAlgn="base" hangingPunct="1">
        <a:spcBef>
          <a:spcPct val="0"/>
        </a:spcBef>
        <a:spcAft>
          <a:spcPct val="0"/>
        </a:spcAft>
        <a:defRPr sz="2400">
          <a:solidFill>
            <a:schemeClr val="tx1"/>
          </a:solidFill>
          <a:latin typeface="Arial" charset="0"/>
        </a:defRPr>
      </a:lvl2pPr>
      <a:lvl3pPr algn="l" rtl="0" eaLnBrk="1" fontAlgn="base" hangingPunct="1">
        <a:spcBef>
          <a:spcPct val="0"/>
        </a:spcBef>
        <a:spcAft>
          <a:spcPct val="0"/>
        </a:spcAft>
        <a:defRPr sz="2400">
          <a:solidFill>
            <a:schemeClr val="tx1"/>
          </a:solidFill>
          <a:latin typeface="Arial" charset="0"/>
        </a:defRPr>
      </a:lvl3pPr>
      <a:lvl4pPr algn="l" rtl="0" eaLnBrk="1" fontAlgn="base" hangingPunct="1">
        <a:spcBef>
          <a:spcPct val="0"/>
        </a:spcBef>
        <a:spcAft>
          <a:spcPct val="0"/>
        </a:spcAft>
        <a:defRPr sz="2400">
          <a:solidFill>
            <a:schemeClr val="tx1"/>
          </a:solidFill>
          <a:latin typeface="Arial" charset="0"/>
        </a:defRPr>
      </a:lvl4pPr>
      <a:lvl5pPr algn="l" rtl="0" eaLnBrk="1" fontAlgn="base" hangingPunct="1">
        <a:spcBef>
          <a:spcPct val="0"/>
        </a:spcBef>
        <a:spcAft>
          <a:spcPct val="0"/>
        </a:spcAft>
        <a:defRPr sz="2400">
          <a:solidFill>
            <a:schemeClr val="tx1"/>
          </a:solidFill>
          <a:latin typeface="Arial" charset="0"/>
        </a:defRPr>
      </a:lvl5pPr>
      <a:lvl6pPr marL="457200" algn="l" rtl="0" eaLnBrk="1" fontAlgn="base" hangingPunct="1">
        <a:spcBef>
          <a:spcPct val="0"/>
        </a:spcBef>
        <a:spcAft>
          <a:spcPct val="0"/>
        </a:spcAft>
        <a:defRPr sz="2400">
          <a:solidFill>
            <a:schemeClr val="tx1"/>
          </a:solidFill>
          <a:latin typeface="Arial" charset="0"/>
        </a:defRPr>
      </a:lvl6pPr>
      <a:lvl7pPr marL="914400" algn="l" rtl="0" eaLnBrk="1" fontAlgn="base" hangingPunct="1">
        <a:spcBef>
          <a:spcPct val="0"/>
        </a:spcBef>
        <a:spcAft>
          <a:spcPct val="0"/>
        </a:spcAft>
        <a:defRPr sz="2400">
          <a:solidFill>
            <a:schemeClr val="tx1"/>
          </a:solidFill>
          <a:latin typeface="Arial" charset="0"/>
        </a:defRPr>
      </a:lvl7pPr>
      <a:lvl8pPr marL="1371600" algn="l" rtl="0" eaLnBrk="1" fontAlgn="base" hangingPunct="1">
        <a:spcBef>
          <a:spcPct val="0"/>
        </a:spcBef>
        <a:spcAft>
          <a:spcPct val="0"/>
        </a:spcAft>
        <a:defRPr sz="2400">
          <a:solidFill>
            <a:schemeClr val="tx1"/>
          </a:solidFill>
          <a:latin typeface="Arial" charset="0"/>
        </a:defRPr>
      </a:lvl8pPr>
      <a:lvl9pPr marL="1828800" algn="l" rtl="0" eaLnBrk="1" fontAlgn="base" hangingPunct="1">
        <a:spcBef>
          <a:spcPct val="0"/>
        </a:spcBef>
        <a:spcAft>
          <a:spcPct val="0"/>
        </a:spcAft>
        <a:defRPr sz="2400">
          <a:solidFill>
            <a:schemeClr val="tx1"/>
          </a:solidFill>
          <a:latin typeface="Arial" charset="0"/>
        </a:defRPr>
      </a:lvl9pPr>
    </p:titleStyle>
    <p:bodyStyle>
      <a:lvl1pPr marL="114300" indent="-114300" algn="l" rtl="0" eaLnBrk="1" fontAlgn="base" hangingPunct="1">
        <a:spcBef>
          <a:spcPts val="600"/>
        </a:spcBef>
        <a:spcAft>
          <a:spcPct val="0"/>
        </a:spcAft>
        <a:buSzPct val="40000"/>
        <a:defRPr sz="1600" b="1">
          <a:solidFill>
            <a:srgbClr val="7A9B3D"/>
          </a:solidFill>
          <a:latin typeface="+mn-lt"/>
          <a:ea typeface="+mn-ea"/>
          <a:cs typeface="+mn-cs"/>
        </a:defRPr>
      </a:lvl1pPr>
      <a:lvl2pPr marL="342900" indent="-114300" algn="l" rtl="0" eaLnBrk="1" fontAlgn="base" hangingPunct="1">
        <a:spcBef>
          <a:spcPts val="600"/>
        </a:spcBef>
        <a:spcAft>
          <a:spcPct val="0"/>
        </a:spcAft>
        <a:buClr>
          <a:srgbClr val="7A9B3D"/>
        </a:buClr>
        <a:buChar char="•"/>
        <a:defRPr sz="1400">
          <a:solidFill>
            <a:srgbClr val="000000"/>
          </a:solidFill>
          <a:latin typeface="+mn-lt"/>
        </a:defRPr>
      </a:lvl2pPr>
      <a:lvl3pPr marL="571500" indent="-114300" algn="l" rtl="0" eaLnBrk="1" fontAlgn="base" hangingPunct="1">
        <a:spcBef>
          <a:spcPts val="600"/>
        </a:spcBef>
        <a:spcAft>
          <a:spcPct val="0"/>
        </a:spcAft>
        <a:buClr>
          <a:srgbClr val="768692"/>
        </a:buClr>
        <a:buFont typeface="Arial" pitchFamily="34" charset="0"/>
        <a:buChar char="–"/>
        <a:defRPr sz="1200">
          <a:solidFill>
            <a:srgbClr val="000000"/>
          </a:solidFill>
          <a:latin typeface="+mn-lt"/>
        </a:defRPr>
      </a:lvl3pPr>
      <a:lvl4pPr marL="800100" indent="-114300" algn="l" rtl="0" eaLnBrk="1" fontAlgn="base" hangingPunct="1">
        <a:spcBef>
          <a:spcPts val="600"/>
        </a:spcBef>
        <a:spcAft>
          <a:spcPct val="0"/>
        </a:spcAft>
        <a:buFont typeface="Arial" pitchFamily="34" charset="0"/>
        <a:buChar char="•"/>
        <a:defRPr sz="1200">
          <a:solidFill>
            <a:srgbClr val="000000"/>
          </a:solidFill>
          <a:latin typeface="+mn-lt"/>
        </a:defRPr>
      </a:lvl4pPr>
      <a:lvl5pPr marL="2057400" indent="-228600" algn="l" rtl="0" eaLnBrk="1" fontAlgn="base" hangingPunct="1">
        <a:lnSpc>
          <a:spcPts val="2400"/>
        </a:lnSpc>
        <a:spcBef>
          <a:spcPct val="0"/>
        </a:spcBef>
        <a:spcAft>
          <a:spcPct val="0"/>
        </a:spcAft>
        <a:defRPr sz="1400">
          <a:solidFill>
            <a:schemeClr val="tx1"/>
          </a:solidFill>
          <a:latin typeface="+mn-lt"/>
        </a:defRPr>
      </a:lvl5pPr>
      <a:lvl6pPr marL="2514600" indent="-228600" algn="l" rtl="0" eaLnBrk="1" fontAlgn="base" hangingPunct="1">
        <a:lnSpc>
          <a:spcPts val="2400"/>
        </a:lnSpc>
        <a:spcBef>
          <a:spcPct val="0"/>
        </a:spcBef>
        <a:spcAft>
          <a:spcPct val="0"/>
        </a:spcAft>
        <a:defRPr sz="1400">
          <a:solidFill>
            <a:schemeClr val="tx1"/>
          </a:solidFill>
          <a:latin typeface="+mn-lt"/>
        </a:defRPr>
      </a:lvl6pPr>
      <a:lvl7pPr marL="2971800" indent="-228600" algn="l" rtl="0" eaLnBrk="1" fontAlgn="base" hangingPunct="1">
        <a:lnSpc>
          <a:spcPts val="2400"/>
        </a:lnSpc>
        <a:spcBef>
          <a:spcPct val="0"/>
        </a:spcBef>
        <a:spcAft>
          <a:spcPct val="0"/>
        </a:spcAft>
        <a:defRPr sz="1400">
          <a:solidFill>
            <a:schemeClr val="tx1"/>
          </a:solidFill>
          <a:latin typeface="+mn-lt"/>
        </a:defRPr>
      </a:lvl7pPr>
      <a:lvl8pPr marL="3429000" indent="-228600" algn="l" rtl="0" eaLnBrk="1" fontAlgn="base" hangingPunct="1">
        <a:lnSpc>
          <a:spcPts val="2400"/>
        </a:lnSpc>
        <a:spcBef>
          <a:spcPct val="0"/>
        </a:spcBef>
        <a:spcAft>
          <a:spcPct val="0"/>
        </a:spcAft>
        <a:defRPr sz="1400">
          <a:solidFill>
            <a:schemeClr val="tx1"/>
          </a:solidFill>
          <a:latin typeface="+mn-lt"/>
        </a:defRPr>
      </a:lvl8pPr>
      <a:lvl9pPr marL="3886200" indent="-228600" algn="l" rtl="0" eaLnBrk="1" fontAlgn="base" hangingPunct="1">
        <a:lnSpc>
          <a:spcPts val="2400"/>
        </a:lnSpc>
        <a:spcBef>
          <a:spcPct val="0"/>
        </a:spcBef>
        <a:spcAft>
          <a:spcPct val="0"/>
        </a:spcAft>
        <a:defRPr sz="14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bwMode="auto">
          <a:xfrm>
            <a:off x="317115" y="228600"/>
            <a:ext cx="8229600" cy="838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title style</a:t>
            </a:r>
            <a:endParaRPr lang="en-US" dirty="0"/>
          </a:p>
        </p:txBody>
      </p:sp>
      <p:sp>
        <p:nvSpPr>
          <p:cNvPr id="4099" name="Rectangle 3"/>
          <p:cNvSpPr>
            <a:spLocks noGrp="1" noChangeArrowheads="1"/>
          </p:cNvSpPr>
          <p:nvPr>
            <p:ph type="body" idx="1"/>
          </p:nvPr>
        </p:nvSpPr>
        <p:spPr bwMode="auto">
          <a:xfrm>
            <a:off x="317115" y="1339850"/>
            <a:ext cx="7908925" cy="4891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First level</a:t>
            </a:r>
          </a:p>
          <a:p>
            <a:pPr lvl="2"/>
            <a:r>
              <a:rPr lang="en-US" dirty="0"/>
              <a:t>Second level</a:t>
            </a:r>
          </a:p>
          <a:p>
            <a:pPr lvl="3"/>
            <a:r>
              <a:rPr lang="en-US" dirty="0"/>
              <a:t>Third level</a:t>
            </a:r>
          </a:p>
        </p:txBody>
      </p:sp>
      <p:sp>
        <p:nvSpPr>
          <p:cNvPr id="429061" name="Rectangle 5"/>
          <p:cNvSpPr>
            <a:spLocks noGrp="1" noChangeArrowheads="1"/>
          </p:cNvSpPr>
          <p:nvPr>
            <p:ph type="sldNum" sz="quarter" idx="4"/>
          </p:nvPr>
        </p:nvSpPr>
        <p:spPr bwMode="auto">
          <a:xfrm>
            <a:off x="0" y="6382512"/>
            <a:ext cx="329184" cy="265176"/>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lvl1pPr algn="r" eaLnBrk="0" hangingPunct="0">
              <a:defRPr sz="800" b="1">
                <a:solidFill>
                  <a:srgbClr val="000000"/>
                </a:solidFill>
                <a:latin typeface="Arial" charset="0"/>
                <a:ea typeface="ＭＳ Ｐゴシック" charset="-128"/>
                <a:cs typeface="+mn-cs"/>
              </a:defRPr>
            </a:lvl1pPr>
          </a:lstStyle>
          <a:p>
            <a:pPr>
              <a:defRPr/>
            </a:pPr>
            <a:fld id="{287592CB-37D3-4196-AC6E-CD3990F28521}" type="slidenum">
              <a:rPr lang="en-US" smtClean="0"/>
              <a:pPr>
                <a:defRPr/>
              </a:pPr>
              <a:t>‹#›</a:t>
            </a:fld>
            <a:endParaRPr lang="en-US" dirty="0"/>
          </a:p>
        </p:txBody>
      </p:sp>
      <p:sp>
        <p:nvSpPr>
          <p:cNvPr id="429211" name="Rectangle 155"/>
          <p:cNvSpPr>
            <a:spLocks noGrp="1" noChangeArrowheads="1"/>
          </p:cNvSpPr>
          <p:nvPr>
            <p:ph type="dt" sz="half" idx="2"/>
          </p:nvPr>
        </p:nvSpPr>
        <p:spPr bwMode="auto">
          <a:xfrm>
            <a:off x="317115" y="6656832"/>
            <a:ext cx="1984248" cy="118872"/>
          </a:xfrm>
          <a:prstGeom prst="rect">
            <a:avLst/>
          </a:prstGeom>
          <a:noFill/>
          <a:ln w="9525">
            <a:noFill/>
            <a:miter lim="800000"/>
            <a:headEnd/>
            <a:tailEnd/>
          </a:ln>
          <a:effectLst/>
        </p:spPr>
        <p:txBody>
          <a:bodyPr vert="horz" wrap="square" lIns="91440" tIns="0" rIns="91440" bIns="0" numCol="1" anchor="b" anchorCtr="0" compatLnSpc="1">
            <a:prstTxWarp prst="textNoShape">
              <a:avLst/>
            </a:prstTxWarp>
          </a:bodyPr>
          <a:lstStyle>
            <a:lvl1pPr algn="l" eaLnBrk="0" hangingPunct="0">
              <a:defRPr sz="700" smtClean="0">
                <a:solidFill>
                  <a:srgbClr val="000000"/>
                </a:solidFill>
                <a:latin typeface="Arial" charset="0"/>
                <a:ea typeface="ＭＳ Ｐゴシック" charset="-128"/>
                <a:cs typeface="+mn-cs"/>
              </a:defRPr>
            </a:lvl1pPr>
          </a:lstStyle>
          <a:p>
            <a:pPr>
              <a:defRPr/>
            </a:pPr>
            <a:r>
              <a:rPr lang="en-US"/>
              <a:t>Production code #</a:t>
            </a:r>
            <a:endParaRPr lang="en-US" dirty="0"/>
          </a:p>
        </p:txBody>
      </p:sp>
      <p:sp>
        <p:nvSpPr>
          <p:cNvPr id="429212" name="Rectangle 156"/>
          <p:cNvSpPr>
            <a:spLocks noGrp="1" noChangeArrowheads="1"/>
          </p:cNvSpPr>
          <p:nvPr>
            <p:ph type="ftr" sz="quarter" idx="3"/>
          </p:nvPr>
        </p:nvSpPr>
        <p:spPr bwMode="auto">
          <a:xfrm>
            <a:off x="317115" y="6483096"/>
            <a:ext cx="3931920" cy="173736"/>
          </a:xfrm>
          <a:prstGeom prst="rect">
            <a:avLst/>
          </a:prstGeom>
          <a:noFill/>
          <a:ln w="9525">
            <a:noFill/>
            <a:miter lim="800000"/>
            <a:headEnd/>
            <a:tailEnd/>
          </a:ln>
          <a:effectLst/>
        </p:spPr>
        <p:txBody>
          <a:bodyPr vert="horz" wrap="square" lIns="91440" tIns="0" rIns="91440" bIns="0" numCol="1" anchor="b" anchorCtr="0" compatLnSpc="1">
            <a:prstTxWarp prst="textNoShape">
              <a:avLst/>
            </a:prstTxWarp>
          </a:bodyPr>
          <a:lstStyle>
            <a:lvl1pPr algn="l" eaLnBrk="0" hangingPunct="0">
              <a:defRPr sz="800" smtClean="0">
                <a:solidFill>
                  <a:srgbClr val="000000"/>
                </a:solidFill>
                <a:latin typeface="Arial" charset="0"/>
                <a:ea typeface="ＭＳ Ｐゴシック" charset="-128"/>
                <a:cs typeface="+mn-cs"/>
              </a:defRPr>
            </a:lvl1pPr>
          </a:lstStyle>
          <a:p>
            <a:pPr>
              <a:defRPr/>
            </a:pPr>
            <a:r>
              <a:rPr lang="en-US" dirty="0"/>
              <a:t>Page footer, i.e., For institutional use only.</a:t>
            </a:r>
          </a:p>
        </p:txBody>
      </p:sp>
    </p:spTree>
    <p:extLst>
      <p:ext uri="{BB962C8B-B14F-4D97-AF65-F5344CB8AC3E}">
        <p14:creationId xmlns:p14="http://schemas.microsoft.com/office/powerpoint/2010/main" val="1777988345"/>
      </p:ext>
    </p:extLst>
  </p:cSld>
  <p:clrMap bg1="lt1" tx1="dk1" bg2="lt2" tx2="dk2" accent1="accent1" accent2="accent2" accent3="accent3" accent4="accent4" accent5="accent5" accent6="accent6" hlink="hlink" folHlink="folHlink"/>
  <p:sldLayoutIdLst>
    <p:sldLayoutId id="2147484264" r:id="rId1"/>
    <p:sldLayoutId id="2147484265" r:id="rId2"/>
    <p:sldLayoutId id="2147484266" r:id="rId3"/>
    <p:sldLayoutId id="2147484267" r:id="rId4"/>
    <p:sldLayoutId id="2147484268" r:id="rId5"/>
    <p:sldLayoutId id="2147484269" r:id="rId6"/>
    <p:sldLayoutId id="2147484270" r:id="rId7"/>
    <p:sldLayoutId id="2147484271" r:id="rId8"/>
    <p:sldLayoutId id="2147484272" r:id="rId9"/>
    <p:sldLayoutId id="2147484273" r:id="rId10"/>
    <p:sldLayoutId id="2147484274" r:id="rId11"/>
    <p:sldLayoutId id="2147484275" r:id="rId12"/>
    <p:sldLayoutId id="2147484276" r:id="rId13"/>
    <p:sldLayoutId id="2147484277" r:id="rId14"/>
    <p:sldLayoutId id="2147484278" r:id="rId15"/>
    <p:sldLayoutId id="2147484482" r:id="rId16"/>
  </p:sldLayoutIdLst>
  <p:hf hdr="0"/>
  <p:txStyles>
    <p:titleStyle>
      <a:lvl1pPr algn="l" rtl="0" eaLnBrk="1" fontAlgn="base" hangingPunct="1">
        <a:spcBef>
          <a:spcPct val="0"/>
        </a:spcBef>
        <a:spcAft>
          <a:spcPct val="0"/>
        </a:spcAft>
        <a:defRPr sz="2400">
          <a:solidFill>
            <a:srgbClr val="333F48"/>
          </a:solidFill>
          <a:latin typeface="+mj-lt"/>
          <a:ea typeface="+mj-ea"/>
          <a:cs typeface="+mj-cs"/>
        </a:defRPr>
      </a:lvl1pPr>
      <a:lvl2pPr algn="l" rtl="0" eaLnBrk="1" fontAlgn="base" hangingPunct="1">
        <a:spcBef>
          <a:spcPct val="0"/>
        </a:spcBef>
        <a:spcAft>
          <a:spcPct val="0"/>
        </a:spcAft>
        <a:defRPr sz="2400">
          <a:solidFill>
            <a:schemeClr val="tx1"/>
          </a:solidFill>
          <a:latin typeface="Arial" charset="0"/>
        </a:defRPr>
      </a:lvl2pPr>
      <a:lvl3pPr algn="l" rtl="0" eaLnBrk="1" fontAlgn="base" hangingPunct="1">
        <a:spcBef>
          <a:spcPct val="0"/>
        </a:spcBef>
        <a:spcAft>
          <a:spcPct val="0"/>
        </a:spcAft>
        <a:defRPr sz="2400">
          <a:solidFill>
            <a:schemeClr val="tx1"/>
          </a:solidFill>
          <a:latin typeface="Arial" charset="0"/>
        </a:defRPr>
      </a:lvl3pPr>
      <a:lvl4pPr algn="l" rtl="0" eaLnBrk="1" fontAlgn="base" hangingPunct="1">
        <a:spcBef>
          <a:spcPct val="0"/>
        </a:spcBef>
        <a:spcAft>
          <a:spcPct val="0"/>
        </a:spcAft>
        <a:defRPr sz="2400">
          <a:solidFill>
            <a:schemeClr val="tx1"/>
          </a:solidFill>
          <a:latin typeface="Arial" charset="0"/>
        </a:defRPr>
      </a:lvl4pPr>
      <a:lvl5pPr algn="l" rtl="0" eaLnBrk="1" fontAlgn="base" hangingPunct="1">
        <a:spcBef>
          <a:spcPct val="0"/>
        </a:spcBef>
        <a:spcAft>
          <a:spcPct val="0"/>
        </a:spcAft>
        <a:defRPr sz="2400">
          <a:solidFill>
            <a:schemeClr val="tx1"/>
          </a:solidFill>
          <a:latin typeface="Arial" charset="0"/>
        </a:defRPr>
      </a:lvl5pPr>
      <a:lvl6pPr marL="457200" algn="l" rtl="0" eaLnBrk="1" fontAlgn="base" hangingPunct="1">
        <a:spcBef>
          <a:spcPct val="0"/>
        </a:spcBef>
        <a:spcAft>
          <a:spcPct val="0"/>
        </a:spcAft>
        <a:defRPr sz="2400">
          <a:solidFill>
            <a:schemeClr val="tx1"/>
          </a:solidFill>
          <a:latin typeface="Arial" charset="0"/>
        </a:defRPr>
      </a:lvl6pPr>
      <a:lvl7pPr marL="914400" algn="l" rtl="0" eaLnBrk="1" fontAlgn="base" hangingPunct="1">
        <a:spcBef>
          <a:spcPct val="0"/>
        </a:spcBef>
        <a:spcAft>
          <a:spcPct val="0"/>
        </a:spcAft>
        <a:defRPr sz="2400">
          <a:solidFill>
            <a:schemeClr val="tx1"/>
          </a:solidFill>
          <a:latin typeface="Arial" charset="0"/>
        </a:defRPr>
      </a:lvl7pPr>
      <a:lvl8pPr marL="1371600" algn="l" rtl="0" eaLnBrk="1" fontAlgn="base" hangingPunct="1">
        <a:spcBef>
          <a:spcPct val="0"/>
        </a:spcBef>
        <a:spcAft>
          <a:spcPct val="0"/>
        </a:spcAft>
        <a:defRPr sz="2400">
          <a:solidFill>
            <a:schemeClr val="tx1"/>
          </a:solidFill>
          <a:latin typeface="Arial" charset="0"/>
        </a:defRPr>
      </a:lvl8pPr>
      <a:lvl9pPr marL="1828800" algn="l" rtl="0" eaLnBrk="1" fontAlgn="base" hangingPunct="1">
        <a:spcBef>
          <a:spcPct val="0"/>
        </a:spcBef>
        <a:spcAft>
          <a:spcPct val="0"/>
        </a:spcAft>
        <a:defRPr sz="2400">
          <a:solidFill>
            <a:schemeClr val="tx1"/>
          </a:solidFill>
          <a:latin typeface="Arial" charset="0"/>
        </a:defRPr>
      </a:lvl9pPr>
    </p:titleStyle>
    <p:bodyStyle>
      <a:lvl1pPr marL="114300" indent="-114300" algn="l" rtl="0" eaLnBrk="1" fontAlgn="base" hangingPunct="1">
        <a:spcBef>
          <a:spcPts val="600"/>
        </a:spcBef>
        <a:spcAft>
          <a:spcPct val="0"/>
        </a:spcAft>
        <a:buSzPct val="40000"/>
        <a:defRPr sz="1600" b="1">
          <a:solidFill>
            <a:srgbClr val="7A9A3D"/>
          </a:solidFill>
          <a:latin typeface="+mn-lt"/>
          <a:ea typeface="+mn-ea"/>
          <a:cs typeface="+mn-cs"/>
        </a:defRPr>
      </a:lvl1pPr>
      <a:lvl2pPr marL="342900" indent="-114300" algn="l" rtl="0" eaLnBrk="1" fontAlgn="base" hangingPunct="1">
        <a:spcBef>
          <a:spcPts val="600"/>
        </a:spcBef>
        <a:spcAft>
          <a:spcPct val="0"/>
        </a:spcAft>
        <a:buClr>
          <a:srgbClr val="7A9B3D"/>
        </a:buClr>
        <a:buChar char="•"/>
        <a:defRPr sz="1400">
          <a:solidFill>
            <a:srgbClr val="000000"/>
          </a:solidFill>
          <a:latin typeface="+mn-lt"/>
        </a:defRPr>
      </a:lvl2pPr>
      <a:lvl3pPr marL="571500" indent="-114300" algn="l" rtl="0" eaLnBrk="1" fontAlgn="base" hangingPunct="1">
        <a:spcBef>
          <a:spcPts val="600"/>
        </a:spcBef>
        <a:spcAft>
          <a:spcPct val="0"/>
        </a:spcAft>
        <a:buClr>
          <a:srgbClr val="7A9A3D"/>
        </a:buClr>
        <a:buFont typeface="Arial" pitchFamily="34" charset="0"/>
        <a:buChar char="–"/>
        <a:defRPr sz="1200">
          <a:solidFill>
            <a:srgbClr val="000000"/>
          </a:solidFill>
          <a:latin typeface="+mn-lt"/>
        </a:defRPr>
      </a:lvl3pPr>
      <a:lvl4pPr marL="800100" indent="-114300" algn="l" rtl="0" eaLnBrk="1" fontAlgn="base" hangingPunct="1">
        <a:spcBef>
          <a:spcPts val="600"/>
        </a:spcBef>
        <a:spcAft>
          <a:spcPct val="0"/>
        </a:spcAft>
        <a:buClr>
          <a:srgbClr val="7A9A3D"/>
        </a:buClr>
        <a:buFont typeface="Arial" pitchFamily="34" charset="0"/>
        <a:buChar char="•"/>
        <a:defRPr sz="1200">
          <a:solidFill>
            <a:srgbClr val="000000"/>
          </a:solidFill>
          <a:latin typeface="+mn-lt"/>
        </a:defRPr>
      </a:lvl4pPr>
      <a:lvl5pPr marL="2057400" indent="-228600" algn="l" rtl="0" eaLnBrk="1" fontAlgn="base" hangingPunct="1">
        <a:lnSpc>
          <a:spcPts val="2400"/>
        </a:lnSpc>
        <a:spcBef>
          <a:spcPct val="0"/>
        </a:spcBef>
        <a:spcAft>
          <a:spcPct val="0"/>
        </a:spcAft>
        <a:defRPr sz="1400">
          <a:solidFill>
            <a:schemeClr val="tx1"/>
          </a:solidFill>
          <a:latin typeface="+mn-lt"/>
        </a:defRPr>
      </a:lvl5pPr>
      <a:lvl6pPr marL="2514600" indent="-228600" algn="l" rtl="0" eaLnBrk="1" fontAlgn="base" hangingPunct="1">
        <a:lnSpc>
          <a:spcPts val="2400"/>
        </a:lnSpc>
        <a:spcBef>
          <a:spcPct val="0"/>
        </a:spcBef>
        <a:spcAft>
          <a:spcPct val="0"/>
        </a:spcAft>
        <a:defRPr sz="1400">
          <a:solidFill>
            <a:schemeClr val="tx1"/>
          </a:solidFill>
          <a:latin typeface="+mn-lt"/>
        </a:defRPr>
      </a:lvl6pPr>
      <a:lvl7pPr marL="2971800" indent="-228600" algn="l" rtl="0" eaLnBrk="1" fontAlgn="base" hangingPunct="1">
        <a:lnSpc>
          <a:spcPts val="2400"/>
        </a:lnSpc>
        <a:spcBef>
          <a:spcPct val="0"/>
        </a:spcBef>
        <a:spcAft>
          <a:spcPct val="0"/>
        </a:spcAft>
        <a:defRPr sz="1400">
          <a:solidFill>
            <a:schemeClr val="tx1"/>
          </a:solidFill>
          <a:latin typeface="+mn-lt"/>
        </a:defRPr>
      </a:lvl7pPr>
      <a:lvl8pPr marL="3429000" indent="-228600" algn="l" rtl="0" eaLnBrk="1" fontAlgn="base" hangingPunct="1">
        <a:lnSpc>
          <a:spcPts val="2400"/>
        </a:lnSpc>
        <a:spcBef>
          <a:spcPct val="0"/>
        </a:spcBef>
        <a:spcAft>
          <a:spcPct val="0"/>
        </a:spcAft>
        <a:defRPr sz="1400">
          <a:solidFill>
            <a:schemeClr val="tx1"/>
          </a:solidFill>
          <a:latin typeface="+mn-lt"/>
        </a:defRPr>
      </a:lvl8pPr>
      <a:lvl9pPr marL="3886200" indent="-228600" algn="l" rtl="0" eaLnBrk="1" fontAlgn="base" hangingPunct="1">
        <a:lnSpc>
          <a:spcPts val="2400"/>
        </a:lnSpc>
        <a:spcBef>
          <a:spcPct val="0"/>
        </a:spcBef>
        <a:spcAft>
          <a:spcPct val="0"/>
        </a:spcAft>
        <a:defRPr sz="14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bwMode="auto">
          <a:xfrm>
            <a:off x="317115" y="228600"/>
            <a:ext cx="8229600" cy="838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title style</a:t>
            </a:r>
          </a:p>
        </p:txBody>
      </p:sp>
      <p:sp>
        <p:nvSpPr>
          <p:cNvPr id="4099" name="Rectangle 3"/>
          <p:cNvSpPr>
            <a:spLocks noGrp="1" noChangeArrowheads="1"/>
          </p:cNvSpPr>
          <p:nvPr>
            <p:ph type="body" idx="1"/>
          </p:nvPr>
        </p:nvSpPr>
        <p:spPr bwMode="auto">
          <a:xfrm>
            <a:off x="317115" y="1339850"/>
            <a:ext cx="7908925" cy="4891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First level</a:t>
            </a:r>
          </a:p>
          <a:p>
            <a:pPr lvl="2"/>
            <a:r>
              <a:rPr lang="en-US" dirty="0"/>
              <a:t>Second level</a:t>
            </a:r>
          </a:p>
          <a:p>
            <a:pPr lvl="3"/>
            <a:r>
              <a:rPr lang="en-US" dirty="0"/>
              <a:t>Third level</a:t>
            </a:r>
          </a:p>
        </p:txBody>
      </p:sp>
      <p:sp>
        <p:nvSpPr>
          <p:cNvPr id="429061" name="Rectangle 5"/>
          <p:cNvSpPr>
            <a:spLocks noGrp="1" noChangeArrowheads="1"/>
          </p:cNvSpPr>
          <p:nvPr>
            <p:ph type="sldNum" sz="quarter" idx="4"/>
          </p:nvPr>
        </p:nvSpPr>
        <p:spPr bwMode="auto">
          <a:xfrm>
            <a:off x="0" y="6382512"/>
            <a:ext cx="329184" cy="265176"/>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lvl1pPr algn="r" eaLnBrk="0" hangingPunct="0">
              <a:defRPr sz="800" b="1">
                <a:solidFill>
                  <a:srgbClr val="000000"/>
                </a:solidFill>
                <a:latin typeface="Arial" charset="0"/>
                <a:ea typeface="ＭＳ Ｐゴシック" charset="-128"/>
                <a:cs typeface="+mn-cs"/>
              </a:defRPr>
            </a:lvl1pPr>
          </a:lstStyle>
          <a:p>
            <a:pPr>
              <a:defRPr/>
            </a:pPr>
            <a:fld id="{287592CB-37D3-4196-AC6E-CD3990F28521}" type="slidenum">
              <a:rPr lang="en-US" smtClean="0"/>
              <a:pPr>
                <a:defRPr/>
              </a:pPr>
              <a:t>‹#›</a:t>
            </a:fld>
            <a:endParaRPr lang="en-US" dirty="0"/>
          </a:p>
        </p:txBody>
      </p:sp>
      <p:sp>
        <p:nvSpPr>
          <p:cNvPr id="429211" name="Rectangle 155"/>
          <p:cNvSpPr>
            <a:spLocks noGrp="1" noChangeArrowheads="1"/>
          </p:cNvSpPr>
          <p:nvPr>
            <p:ph type="dt" sz="half" idx="2"/>
          </p:nvPr>
        </p:nvSpPr>
        <p:spPr bwMode="auto">
          <a:xfrm>
            <a:off x="317115" y="6656832"/>
            <a:ext cx="1984248" cy="118872"/>
          </a:xfrm>
          <a:prstGeom prst="rect">
            <a:avLst/>
          </a:prstGeom>
          <a:noFill/>
          <a:ln w="9525">
            <a:noFill/>
            <a:miter lim="800000"/>
            <a:headEnd/>
            <a:tailEnd/>
          </a:ln>
          <a:effectLst/>
        </p:spPr>
        <p:txBody>
          <a:bodyPr vert="horz" wrap="square" lIns="91440" tIns="0" rIns="91440" bIns="0" numCol="1" anchor="b" anchorCtr="0" compatLnSpc="1">
            <a:prstTxWarp prst="textNoShape">
              <a:avLst/>
            </a:prstTxWarp>
          </a:bodyPr>
          <a:lstStyle>
            <a:lvl1pPr algn="l" eaLnBrk="0" hangingPunct="0">
              <a:defRPr sz="700" smtClean="0">
                <a:solidFill>
                  <a:srgbClr val="000000"/>
                </a:solidFill>
                <a:latin typeface="Arial" charset="0"/>
                <a:ea typeface="ＭＳ Ｐゴシック" charset="-128"/>
                <a:cs typeface="+mn-cs"/>
              </a:defRPr>
            </a:lvl1pPr>
          </a:lstStyle>
          <a:p>
            <a:pPr>
              <a:defRPr/>
            </a:pPr>
            <a:r>
              <a:rPr lang="en-US"/>
              <a:t>Production code #</a:t>
            </a:r>
            <a:endParaRPr lang="en-US" dirty="0"/>
          </a:p>
        </p:txBody>
      </p:sp>
      <p:sp>
        <p:nvSpPr>
          <p:cNvPr id="429212" name="Rectangle 156"/>
          <p:cNvSpPr>
            <a:spLocks noGrp="1" noChangeArrowheads="1"/>
          </p:cNvSpPr>
          <p:nvPr>
            <p:ph type="ftr" sz="quarter" idx="3"/>
          </p:nvPr>
        </p:nvSpPr>
        <p:spPr bwMode="auto">
          <a:xfrm>
            <a:off x="317115" y="6483096"/>
            <a:ext cx="3931920" cy="173736"/>
          </a:xfrm>
          <a:prstGeom prst="rect">
            <a:avLst/>
          </a:prstGeom>
          <a:noFill/>
          <a:ln w="9525">
            <a:noFill/>
            <a:miter lim="800000"/>
            <a:headEnd/>
            <a:tailEnd/>
          </a:ln>
          <a:effectLst/>
        </p:spPr>
        <p:txBody>
          <a:bodyPr vert="horz" wrap="square" lIns="91440" tIns="0" rIns="91440" bIns="0" numCol="1" anchor="b" anchorCtr="0" compatLnSpc="1">
            <a:prstTxWarp prst="textNoShape">
              <a:avLst/>
            </a:prstTxWarp>
          </a:bodyPr>
          <a:lstStyle>
            <a:lvl1pPr algn="l" eaLnBrk="0" hangingPunct="0">
              <a:defRPr sz="800">
                <a:solidFill>
                  <a:srgbClr val="000000"/>
                </a:solidFill>
                <a:latin typeface="Arial" charset="0"/>
                <a:ea typeface="ＭＳ Ｐゴシック" charset="-128"/>
                <a:cs typeface="+mn-cs"/>
              </a:defRPr>
            </a:lvl1pPr>
          </a:lstStyle>
          <a:p>
            <a:pPr>
              <a:defRPr/>
            </a:pPr>
            <a:r>
              <a:rPr lang="en-US" dirty="0"/>
              <a:t>Insert page footer, i.e. For investment professional </a:t>
            </a:r>
            <a:r>
              <a:rPr lang="en-US" dirty="0">
                <a:solidFill>
                  <a:srgbClr val="FF0000"/>
                </a:solidFill>
              </a:rPr>
              <a:t>or</a:t>
            </a:r>
            <a:r>
              <a:rPr lang="en-US" dirty="0"/>
              <a:t> internal use only.</a:t>
            </a:r>
          </a:p>
        </p:txBody>
      </p:sp>
    </p:spTree>
    <p:extLst>
      <p:ext uri="{BB962C8B-B14F-4D97-AF65-F5344CB8AC3E}">
        <p14:creationId xmlns:p14="http://schemas.microsoft.com/office/powerpoint/2010/main" val="2300004175"/>
      </p:ext>
    </p:extLst>
  </p:cSld>
  <p:clrMap bg1="lt1" tx1="dk1" bg2="lt2" tx2="dk2" accent1="accent1" accent2="accent2" accent3="accent3" accent4="accent4" accent5="accent5" accent6="accent6" hlink="hlink" folHlink="folHlink"/>
  <p:sldLayoutIdLst>
    <p:sldLayoutId id="2147484280" r:id="rId1"/>
    <p:sldLayoutId id="2147484281" r:id="rId2"/>
    <p:sldLayoutId id="2147484282" r:id="rId3"/>
    <p:sldLayoutId id="2147484283" r:id="rId4"/>
    <p:sldLayoutId id="2147484284" r:id="rId5"/>
    <p:sldLayoutId id="2147484285" r:id="rId6"/>
    <p:sldLayoutId id="2147484286" r:id="rId7"/>
    <p:sldLayoutId id="2147484287" r:id="rId8"/>
    <p:sldLayoutId id="2147484288" r:id="rId9"/>
    <p:sldLayoutId id="2147484289" r:id="rId10"/>
    <p:sldLayoutId id="2147484290" r:id="rId11"/>
    <p:sldLayoutId id="2147484291" r:id="rId12"/>
    <p:sldLayoutId id="2147484292" r:id="rId13"/>
    <p:sldLayoutId id="2147484293" r:id="rId14"/>
    <p:sldLayoutId id="2147484294" r:id="rId15"/>
    <p:sldLayoutId id="2147484295" r:id="rId16"/>
    <p:sldLayoutId id="2147484296" r:id="rId17"/>
    <p:sldLayoutId id="2147484297" r:id="rId18"/>
    <p:sldLayoutId id="2147484298" r:id="rId19"/>
    <p:sldLayoutId id="2147484299" r:id="rId20"/>
    <p:sldLayoutId id="2147484301" r:id="rId21"/>
  </p:sldLayoutIdLst>
  <p:hf hdr="0"/>
  <p:txStyles>
    <p:titleStyle>
      <a:lvl1pPr algn="l" rtl="0" eaLnBrk="1" fontAlgn="base" hangingPunct="1">
        <a:spcBef>
          <a:spcPct val="0"/>
        </a:spcBef>
        <a:spcAft>
          <a:spcPct val="0"/>
        </a:spcAft>
        <a:defRPr sz="2400">
          <a:solidFill>
            <a:srgbClr val="333F48"/>
          </a:solidFill>
          <a:latin typeface="+mj-lt"/>
          <a:ea typeface="+mj-ea"/>
          <a:cs typeface="+mj-cs"/>
        </a:defRPr>
      </a:lvl1pPr>
      <a:lvl2pPr algn="l" rtl="0" eaLnBrk="1" fontAlgn="base" hangingPunct="1">
        <a:spcBef>
          <a:spcPct val="0"/>
        </a:spcBef>
        <a:spcAft>
          <a:spcPct val="0"/>
        </a:spcAft>
        <a:defRPr sz="2400">
          <a:solidFill>
            <a:schemeClr val="tx1"/>
          </a:solidFill>
          <a:latin typeface="Arial" charset="0"/>
        </a:defRPr>
      </a:lvl2pPr>
      <a:lvl3pPr algn="l" rtl="0" eaLnBrk="1" fontAlgn="base" hangingPunct="1">
        <a:spcBef>
          <a:spcPct val="0"/>
        </a:spcBef>
        <a:spcAft>
          <a:spcPct val="0"/>
        </a:spcAft>
        <a:defRPr sz="2400">
          <a:solidFill>
            <a:schemeClr val="tx1"/>
          </a:solidFill>
          <a:latin typeface="Arial" charset="0"/>
        </a:defRPr>
      </a:lvl3pPr>
      <a:lvl4pPr algn="l" rtl="0" eaLnBrk="1" fontAlgn="base" hangingPunct="1">
        <a:spcBef>
          <a:spcPct val="0"/>
        </a:spcBef>
        <a:spcAft>
          <a:spcPct val="0"/>
        </a:spcAft>
        <a:defRPr sz="2400">
          <a:solidFill>
            <a:schemeClr val="tx1"/>
          </a:solidFill>
          <a:latin typeface="Arial" charset="0"/>
        </a:defRPr>
      </a:lvl4pPr>
      <a:lvl5pPr algn="l" rtl="0" eaLnBrk="1" fontAlgn="base" hangingPunct="1">
        <a:spcBef>
          <a:spcPct val="0"/>
        </a:spcBef>
        <a:spcAft>
          <a:spcPct val="0"/>
        </a:spcAft>
        <a:defRPr sz="2400">
          <a:solidFill>
            <a:schemeClr val="tx1"/>
          </a:solidFill>
          <a:latin typeface="Arial" charset="0"/>
        </a:defRPr>
      </a:lvl5pPr>
      <a:lvl6pPr marL="457200" algn="l" rtl="0" eaLnBrk="1" fontAlgn="base" hangingPunct="1">
        <a:spcBef>
          <a:spcPct val="0"/>
        </a:spcBef>
        <a:spcAft>
          <a:spcPct val="0"/>
        </a:spcAft>
        <a:defRPr sz="2400">
          <a:solidFill>
            <a:schemeClr val="tx1"/>
          </a:solidFill>
          <a:latin typeface="Arial" charset="0"/>
        </a:defRPr>
      </a:lvl6pPr>
      <a:lvl7pPr marL="914400" algn="l" rtl="0" eaLnBrk="1" fontAlgn="base" hangingPunct="1">
        <a:spcBef>
          <a:spcPct val="0"/>
        </a:spcBef>
        <a:spcAft>
          <a:spcPct val="0"/>
        </a:spcAft>
        <a:defRPr sz="2400">
          <a:solidFill>
            <a:schemeClr val="tx1"/>
          </a:solidFill>
          <a:latin typeface="Arial" charset="0"/>
        </a:defRPr>
      </a:lvl7pPr>
      <a:lvl8pPr marL="1371600" algn="l" rtl="0" eaLnBrk="1" fontAlgn="base" hangingPunct="1">
        <a:spcBef>
          <a:spcPct val="0"/>
        </a:spcBef>
        <a:spcAft>
          <a:spcPct val="0"/>
        </a:spcAft>
        <a:defRPr sz="2400">
          <a:solidFill>
            <a:schemeClr val="tx1"/>
          </a:solidFill>
          <a:latin typeface="Arial" charset="0"/>
        </a:defRPr>
      </a:lvl8pPr>
      <a:lvl9pPr marL="1828800" algn="l" rtl="0" eaLnBrk="1" fontAlgn="base" hangingPunct="1">
        <a:spcBef>
          <a:spcPct val="0"/>
        </a:spcBef>
        <a:spcAft>
          <a:spcPct val="0"/>
        </a:spcAft>
        <a:defRPr sz="2400">
          <a:solidFill>
            <a:schemeClr val="tx1"/>
          </a:solidFill>
          <a:latin typeface="Arial" charset="0"/>
        </a:defRPr>
      </a:lvl9pPr>
    </p:titleStyle>
    <p:bodyStyle>
      <a:lvl1pPr marL="114300" indent="-114300" algn="l" rtl="0" eaLnBrk="1" fontAlgn="base" hangingPunct="1">
        <a:spcBef>
          <a:spcPts val="600"/>
        </a:spcBef>
        <a:spcAft>
          <a:spcPct val="0"/>
        </a:spcAft>
        <a:buSzPct val="40000"/>
        <a:defRPr sz="1600" b="1">
          <a:solidFill>
            <a:srgbClr val="7A9B3D"/>
          </a:solidFill>
          <a:latin typeface="+mn-lt"/>
          <a:ea typeface="+mn-ea"/>
          <a:cs typeface="+mn-cs"/>
        </a:defRPr>
      </a:lvl1pPr>
      <a:lvl2pPr marL="342900" indent="-114300" algn="l" rtl="0" eaLnBrk="1" fontAlgn="base" hangingPunct="1">
        <a:spcBef>
          <a:spcPts val="600"/>
        </a:spcBef>
        <a:spcAft>
          <a:spcPct val="0"/>
        </a:spcAft>
        <a:buClr>
          <a:srgbClr val="7A9B3D"/>
        </a:buClr>
        <a:buChar char="•"/>
        <a:defRPr sz="1400">
          <a:solidFill>
            <a:srgbClr val="000000"/>
          </a:solidFill>
          <a:latin typeface="+mn-lt"/>
        </a:defRPr>
      </a:lvl2pPr>
      <a:lvl3pPr marL="571500" indent="-114300" algn="l" rtl="0" eaLnBrk="1" fontAlgn="base" hangingPunct="1">
        <a:spcBef>
          <a:spcPts val="600"/>
        </a:spcBef>
        <a:spcAft>
          <a:spcPct val="0"/>
        </a:spcAft>
        <a:buClr>
          <a:srgbClr val="768692"/>
        </a:buClr>
        <a:buFont typeface="Arial" pitchFamily="34" charset="0"/>
        <a:buChar char="–"/>
        <a:defRPr sz="1200">
          <a:solidFill>
            <a:srgbClr val="000000"/>
          </a:solidFill>
          <a:latin typeface="+mn-lt"/>
        </a:defRPr>
      </a:lvl3pPr>
      <a:lvl4pPr marL="800100" indent="-114300" algn="l" rtl="0" eaLnBrk="1" fontAlgn="base" hangingPunct="1">
        <a:spcBef>
          <a:spcPts val="600"/>
        </a:spcBef>
        <a:spcAft>
          <a:spcPct val="0"/>
        </a:spcAft>
        <a:buFont typeface="Arial" pitchFamily="34" charset="0"/>
        <a:buChar char="•"/>
        <a:defRPr sz="1200">
          <a:solidFill>
            <a:srgbClr val="000000"/>
          </a:solidFill>
          <a:latin typeface="+mn-lt"/>
        </a:defRPr>
      </a:lvl4pPr>
      <a:lvl5pPr marL="2057400" indent="-228600" algn="l" rtl="0" eaLnBrk="1" fontAlgn="base" hangingPunct="1">
        <a:lnSpc>
          <a:spcPts val="2400"/>
        </a:lnSpc>
        <a:spcBef>
          <a:spcPct val="0"/>
        </a:spcBef>
        <a:spcAft>
          <a:spcPct val="0"/>
        </a:spcAft>
        <a:defRPr sz="1400">
          <a:solidFill>
            <a:schemeClr val="tx1"/>
          </a:solidFill>
          <a:latin typeface="+mn-lt"/>
        </a:defRPr>
      </a:lvl5pPr>
      <a:lvl6pPr marL="2514600" indent="-228600" algn="l" rtl="0" eaLnBrk="1" fontAlgn="base" hangingPunct="1">
        <a:lnSpc>
          <a:spcPts val="2400"/>
        </a:lnSpc>
        <a:spcBef>
          <a:spcPct val="0"/>
        </a:spcBef>
        <a:spcAft>
          <a:spcPct val="0"/>
        </a:spcAft>
        <a:defRPr sz="1400">
          <a:solidFill>
            <a:schemeClr val="tx1"/>
          </a:solidFill>
          <a:latin typeface="+mn-lt"/>
        </a:defRPr>
      </a:lvl6pPr>
      <a:lvl7pPr marL="2971800" indent="-228600" algn="l" rtl="0" eaLnBrk="1" fontAlgn="base" hangingPunct="1">
        <a:lnSpc>
          <a:spcPts val="2400"/>
        </a:lnSpc>
        <a:spcBef>
          <a:spcPct val="0"/>
        </a:spcBef>
        <a:spcAft>
          <a:spcPct val="0"/>
        </a:spcAft>
        <a:defRPr sz="1400">
          <a:solidFill>
            <a:schemeClr val="tx1"/>
          </a:solidFill>
          <a:latin typeface="+mn-lt"/>
        </a:defRPr>
      </a:lvl7pPr>
      <a:lvl8pPr marL="3429000" indent="-228600" algn="l" rtl="0" eaLnBrk="1" fontAlgn="base" hangingPunct="1">
        <a:lnSpc>
          <a:spcPts val="2400"/>
        </a:lnSpc>
        <a:spcBef>
          <a:spcPct val="0"/>
        </a:spcBef>
        <a:spcAft>
          <a:spcPct val="0"/>
        </a:spcAft>
        <a:defRPr sz="1400">
          <a:solidFill>
            <a:schemeClr val="tx1"/>
          </a:solidFill>
          <a:latin typeface="+mn-lt"/>
        </a:defRPr>
      </a:lvl8pPr>
      <a:lvl9pPr marL="3886200" indent="-228600" algn="l" rtl="0" eaLnBrk="1" fontAlgn="base" hangingPunct="1">
        <a:lnSpc>
          <a:spcPts val="2400"/>
        </a:lnSpc>
        <a:spcBef>
          <a:spcPct val="0"/>
        </a:spcBef>
        <a:spcAft>
          <a:spcPct val="0"/>
        </a:spcAft>
        <a:defRPr sz="14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bwMode="auto">
          <a:xfrm>
            <a:off x="317115" y="228600"/>
            <a:ext cx="8229600" cy="838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title style</a:t>
            </a:r>
            <a:endParaRPr lang="en-US" dirty="0"/>
          </a:p>
        </p:txBody>
      </p:sp>
      <p:sp>
        <p:nvSpPr>
          <p:cNvPr id="4099" name="Rectangle 3"/>
          <p:cNvSpPr>
            <a:spLocks noGrp="1" noChangeArrowheads="1"/>
          </p:cNvSpPr>
          <p:nvPr>
            <p:ph type="body" idx="1"/>
          </p:nvPr>
        </p:nvSpPr>
        <p:spPr bwMode="auto">
          <a:xfrm>
            <a:off x="317115" y="1339850"/>
            <a:ext cx="7908925" cy="4891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First level</a:t>
            </a:r>
          </a:p>
          <a:p>
            <a:pPr lvl="2"/>
            <a:r>
              <a:rPr lang="en-US" dirty="0"/>
              <a:t>Second level</a:t>
            </a:r>
          </a:p>
          <a:p>
            <a:pPr lvl="3"/>
            <a:r>
              <a:rPr lang="en-US" dirty="0"/>
              <a:t>Third level</a:t>
            </a:r>
          </a:p>
        </p:txBody>
      </p:sp>
      <p:sp>
        <p:nvSpPr>
          <p:cNvPr id="429061" name="Rectangle 5"/>
          <p:cNvSpPr>
            <a:spLocks noGrp="1" noChangeArrowheads="1"/>
          </p:cNvSpPr>
          <p:nvPr>
            <p:ph type="sldNum" sz="quarter" idx="4"/>
          </p:nvPr>
        </p:nvSpPr>
        <p:spPr bwMode="auto">
          <a:xfrm>
            <a:off x="0" y="6382512"/>
            <a:ext cx="329184" cy="265176"/>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lvl1pPr algn="r" eaLnBrk="0" hangingPunct="0">
              <a:defRPr sz="800" b="1">
                <a:solidFill>
                  <a:srgbClr val="000000"/>
                </a:solidFill>
                <a:latin typeface="Arial" charset="0"/>
                <a:ea typeface="ＭＳ Ｐゴシック" charset="-128"/>
                <a:cs typeface="+mn-cs"/>
              </a:defRPr>
            </a:lvl1pPr>
          </a:lstStyle>
          <a:p>
            <a:pPr>
              <a:defRPr/>
            </a:pPr>
            <a:fld id="{287592CB-37D3-4196-AC6E-CD3990F28521}" type="slidenum">
              <a:rPr lang="en-US" smtClean="0"/>
              <a:pPr>
                <a:defRPr/>
              </a:pPr>
              <a:t>‹#›</a:t>
            </a:fld>
            <a:endParaRPr lang="en-US" dirty="0"/>
          </a:p>
        </p:txBody>
      </p:sp>
      <p:sp>
        <p:nvSpPr>
          <p:cNvPr id="429211" name="Rectangle 155"/>
          <p:cNvSpPr>
            <a:spLocks noGrp="1" noChangeArrowheads="1"/>
          </p:cNvSpPr>
          <p:nvPr>
            <p:ph type="dt" sz="half" idx="2"/>
          </p:nvPr>
        </p:nvSpPr>
        <p:spPr bwMode="auto">
          <a:xfrm>
            <a:off x="317115" y="6656832"/>
            <a:ext cx="1984248" cy="118872"/>
          </a:xfrm>
          <a:prstGeom prst="rect">
            <a:avLst/>
          </a:prstGeom>
          <a:noFill/>
          <a:ln w="9525">
            <a:noFill/>
            <a:miter lim="800000"/>
            <a:headEnd/>
            <a:tailEnd/>
          </a:ln>
          <a:effectLst/>
        </p:spPr>
        <p:txBody>
          <a:bodyPr vert="horz" wrap="square" lIns="91440" tIns="0" rIns="91440" bIns="0" numCol="1" anchor="b" anchorCtr="0" compatLnSpc="1">
            <a:prstTxWarp prst="textNoShape">
              <a:avLst/>
            </a:prstTxWarp>
          </a:bodyPr>
          <a:lstStyle>
            <a:lvl1pPr algn="l" eaLnBrk="0" hangingPunct="0">
              <a:defRPr sz="700" smtClean="0">
                <a:solidFill>
                  <a:srgbClr val="000000"/>
                </a:solidFill>
                <a:latin typeface="Arial" charset="0"/>
                <a:ea typeface="ＭＳ Ｐゴシック" charset="-128"/>
                <a:cs typeface="+mn-cs"/>
              </a:defRPr>
            </a:lvl1pPr>
          </a:lstStyle>
          <a:p>
            <a:pPr>
              <a:defRPr/>
            </a:pPr>
            <a:r>
              <a:rPr lang="en-US"/>
              <a:t>Production code #</a:t>
            </a:r>
            <a:endParaRPr lang="en-US" dirty="0"/>
          </a:p>
        </p:txBody>
      </p:sp>
      <p:sp>
        <p:nvSpPr>
          <p:cNvPr id="429212" name="Rectangle 156"/>
          <p:cNvSpPr>
            <a:spLocks noGrp="1" noChangeArrowheads="1"/>
          </p:cNvSpPr>
          <p:nvPr>
            <p:ph type="ftr" sz="quarter" idx="3"/>
          </p:nvPr>
        </p:nvSpPr>
        <p:spPr bwMode="auto">
          <a:xfrm>
            <a:off x="317115" y="6483096"/>
            <a:ext cx="3931920" cy="173736"/>
          </a:xfrm>
          <a:prstGeom prst="rect">
            <a:avLst/>
          </a:prstGeom>
          <a:noFill/>
          <a:ln w="9525">
            <a:noFill/>
            <a:miter lim="800000"/>
            <a:headEnd/>
            <a:tailEnd/>
          </a:ln>
          <a:effectLst/>
        </p:spPr>
        <p:txBody>
          <a:bodyPr vert="horz" wrap="square" lIns="91440" tIns="0" rIns="91440" bIns="0" numCol="1" anchor="b" anchorCtr="0" compatLnSpc="1">
            <a:prstTxWarp prst="textNoShape">
              <a:avLst/>
            </a:prstTxWarp>
          </a:bodyPr>
          <a:lstStyle>
            <a:lvl1pPr algn="l" eaLnBrk="0" hangingPunct="0">
              <a:defRPr sz="800" smtClean="0">
                <a:solidFill>
                  <a:srgbClr val="000000"/>
                </a:solidFill>
                <a:latin typeface="Arial" charset="0"/>
                <a:ea typeface="ＭＳ Ｐゴシック" charset="-128"/>
                <a:cs typeface="+mn-cs"/>
              </a:defRPr>
            </a:lvl1pPr>
          </a:lstStyle>
          <a:p>
            <a:pPr>
              <a:defRPr/>
            </a:pPr>
            <a:r>
              <a:rPr lang="en-US" dirty="0"/>
              <a:t>Page footer, i.e., For institutional use only.</a:t>
            </a:r>
          </a:p>
        </p:txBody>
      </p:sp>
    </p:spTree>
    <p:extLst>
      <p:ext uri="{BB962C8B-B14F-4D97-AF65-F5344CB8AC3E}">
        <p14:creationId xmlns:p14="http://schemas.microsoft.com/office/powerpoint/2010/main" val="2611643778"/>
      </p:ext>
    </p:extLst>
  </p:cSld>
  <p:clrMap bg1="lt1" tx1="dk1" bg2="lt2" tx2="dk2" accent1="accent1" accent2="accent2" accent3="accent3" accent4="accent4" accent5="accent5" accent6="accent6" hlink="hlink" folHlink="folHlink"/>
  <p:sldLayoutIdLst>
    <p:sldLayoutId id="2147484303" r:id="rId1"/>
    <p:sldLayoutId id="2147484304" r:id="rId2"/>
    <p:sldLayoutId id="2147484305" r:id="rId3"/>
    <p:sldLayoutId id="2147484306" r:id="rId4"/>
    <p:sldLayoutId id="2147484307" r:id="rId5"/>
    <p:sldLayoutId id="2147484308" r:id="rId6"/>
    <p:sldLayoutId id="2147484309" r:id="rId7"/>
    <p:sldLayoutId id="2147484310" r:id="rId8"/>
    <p:sldLayoutId id="2147484311" r:id="rId9"/>
    <p:sldLayoutId id="2147484312" r:id="rId10"/>
    <p:sldLayoutId id="2147484313" r:id="rId11"/>
    <p:sldLayoutId id="2147484314" r:id="rId12"/>
    <p:sldLayoutId id="2147484315" r:id="rId13"/>
    <p:sldLayoutId id="2147484316" r:id="rId14"/>
    <p:sldLayoutId id="2147484317" r:id="rId15"/>
    <p:sldLayoutId id="2147484318" r:id="rId16"/>
    <p:sldLayoutId id="2147484319" r:id="rId17"/>
    <p:sldLayoutId id="2147484320" r:id="rId18"/>
    <p:sldLayoutId id="2147484321" r:id="rId19"/>
    <p:sldLayoutId id="2147484322" r:id="rId20"/>
    <p:sldLayoutId id="2147484323" r:id="rId21"/>
    <p:sldLayoutId id="2147484324" r:id="rId22"/>
    <p:sldLayoutId id="2147484325" r:id="rId23"/>
    <p:sldLayoutId id="2147484326" r:id="rId24"/>
    <p:sldLayoutId id="2147484327" r:id="rId25"/>
    <p:sldLayoutId id="2147484328" r:id="rId26"/>
    <p:sldLayoutId id="2147484329" r:id="rId27"/>
    <p:sldLayoutId id="2147484330" r:id="rId28"/>
    <p:sldLayoutId id="2147484331" r:id="rId29"/>
    <p:sldLayoutId id="2147484332" r:id="rId30"/>
    <p:sldLayoutId id="2147484333" r:id="rId31"/>
    <p:sldLayoutId id="2147484334" r:id="rId32"/>
    <p:sldLayoutId id="2147484335" r:id="rId33"/>
    <p:sldLayoutId id="2147484336" r:id="rId34"/>
    <p:sldLayoutId id="2147484337" r:id="rId35"/>
    <p:sldLayoutId id="2147484338" r:id="rId36"/>
    <p:sldLayoutId id="2147484339" r:id="rId37"/>
    <p:sldLayoutId id="2147484340" r:id="rId38"/>
    <p:sldLayoutId id="2147484341" r:id="rId39"/>
    <p:sldLayoutId id="2147484342" r:id="rId40"/>
    <p:sldLayoutId id="2147484343" r:id="rId41"/>
    <p:sldLayoutId id="2147484344" r:id="rId42"/>
    <p:sldLayoutId id="2147484345" r:id="rId43"/>
    <p:sldLayoutId id="2147484346" r:id="rId44"/>
    <p:sldLayoutId id="2147484347" r:id="rId45"/>
    <p:sldLayoutId id="2147484348" r:id="rId46"/>
    <p:sldLayoutId id="2147484349" r:id="rId47"/>
    <p:sldLayoutId id="2147484350" r:id="rId48"/>
    <p:sldLayoutId id="2147484351" r:id="rId49"/>
    <p:sldLayoutId id="2147484352" r:id="rId50"/>
    <p:sldLayoutId id="2147484353" r:id="rId51"/>
    <p:sldLayoutId id="2147484354" r:id="rId52"/>
    <p:sldLayoutId id="2147484355" r:id="rId53"/>
    <p:sldLayoutId id="2147484356" r:id="rId54"/>
    <p:sldLayoutId id="2147484357" r:id="rId55"/>
    <p:sldLayoutId id="2147484358" r:id="rId56"/>
    <p:sldLayoutId id="2147484359" r:id="rId57"/>
    <p:sldLayoutId id="2147484360" r:id="rId58"/>
    <p:sldLayoutId id="2147484361" r:id="rId59"/>
    <p:sldLayoutId id="2147484362" r:id="rId60"/>
    <p:sldLayoutId id="2147484363" r:id="rId61"/>
    <p:sldLayoutId id="2147484364" r:id="rId62"/>
    <p:sldLayoutId id="2147484365" r:id="rId63"/>
    <p:sldLayoutId id="2147484366" r:id="rId64"/>
    <p:sldLayoutId id="2147484367" r:id="rId65"/>
    <p:sldLayoutId id="2147484368" r:id="rId66"/>
    <p:sldLayoutId id="2147484369" r:id="rId67"/>
    <p:sldLayoutId id="2147484370" r:id="rId68"/>
    <p:sldLayoutId id="2147484371" r:id="rId69"/>
    <p:sldLayoutId id="2147484372" r:id="rId70"/>
    <p:sldLayoutId id="2147484373" r:id="rId71"/>
    <p:sldLayoutId id="2147484374" r:id="rId72"/>
    <p:sldLayoutId id="2147484375" r:id="rId73"/>
    <p:sldLayoutId id="2147484376" r:id="rId74"/>
    <p:sldLayoutId id="2147484377" r:id="rId75"/>
    <p:sldLayoutId id="2147484378" r:id="rId76"/>
    <p:sldLayoutId id="2147484379" r:id="rId77"/>
    <p:sldLayoutId id="2147484380" r:id="rId78"/>
    <p:sldLayoutId id="2147484381" r:id="rId79"/>
    <p:sldLayoutId id="2147484382" r:id="rId80"/>
    <p:sldLayoutId id="2147484383" r:id="rId81"/>
    <p:sldLayoutId id="2147484384" r:id="rId82"/>
    <p:sldLayoutId id="2147484385" r:id="rId83"/>
    <p:sldLayoutId id="2147484386" r:id="rId84"/>
    <p:sldLayoutId id="2147484387" r:id="rId85"/>
    <p:sldLayoutId id="2147484388" r:id="rId86"/>
    <p:sldLayoutId id="2147484389" r:id="rId87"/>
    <p:sldLayoutId id="2147484390" r:id="rId88"/>
    <p:sldLayoutId id="2147484391" r:id="rId89"/>
  </p:sldLayoutIdLst>
  <p:hf hdr="0"/>
  <p:txStyles>
    <p:titleStyle>
      <a:lvl1pPr algn="l" rtl="0" eaLnBrk="1" fontAlgn="base" hangingPunct="1">
        <a:spcBef>
          <a:spcPct val="0"/>
        </a:spcBef>
        <a:spcAft>
          <a:spcPct val="0"/>
        </a:spcAft>
        <a:defRPr sz="2400">
          <a:solidFill>
            <a:srgbClr val="333F48"/>
          </a:solidFill>
          <a:latin typeface="+mj-lt"/>
          <a:ea typeface="+mj-ea"/>
          <a:cs typeface="+mj-cs"/>
        </a:defRPr>
      </a:lvl1pPr>
      <a:lvl2pPr algn="l" rtl="0" eaLnBrk="1" fontAlgn="base" hangingPunct="1">
        <a:spcBef>
          <a:spcPct val="0"/>
        </a:spcBef>
        <a:spcAft>
          <a:spcPct val="0"/>
        </a:spcAft>
        <a:defRPr sz="2400">
          <a:solidFill>
            <a:schemeClr val="tx1"/>
          </a:solidFill>
          <a:latin typeface="Arial" charset="0"/>
        </a:defRPr>
      </a:lvl2pPr>
      <a:lvl3pPr algn="l" rtl="0" eaLnBrk="1" fontAlgn="base" hangingPunct="1">
        <a:spcBef>
          <a:spcPct val="0"/>
        </a:spcBef>
        <a:spcAft>
          <a:spcPct val="0"/>
        </a:spcAft>
        <a:defRPr sz="2400">
          <a:solidFill>
            <a:schemeClr val="tx1"/>
          </a:solidFill>
          <a:latin typeface="Arial" charset="0"/>
        </a:defRPr>
      </a:lvl3pPr>
      <a:lvl4pPr algn="l" rtl="0" eaLnBrk="1" fontAlgn="base" hangingPunct="1">
        <a:spcBef>
          <a:spcPct val="0"/>
        </a:spcBef>
        <a:spcAft>
          <a:spcPct val="0"/>
        </a:spcAft>
        <a:defRPr sz="2400">
          <a:solidFill>
            <a:schemeClr val="tx1"/>
          </a:solidFill>
          <a:latin typeface="Arial" charset="0"/>
        </a:defRPr>
      </a:lvl4pPr>
      <a:lvl5pPr algn="l" rtl="0" eaLnBrk="1" fontAlgn="base" hangingPunct="1">
        <a:spcBef>
          <a:spcPct val="0"/>
        </a:spcBef>
        <a:spcAft>
          <a:spcPct val="0"/>
        </a:spcAft>
        <a:defRPr sz="2400">
          <a:solidFill>
            <a:schemeClr val="tx1"/>
          </a:solidFill>
          <a:latin typeface="Arial" charset="0"/>
        </a:defRPr>
      </a:lvl5pPr>
      <a:lvl6pPr marL="457200" algn="l" rtl="0" eaLnBrk="1" fontAlgn="base" hangingPunct="1">
        <a:spcBef>
          <a:spcPct val="0"/>
        </a:spcBef>
        <a:spcAft>
          <a:spcPct val="0"/>
        </a:spcAft>
        <a:defRPr sz="2400">
          <a:solidFill>
            <a:schemeClr val="tx1"/>
          </a:solidFill>
          <a:latin typeface="Arial" charset="0"/>
        </a:defRPr>
      </a:lvl6pPr>
      <a:lvl7pPr marL="914400" algn="l" rtl="0" eaLnBrk="1" fontAlgn="base" hangingPunct="1">
        <a:spcBef>
          <a:spcPct val="0"/>
        </a:spcBef>
        <a:spcAft>
          <a:spcPct val="0"/>
        </a:spcAft>
        <a:defRPr sz="2400">
          <a:solidFill>
            <a:schemeClr val="tx1"/>
          </a:solidFill>
          <a:latin typeface="Arial" charset="0"/>
        </a:defRPr>
      </a:lvl7pPr>
      <a:lvl8pPr marL="1371600" algn="l" rtl="0" eaLnBrk="1" fontAlgn="base" hangingPunct="1">
        <a:spcBef>
          <a:spcPct val="0"/>
        </a:spcBef>
        <a:spcAft>
          <a:spcPct val="0"/>
        </a:spcAft>
        <a:defRPr sz="2400">
          <a:solidFill>
            <a:schemeClr val="tx1"/>
          </a:solidFill>
          <a:latin typeface="Arial" charset="0"/>
        </a:defRPr>
      </a:lvl8pPr>
      <a:lvl9pPr marL="1828800" algn="l" rtl="0" eaLnBrk="1" fontAlgn="base" hangingPunct="1">
        <a:spcBef>
          <a:spcPct val="0"/>
        </a:spcBef>
        <a:spcAft>
          <a:spcPct val="0"/>
        </a:spcAft>
        <a:defRPr sz="2400">
          <a:solidFill>
            <a:schemeClr val="tx1"/>
          </a:solidFill>
          <a:latin typeface="Arial" charset="0"/>
        </a:defRPr>
      </a:lvl9pPr>
    </p:titleStyle>
    <p:bodyStyle>
      <a:lvl1pPr marL="114300" indent="-114300" algn="l" rtl="0" eaLnBrk="1" fontAlgn="base" hangingPunct="1">
        <a:spcBef>
          <a:spcPts val="600"/>
        </a:spcBef>
        <a:spcAft>
          <a:spcPct val="0"/>
        </a:spcAft>
        <a:buSzPct val="40000"/>
        <a:defRPr sz="1600" b="1">
          <a:solidFill>
            <a:srgbClr val="7A9A3D"/>
          </a:solidFill>
          <a:latin typeface="+mn-lt"/>
          <a:ea typeface="+mn-ea"/>
          <a:cs typeface="+mn-cs"/>
        </a:defRPr>
      </a:lvl1pPr>
      <a:lvl2pPr marL="342900" indent="-114300" algn="l" rtl="0" eaLnBrk="1" fontAlgn="base" hangingPunct="1">
        <a:spcBef>
          <a:spcPts val="600"/>
        </a:spcBef>
        <a:spcAft>
          <a:spcPct val="0"/>
        </a:spcAft>
        <a:buClr>
          <a:srgbClr val="7A9B3D"/>
        </a:buClr>
        <a:buChar char="•"/>
        <a:defRPr sz="1400">
          <a:solidFill>
            <a:srgbClr val="000000"/>
          </a:solidFill>
          <a:latin typeface="+mn-lt"/>
        </a:defRPr>
      </a:lvl2pPr>
      <a:lvl3pPr marL="571500" indent="-114300" algn="l" rtl="0" eaLnBrk="1" fontAlgn="base" hangingPunct="1">
        <a:spcBef>
          <a:spcPts val="600"/>
        </a:spcBef>
        <a:spcAft>
          <a:spcPct val="0"/>
        </a:spcAft>
        <a:buClr>
          <a:srgbClr val="7A9A3D"/>
        </a:buClr>
        <a:buFont typeface="Arial" pitchFamily="34" charset="0"/>
        <a:buChar char="–"/>
        <a:defRPr sz="1200">
          <a:solidFill>
            <a:srgbClr val="000000"/>
          </a:solidFill>
          <a:latin typeface="+mn-lt"/>
        </a:defRPr>
      </a:lvl3pPr>
      <a:lvl4pPr marL="800100" indent="-114300" algn="l" rtl="0" eaLnBrk="1" fontAlgn="base" hangingPunct="1">
        <a:spcBef>
          <a:spcPts val="600"/>
        </a:spcBef>
        <a:spcAft>
          <a:spcPct val="0"/>
        </a:spcAft>
        <a:buClr>
          <a:srgbClr val="7A9A3D"/>
        </a:buClr>
        <a:buFont typeface="Arial" pitchFamily="34" charset="0"/>
        <a:buChar char="•"/>
        <a:defRPr sz="1200">
          <a:solidFill>
            <a:srgbClr val="000000"/>
          </a:solidFill>
          <a:latin typeface="+mn-lt"/>
        </a:defRPr>
      </a:lvl4pPr>
      <a:lvl5pPr marL="2057400" indent="-228600" algn="l" rtl="0" eaLnBrk="1" fontAlgn="base" hangingPunct="1">
        <a:lnSpc>
          <a:spcPts val="2400"/>
        </a:lnSpc>
        <a:spcBef>
          <a:spcPct val="0"/>
        </a:spcBef>
        <a:spcAft>
          <a:spcPct val="0"/>
        </a:spcAft>
        <a:defRPr sz="1400">
          <a:solidFill>
            <a:schemeClr val="tx1"/>
          </a:solidFill>
          <a:latin typeface="+mn-lt"/>
        </a:defRPr>
      </a:lvl5pPr>
      <a:lvl6pPr marL="2514600" indent="-228600" algn="l" rtl="0" eaLnBrk="1" fontAlgn="base" hangingPunct="1">
        <a:lnSpc>
          <a:spcPts val="2400"/>
        </a:lnSpc>
        <a:spcBef>
          <a:spcPct val="0"/>
        </a:spcBef>
        <a:spcAft>
          <a:spcPct val="0"/>
        </a:spcAft>
        <a:defRPr sz="1400">
          <a:solidFill>
            <a:schemeClr val="tx1"/>
          </a:solidFill>
          <a:latin typeface="+mn-lt"/>
        </a:defRPr>
      </a:lvl6pPr>
      <a:lvl7pPr marL="2971800" indent="-228600" algn="l" rtl="0" eaLnBrk="1" fontAlgn="base" hangingPunct="1">
        <a:lnSpc>
          <a:spcPts val="2400"/>
        </a:lnSpc>
        <a:spcBef>
          <a:spcPct val="0"/>
        </a:spcBef>
        <a:spcAft>
          <a:spcPct val="0"/>
        </a:spcAft>
        <a:defRPr sz="1400">
          <a:solidFill>
            <a:schemeClr val="tx1"/>
          </a:solidFill>
          <a:latin typeface="+mn-lt"/>
        </a:defRPr>
      </a:lvl7pPr>
      <a:lvl8pPr marL="3429000" indent="-228600" algn="l" rtl="0" eaLnBrk="1" fontAlgn="base" hangingPunct="1">
        <a:lnSpc>
          <a:spcPts val="2400"/>
        </a:lnSpc>
        <a:spcBef>
          <a:spcPct val="0"/>
        </a:spcBef>
        <a:spcAft>
          <a:spcPct val="0"/>
        </a:spcAft>
        <a:defRPr sz="1400">
          <a:solidFill>
            <a:schemeClr val="tx1"/>
          </a:solidFill>
          <a:latin typeface="+mn-lt"/>
        </a:defRPr>
      </a:lvl8pPr>
      <a:lvl9pPr marL="3886200" indent="-228600" algn="l" rtl="0" eaLnBrk="1" fontAlgn="base" hangingPunct="1">
        <a:lnSpc>
          <a:spcPts val="2400"/>
        </a:lnSpc>
        <a:spcBef>
          <a:spcPct val="0"/>
        </a:spcBef>
        <a:spcAft>
          <a:spcPct val="0"/>
        </a:spcAft>
        <a:defRPr sz="14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bwMode="auto">
          <a:xfrm>
            <a:off x="317115" y="228600"/>
            <a:ext cx="8229600" cy="838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title style</a:t>
            </a:r>
            <a:endParaRPr lang="en-US" dirty="0"/>
          </a:p>
        </p:txBody>
      </p:sp>
      <p:sp>
        <p:nvSpPr>
          <p:cNvPr id="4099" name="Rectangle 3"/>
          <p:cNvSpPr>
            <a:spLocks noGrp="1" noChangeArrowheads="1"/>
          </p:cNvSpPr>
          <p:nvPr>
            <p:ph type="body" idx="1"/>
          </p:nvPr>
        </p:nvSpPr>
        <p:spPr bwMode="auto">
          <a:xfrm>
            <a:off x="317115" y="1339850"/>
            <a:ext cx="7908925" cy="4891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First level</a:t>
            </a:r>
          </a:p>
          <a:p>
            <a:pPr lvl="2"/>
            <a:r>
              <a:rPr lang="en-US" dirty="0"/>
              <a:t>Second level</a:t>
            </a:r>
          </a:p>
          <a:p>
            <a:pPr lvl="3"/>
            <a:r>
              <a:rPr lang="en-US" dirty="0"/>
              <a:t>Third level</a:t>
            </a:r>
          </a:p>
        </p:txBody>
      </p:sp>
      <p:sp>
        <p:nvSpPr>
          <p:cNvPr id="429061" name="Rectangle 5"/>
          <p:cNvSpPr>
            <a:spLocks noGrp="1" noChangeArrowheads="1"/>
          </p:cNvSpPr>
          <p:nvPr>
            <p:ph type="sldNum" sz="quarter" idx="4"/>
          </p:nvPr>
        </p:nvSpPr>
        <p:spPr bwMode="auto">
          <a:xfrm>
            <a:off x="0" y="6382512"/>
            <a:ext cx="329184" cy="265176"/>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lvl1pPr algn="r" eaLnBrk="0" hangingPunct="0">
              <a:defRPr sz="800" b="1">
                <a:solidFill>
                  <a:srgbClr val="000000"/>
                </a:solidFill>
                <a:latin typeface="Arial" charset="0"/>
                <a:ea typeface="ＭＳ Ｐゴシック" charset="-128"/>
                <a:cs typeface="+mn-cs"/>
              </a:defRPr>
            </a:lvl1pPr>
          </a:lstStyle>
          <a:p>
            <a:pPr fontAlgn="base">
              <a:spcBef>
                <a:spcPct val="0"/>
              </a:spcBef>
              <a:spcAft>
                <a:spcPct val="0"/>
              </a:spcAft>
              <a:defRPr/>
            </a:pPr>
            <a:fld id="{287592CB-37D3-4196-AC6E-CD3990F28521}" type="slidenum">
              <a:rPr lang="en-US" smtClean="0"/>
              <a:pPr fontAlgn="base">
                <a:spcBef>
                  <a:spcPct val="0"/>
                </a:spcBef>
                <a:spcAft>
                  <a:spcPct val="0"/>
                </a:spcAft>
                <a:defRPr/>
              </a:pPr>
              <a:t>‹#›</a:t>
            </a:fld>
            <a:endParaRPr lang="en-US" dirty="0"/>
          </a:p>
        </p:txBody>
      </p:sp>
      <p:sp>
        <p:nvSpPr>
          <p:cNvPr id="429211" name="Rectangle 155"/>
          <p:cNvSpPr>
            <a:spLocks noGrp="1" noChangeArrowheads="1"/>
          </p:cNvSpPr>
          <p:nvPr>
            <p:ph type="dt" sz="half" idx="2"/>
          </p:nvPr>
        </p:nvSpPr>
        <p:spPr bwMode="auto">
          <a:xfrm>
            <a:off x="317115" y="6656832"/>
            <a:ext cx="1984248" cy="118872"/>
          </a:xfrm>
          <a:prstGeom prst="rect">
            <a:avLst/>
          </a:prstGeom>
          <a:noFill/>
          <a:ln w="9525">
            <a:noFill/>
            <a:miter lim="800000"/>
            <a:headEnd/>
            <a:tailEnd/>
          </a:ln>
          <a:effectLst/>
        </p:spPr>
        <p:txBody>
          <a:bodyPr vert="horz" wrap="square" lIns="91440" tIns="0" rIns="91440" bIns="0" numCol="1" anchor="b" anchorCtr="0" compatLnSpc="1">
            <a:prstTxWarp prst="textNoShape">
              <a:avLst/>
            </a:prstTxWarp>
          </a:bodyPr>
          <a:lstStyle>
            <a:lvl1pPr algn="l" eaLnBrk="0" hangingPunct="0">
              <a:defRPr sz="700" smtClean="0">
                <a:solidFill>
                  <a:srgbClr val="000000"/>
                </a:solidFill>
                <a:latin typeface="Arial" charset="0"/>
                <a:ea typeface="ＭＳ Ｐゴシック" charset="-128"/>
                <a:cs typeface="+mn-cs"/>
              </a:defRPr>
            </a:lvl1pPr>
          </a:lstStyle>
          <a:p>
            <a:pPr fontAlgn="base">
              <a:spcBef>
                <a:spcPct val="0"/>
              </a:spcBef>
              <a:spcAft>
                <a:spcPct val="0"/>
              </a:spcAft>
              <a:defRPr/>
            </a:pPr>
            <a:r>
              <a:rPr lang="en-US"/>
              <a:t>Production code #</a:t>
            </a:r>
            <a:endParaRPr lang="en-US" dirty="0"/>
          </a:p>
        </p:txBody>
      </p:sp>
      <p:sp>
        <p:nvSpPr>
          <p:cNvPr id="429212" name="Rectangle 156"/>
          <p:cNvSpPr>
            <a:spLocks noGrp="1" noChangeArrowheads="1"/>
          </p:cNvSpPr>
          <p:nvPr>
            <p:ph type="ftr" sz="quarter" idx="3"/>
          </p:nvPr>
        </p:nvSpPr>
        <p:spPr bwMode="auto">
          <a:xfrm>
            <a:off x="317115" y="6483096"/>
            <a:ext cx="3931920" cy="173736"/>
          </a:xfrm>
          <a:prstGeom prst="rect">
            <a:avLst/>
          </a:prstGeom>
          <a:noFill/>
          <a:ln w="9525">
            <a:noFill/>
            <a:miter lim="800000"/>
            <a:headEnd/>
            <a:tailEnd/>
          </a:ln>
          <a:effectLst/>
        </p:spPr>
        <p:txBody>
          <a:bodyPr vert="horz" wrap="square" lIns="91440" tIns="0" rIns="91440" bIns="0" numCol="1" anchor="b" anchorCtr="0" compatLnSpc="1">
            <a:prstTxWarp prst="textNoShape">
              <a:avLst/>
            </a:prstTxWarp>
          </a:bodyPr>
          <a:lstStyle>
            <a:lvl1pPr algn="l" eaLnBrk="0" hangingPunct="0">
              <a:defRPr sz="800" smtClean="0">
                <a:solidFill>
                  <a:srgbClr val="000000"/>
                </a:solidFill>
                <a:latin typeface="Arial" charset="0"/>
                <a:ea typeface="ＭＳ Ｐゴシック" charset="-128"/>
                <a:cs typeface="+mn-cs"/>
              </a:defRPr>
            </a:lvl1pPr>
          </a:lstStyle>
          <a:p>
            <a:pPr fontAlgn="base">
              <a:spcBef>
                <a:spcPct val="0"/>
              </a:spcBef>
              <a:spcAft>
                <a:spcPct val="0"/>
              </a:spcAft>
              <a:defRPr/>
            </a:pPr>
            <a:r>
              <a:rPr lang="en-US" dirty="0"/>
              <a:t>Page footer, i.e., For institutional use only.</a:t>
            </a:r>
          </a:p>
        </p:txBody>
      </p:sp>
    </p:spTree>
    <p:extLst>
      <p:ext uri="{BB962C8B-B14F-4D97-AF65-F5344CB8AC3E}">
        <p14:creationId xmlns:p14="http://schemas.microsoft.com/office/powerpoint/2010/main" val="2695743460"/>
      </p:ext>
    </p:extLst>
  </p:cSld>
  <p:clrMap bg1="lt1" tx1="dk1" bg2="lt2" tx2="dk2" accent1="accent1" accent2="accent2" accent3="accent3" accent4="accent4" accent5="accent5" accent6="accent6" hlink="hlink" folHlink="folHlink"/>
  <p:sldLayoutIdLst>
    <p:sldLayoutId id="2147484393" r:id="rId1"/>
    <p:sldLayoutId id="2147484394" r:id="rId2"/>
    <p:sldLayoutId id="2147484395" r:id="rId3"/>
    <p:sldLayoutId id="2147484396" r:id="rId4"/>
    <p:sldLayoutId id="2147484397" r:id="rId5"/>
    <p:sldLayoutId id="2147484398" r:id="rId6"/>
    <p:sldLayoutId id="2147484399" r:id="rId7"/>
    <p:sldLayoutId id="2147484400" r:id="rId8"/>
    <p:sldLayoutId id="2147484401" r:id="rId9"/>
    <p:sldLayoutId id="2147484402" r:id="rId10"/>
    <p:sldLayoutId id="2147484403" r:id="rId11"/>
    <p:sldLayoutId id="2147484404" r:id="rId12"/>
    <p:sldLayoutId id="2147484405" r:id="rId13"/>
    <p:sldLayoutId id="2147484406" r:id="rId14"/>
    <p:sldLayoutId id="2147484407" r:id="rId15"/>
    <p:sldLayoutId id="2147484408" r:id="rId16"/>
    <p:sldLayoutId id="2147484409" r:id="rId17"/>
    <p:sldLayoutId id="2147484410" r:id="rId18"/>
    <p:sldLayoutId id="2147484411" r:id="rId19"/>
    <p:sldLayoutId id="2147484412" r:id="rId20"/>
    <p:sldLayoutId id="2147484413" r:id="rId21"/>
    <p:sldLayoutId id="2147484414" r:id="rId22"/>
    <p:sldLayoutId id="2147484415" r:id="rId23"/>
    <p:sldLayoutId id="2147484416" r:id="rId24"/>
    <p:sldLayoutId id="2147484417" r:id="rId25"/>
    <p:sldLayoutId id="2147484418" r:id="rId26"/>
    <p:sldLayoutId id="2147484419" r:id="rId27"/>
    <p:sldLayoutId id="2147484420" r:id="rId28"/>
    <p:sldLayoutId id="2147484421" r:id="rId29"/>
    <p:sldLayoutId id="2147484422" r:id="rId30"/>
    <p:sldLayoutId id="2147484423" r:id="rId31"/>
    <p:sldLayoutId id="2147484424" r:id="rId32"/>
    <p:sldLayoutId id="2147484425" r:id="rId33"/>
    <p:sldLayoutId id="2147484426" r:id="rId34"/>
    <p:sldLayoutId id="2147484427" r:id="rId35"/>
    <p:sldLayoutId id="2147484428" r:id="rId36"/>
    <p:sldLayoutId id="2147484429" r:id="rId37"/>
    <p:sldLayoutId id="2147484430" r:id="rId38"/>
    <p:sldLayoutId id="2147484431" r:id="rId39"/>
    <p:sldLayoutId id="2147484432" r:id="rId40"/>
    <p:sldLayoutId id="2147484433" r:id="rId41"/>
    <p:sldLayoutId id="2147484434" r:id="rId42"/>
    <p:sldLayoutId id="2147484435" r:id="rId43"/>
    <p:sldLayoutId id="2147484436" r:id="rId44"/>
    <p:sldLayoutId id="2147484437" r:id="rId45"/>
    <p:sldLayoutId id="2147484438" r:id="rId46"/>
    <p:sldLayoutId id="2147484439" r:id="rId47"/>
    <p:sldLayoutId id="2147484440" r:id="rId48"/>
    <p:sldLayoutId id="2147484441" r:id="rId49"/>
    <p:sldLayoutId id="2147484442" r:id="rId50"/>
    <p:sldLayoutId id="2147484443" r:id="rId51"/>
    <p:sldLayoutId id="2147484444" r:id="rId52"/>
    <p:sldLayoutId id="2147484445" r:id="rId53"/>
    <p:sldLayoutId id="2147484446" r:id="rId54"/>
    <p:sldLayoutId id="2147484447" r:id="rId55"/>
    <p:sldLayoutId id="2147484448" r:id="rId56"/>
    <p:sldLayoutId id="2147484449" r:id="rId57"/>
    <p:sldLayoutId id="2147484450" r:id="rId58"/>
    <p:sldLayoutId id="2147484451" r:id="rId59"/>
    <p:sldLayoutId id="2147484452" r:id="rId60"/>
    <p:sldLayoutId id="2147484453" r:id="rId61"/>
    <p:sldLayoutId id="2147484454" r:id="rId62"/>
    <p:sldLayoutId id="2147484455" r:id="rId63"/>
    <p:sldLayoutId id="2147484456" r:id="rId64"/>
    <p:sldLayoutId id="2147484457" r:id="rId65"/>
    <p:sldLayoutId id="2147484458" r:id="rId66"/>
    <p:sldLayoutId id="2147484459" r:id="rId67"/>
    <p:sldLayoutId id="2147484460" r:id="rId68"/>
    <p:sldLayoutId id="2147484461" r:id="rId69"/>
    <p:sldLayoutId id="2147484462" r:id="rId70"/>
    <p:sldLayoutId id="2147484463" r:id="rId71"/>
    <p:sldLayoutId id="2147484464" r:id="rId72"/>
    <p:sldLayoutId id="2147484465" r:id="rId73"/>
    <p:sldLayoutId id="2147484466" r:id="rId74"/>
    <p:sldLayoutId id="2147484467" r:id="rId75"/>
    <p:sldLayoutId id="2147484468" r:id="rId76"/>
    <p:sldLayoutId id="2147484469" r:id="rId77"/>
    <p:sldLayoutId id="2147484470" r:id="rId78"/>
    <p:sldLayoutId id="2147484471" r:id="rId79"/>
    <p:sldLayoutId id="2147484472" r:id="rId80"/>
    <p:sldLayoutId id="2147484473" r:id="rId81"/>
    <p:sldLayoutId id="2147484474" r:id="rId82"/>
    <p:sldLayoutId id="2147484475" r:id="rId83"/>
    <p:sldLayoutId id="2147484476" r:id="rId84"/>
    <p:sldLayoutId id="2147484477" r:id="rId85"/>
    <p:sldLayoutId id="2147484478" r:id="rId86"/>
    <p:sldLayoutId id="2147484479" r:id="rId87"/>
    <p:sldLayoutId id="2147484480" r:id="rId88"/>
    <p:sldLayoutId id="2147484481" r:id="rId89"/>
  </p:sldLayoutIdLst>
  <p:hf hdr="0"/>
  <p:txStyles>
    <p:titleStyle>
      <a:lvl1pPr algn="l" rtl="0" eaLnBrk="1" fontAlgn="base" hangingPunct="1">
        <a:spcBef>
          <a:spcPct val="0"/>
        </a:spcBef>
        <a:spcAft>
          <a:spcPct val="0"/>
        </a:spcAft>
        <a:defRPr sz="2400">
          <a:solidFill>
            <a:srgbClr val="333F48"/>
          </a:solidFill>
          <a:latin typeface="+mj-lt"/>
          <a:ea typeface="+mj-ea"/>
          <a:cs typeface="+mj-cs"/>
        </a:defRPr>
      </a:lvl1pPr>
      <a:lvl2pPr algn="l" rtl="0" eaLnBrk="1" fontAlgn="base" hangingPunct="1">
        <a:spcBef>
          <a:spcPct val="0"/>
        </a:spcBef>
        <a:spcAft>
          <a:spcPct val="0"/>
        </a:spcAft>
        <a:defRPr sz="2400">
          <a:solidFill>
            <a:schemeClr val="tx1"/>
          </a:solidFill>
          <a:latin typeface="Arial" charset="0"/>
        </a:defRPr>
      </a:lvl2pPr>
      <a:lvl3pPr algn="l" rtl="0" eaLnBrk="1" fontAlgn="base" hangingPunct="1">
        <a:spcBef>
          <a:spcPct val="0"/>
        </a:spcBef>
        <a:spcAft>
          <a:spcPct val="0"/>
        </a:spcAft>
        <a:defRPr sz="2400">
          <a:solidFill>
            <a:schemeClr val="tx1"/>
          </a:solidFill>
          <a:latin typeface="Arial" charset="0"/>
        </a:defRPr>
      </a:lvl3pPr>
      <a:lvl4pPr algn="l" rtl="0" eaLnBrk="1" fontAlgn="base" hangingPunct="1">
        <a:spcBef>
          <a:spcPct val="0"/>
        </a:spcBef>
        <a:spcAft>
          <a:spcPct val="0"/>
        </a:spcAft>
        <a:defRPr sz="2400">
          <a:solidFill>
            <a:schemeClr val="tx1"/>
          </a:solidFill>
          <a:latin typeface="Arial" charset="0"/>
        </a:defRPr>
      </a:lvl4pPr>
      <a:lvl5pPr algn="l" rtl="0" eaLnBrk="1" fontAlgn="base" hangingPunct="1">
        <a:spcBef>
          <a:spcPct val="0"/>
        </a:spcBef>
        <a:spcAft>
          <a:spcPct val="0"/>
        </a:spcAft>
        <a:defRPr sz="2400">
          <a:solidFill>
            <a:schemeClr val="tx1"/>
          </a:solidFill>
          <a:latin typeface="Arial" charset="0"/>
        </a:defRPr>
      </a:lvl5pPr>
      <a:lvl6pPr marL="457200" algn="l" rtl="0" eaLnBrk="1" fontAlgn="base" hangingPunct="1">
        <a:spcBef>
          <a:spcPct val="0"/>
        </a:spcBef>
        <a:spcAft>
          <a:spcPct val="0"/>
        </a:spcAft>
        <a:defRPr sz="2400">
          <a:solidFill>
            <a:schemeClr val="tx1"/>
          </a:solidFill>
          <a:latin typeface="Arial" charset="0"/>
        </a:defRPr>
      </a:lvl6pPr>
      <a:lvl7pPr marL="914400" algn="l" rtl="0" eaLnBrk="1" fontAlgn="base" hangingPunct="1">
        <a:spcBef>
          <a:spcPct val="0"/>
        </a:spcBef>
        <a:spcAft>
          <a:spcPct val="0"/>
        </a:spcAft>
        <a:defRPr sz="2400">
          <a:solidFill>
            <a:schemeClr val="tx1"/>
          </a:solidFill>
          <a:latin typeface="Arial" charset="0"/>
        </a:defRPr>
      </a:lvl7pPr>
      <a:lvl8pPr marL="1371600" algn="l" rtl="0" eaLnBrk="1" fontAlgn="base" hangingPunct="1">
        <a:spcBef>
          <a:spcPct val="0"/>
        </a:spcBef>
        <a:spcAft>
          <a:spcPct val="0"/>
        </a:spcAft>
        <a:defRPr sz="2400">
          <a:solidFill>
            <a:schemeClr val="tx1"/>
          </a:solidFill>
          <a:latin typeface="Arial" charset="0"/>
        </a:defRPr>
      </a:lvl8pPr>
      <a:lvl9pPr marL="1828800" algn="l" rtl="0" eaLnBrk="1" fontAlgn="base" hangingPunct="1">
        <a:spcBef>
          <a:spcPct val="0"/>
        </a:spcBef>
        <a:spcAft>
          <a:spcPct val="0"/>
        </a:spcAft>
        <a:defRPr sz="2400">
          <a:solidFill>
            <a:schemeClr val="tx1"/>
          </a:solidFill>
          <a:latin typeface="Arial" charset="0"/>
        </a:defRPr>
      </a:lvl9pPr>
    </p:titleStyle>
    <p:bodyStyle>
      <a:lvl1pPr marL="114300" indent="-114300" algn="l" rtl="0" eaLnBrk="1" fontAlgn="base" hangingPunct="1">
        <a:spcBef>
          <a:spcPts val="600"/>
        </a:spcBef>
        <a:spcAft>
          <a:spcPct val="0"/>
        </a:spcAft>
        <a:buSzPct val="40000"/>
        <a:defRPr sz="1600" b="1">
          <a:solidFill>
            <a:srgbClr val="7A9A3D"/>
          </a:solidFill>
          <a:latin typeface="+mn-lt"/>
          <a:ea typeface="+mn-ea"/>
          <a:cs typeface="+mn-cs"/>
        </a:defRPr>
      </a:lvl1pPr>
      <a:lvl2pPr marL="342900" indent="-114300" algn="l" rtl="0" eaLnBrk="1" fontAlgn="base" hangingPunct="1">
        <a:spcBef>
          <a:spcPts val="600"/>
        </a:spcBef>
        <a:spcAft>
          <a:spcPct val="0"/>
        </a:spcAft>
        <a:buClr>
          <a:srgbClr val="7A9B3D"/>
        </a:buClr>
        <a:buChar char="•"/>
        <a:defRPr sz="1400">
          <a:solidFill>
            <a:srgbClr val="000000"/>
          </a:solidFill>
          <a:latin typeface="+mn-lt"/>
        </a:defRPr>
      </a:lvl2pPr>
      <a:lvl3pPr marL="571500" indent="-114300" algn="l" rtl="0" eaLnBrk="1" fontAlgn="base" hangingPunct="1">
        <a:spcBef>
          <a:spcPts val="600"/>
        </a:spcBef>
        <a:spcAft>
          <a:spcPct val="0"/>
        </a:spcAft>
        <a:buClr>
          <a:srgbClr val="7A9A3D"/>
        </a:buClr>
        <a:buFont typeface="Arial" pitchFamily="34" charset="0"/>
        <a:buChar char="–"/>
        <a:defRPr sz="1200">
          <a:solidFill>
            <a:srgbClr val="000000"/>
          </a:solidFill>
          <a:latin typeface="+mn-lt"/>
        </a:defRPr>
      </a:lvl3pPr>
      <a:lvl4pPr marL="800100" indent="-114300" algn="l" rtl="0" eaLnBrk="1" fontAlgn="base" hangingPunct="1">
        <a:spcBef>
          <a:spcPts val="600"/>
        </a:spcBef>
        <a:spcAft>
          <a:spcPct val="0"/>
        </a:spcAft>
        <a:buClr>
          <a:srgbClr val="7A9A3D"/>
        </a:buClr>
        <a:buFont typeface="Arial" pitchFamily="34" charset="0"/>
        <a:buChar char="•"/>
        <a:defRPr sz="1200">
          <a:solidFill>
            <a:srgbClr val="000000"/>
          </a:solidFill>
          <a:latin typeface="+mn-lt"/>
        </a:defRPr>
      </a:lvl4pPr>
      <a:lvl5pPr marL="2057400" indent="-228600" algn="l" rtl="0" eaLnBrk="1" fontAlgn="base" hangingPunct="1">
        <a:lnSpc>
          <a:spcPts val="2400"/>
        </a:lnSpc>
        <a:spcBef>
          <a:spcPct val="0"/>
        </a:spcBef>
        <a:spcAft>
          <a:spcPct val="0"/>
        </a:spcAft>
        <a:defRPr sz="1400">
          <a:solidFill>
            <a:schemeClr val="tx1"/>
          </a:solidFill>
          <a:latin typeface="+mn-lt"/>
        </a:defRPr>
      </a:lvl5pPr>
      <a:lvl6pPr marL="2514600" indent="-228600" algn="l" rtl="0" eaLnBrk="1" fontAlgn="base" hangingPunct="1">
        <a:lnSpc>
          <a:spcPts val="2400"/>
        </a:lnSpc>
        <a:spcBef>
          <a:spcPct val="0"/>
        </a:spcBef>
        <a:spcAft>
          <a:spcPct val="0"/>
        </a:spcAft>
        <a:defRPr sz="1400">
          <a:solidFill>
            <a:schemeClr val="tx1"/>
          </a:solidFill>
          <a:latin typeface="+mn-lt"/>
        </a:defRPr>
      </a:lvl6pPr>
      <a:lvl7pPr marL="2971800" indent="-228600" algn="l" rtl="0" eaLnBrk="1" fontAlgn="base" hangingPunct="1">
        <a:lnSpc>
          <a:spcPts val="2400"/>
        </a:lnSpc>
        <a:spcBef>
          <a:spcPct val="0"/>
        </a:spcBef>
        <a:spcAft>
          <a:spcPct val="0"/>
        </a:spcAft>
        <a:defRPr sz="1400">
          <a:solidFill>
            <a:schemeClr val="tx1"/>
          </a:solidFill>
          <a:latin typeface="+mn-lt"/>
        </a:defRPr>
      </a:lvl7pPr>
      <a:lvl8pPr marL="3429000" indent="-228600" algn="l" rtl="0" eaLnBrk="1" fontAlgn="base" hangingPunct="1">
        <a:lnSpc>
          <a:spcPts val="2400"/>
        </a:lnSpc>
        <a:spcBef>
          <a:spcPct val="0"/>
        </a:spcBef>
        <a:spcAft>
          <a:spcPct val="0"/>
        </a:spcAft>
        <a:defRPr sz="1400">
          <a:solidFill>
            <a:schemeClr val="tx1"/>
          </a:solidFill>
          <a:latin typeface="+mn-lt"/>
        </a:defRPr>
      </a:lvl8pPr>
      <a:lvl9pPr marL="3886200" indent="-228600" algn="l" rtl="0" eaLnBrk="1" fontAlgn="base" hangingPunct="1">
        <a:lnSpc>
          <a:spcPts val="2400"/>
        </a:lnSpc>
        <a:spcBef>
          <a:spcPct val="0"/>
        </a:spcBef>
        <a:spcAft>
          <a:spcPct val="0"/>
        </a:spcAft>
        <a:defRPr sz="14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bwMode="auto">
          <a:xfrm>
            <a:off x="317115" y="228600"/>
            <a:ext cx="8229600" cy="838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title style</a:t>
            </a:r>
            <a:endParaRPr lang="en-US" dirty="0"/>
          </a:p>
        </p:txBody>
      </p:sp>
      <p:sp>
        <p:nvSpPr>
          <p:cNvPr id="4099" name="Rectangle 3"/>
          <p:cNvSpPr>
            <a:spLocks noGrp="1" noChangeArrowheads="1"/>
          </p:cNvSpPr>
          <p:nvPr>
            <p:ph type="body" idx="1"/>
          </p:nvPr>
        </p:nvSpPr>
        <p:spPr bwMode="auto">
          <a:xfrm>
            <a:off x="317115" y="1339850"/>
            <a:ext cx="7908925" cy="4891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First level</a:t>
            </a:r>
          </a:p>
          <a:p>
            <a:pPr lvl="2"/>
            <a:r>
              <a:rPr lang="en-US" dirty="0"/>
              <a:t>Second level</a:t>
            </a:r>
          </a:p>
          <a:p>
            <a:pPr lvl="3"/>
            <a:r>
              <a:rPr lang="en-US" dirty="0"/>
              <a:t>Third level</a:t>
            </a:r>
          </a:p>
        </p:txBody>
      </p:sp>
      <p:sp>
        <p:nvSpPr>
          <p:cNvPr id="429061" name="Rectangle 5"/>
          <p:cNvSpPr>
            <a:spLocks noGrp="1" noChangeArrowheads="1"/>
          </p:cNvSpPr>
          <p:nvPr>
            <p:ph type="sldNum" sz="quarter" idx="4"/>
          </p:nvPr>
        </p:nvSpPr>
        <p:spPr bwMode="auto">
          <a:xfrm>
            <a:off x="0" y="6382512"/>
            <a:ext cx="329184" cy="265176"/>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lvl1pPr algn="r" eaLnBrk="0" hangingPunct="0">
              <a:defRPr sz="800" b="1">
                <a:solidFill>
                  <a:srgbClr val="000000"/>
                </a:solidFill>
                <a:latin typeface="Arial" charset="0"/>
                <a:ea typeface="ＭＳ Ｐゴシック" charset="-128"/>
                <a:cs typeface="+mn-cs"/>
              </a:defRPr>
            </a:lvl1pPr>
          </a:lstStyle>
          <a:p>
            <a:pPr>
              <a:defRPr/>
            </a:pPr>
            <a:fld id="{287592CB-37D3-4196-AC6E-CD3990F28521}" type="slidenum">
              <a:rPr lang="en-US" smtClean="0"/>
              <a:pPr>
                <a:defRPr/>
              </a:pPr>
              <a:t>‹#›</a:t>
            </a:fld>
            <a:endParaRPr lang="en-US" dirty="0"/>
          </a:p>
        </p:txBody>
      </p:sp>
      <p:sp>
        <p:nvSpPr>
          <p:cNvPr id="429211" name="Rectangle 155"/>
          <p:cNvSpPr>
            <a:spLocks noGrp="1" noChangeArrowheads="1"/>
          </p:cNvSpPr>
          <p:nvPr>
            <p:ph type="dt" sz="half" idx="2"/>
          </p:nvPr>
        </p:nvSpPr>
        <p:spPr bwMode="auto">
          <a:xfrm>
            <a:off x="317115" y="6656832"/>
            <a:ext cx="1984248" cy="118872"/>
          </a:xfrm>
          <a:prstGeom prst="rect">
            <a:avLst/>
          </a:prstGeom>
          <a:noFill/>
          <a:ln w="9525">
            <a:noFill/>
            <a:miter lim="800000"/>
            <a:headEnd/>
            <a:tailEnd/>
          </a:ln>
          <a:effectLst/>
        </p:spPr>
        <p:txBody>
          <a:bodyPr vert="horz" wrap="square" lIns="91440" tIns="0" rIns="91440" bIns="0" numCol="1" anchor="b" anchorCtr="0" compatLnSpc="1">
            <a:prstTxWarp prst="textNoShape">
              <a:avLst/>
            </a:prstTxWarp>
          </a:bodyPr>
          <a:lstStyle>
            <a:lvl1pPr algn="l" eaLnBrk="0" hangingPunct="0">
              <a:defRPr sz="700" smtClean="0">
                <a:solidFill>
                  <a:srgbClr val="000000"/>
                </a:solidFill>
                <a:latin typeface="Arial" charset="0"/>
                <a:ea typeface="ＭＳ Ｐゴシック" charset="-128"/>
                <a:cs typeface="+mn-cs"/>
              </a:defRPr>
            </a:lvl1pPr>
          </a:lstStyle>
          <a:p>
            <a:pPr>
              <a:defRPr/>
            </a:pPr>
            <a:r>
              <a:rPr lang="en-US"/>
              <a:t>Production code #</a:t>
            </a:r>
            <a:endParaRPr lang="en-US" dirty="0"/>
          </a:p>
        </p:txBody>
      </p:sp>
      <p:sp>
        <p:nvSpPr>
          <p:cNvPr id="429212" name="Rectangle 156"/>
          <p:cNvSpPr>
            <a:spLocks noGrp="1" noChangeArrowheads="1"/>
          </p:cNvSpPr>
          <p:nvPr>
            <p:ph type="ftr" sz="quarter" idx="3"/>
          </p:nvPr>
        </p:nvSpPr>
        <p:spPr bwMode="auto">
          <a:xfrm>
            <a:off x="317115" y="6483096"/>
            <a:ext cx="3931920" cy="173736"/>
          </a:xfrm>
          <a:prstGeom prst="rect">
            <a:avLst/>
          </a:prstGeom>
          <a:noFill/>
          <a:ln w="9525">
            <a:noFill/>
            <a:miter lim="800000"/>
            <a:headEnd/>
            <a:tailEnd/>
          </a:ln>
          <a:effectLst/>
        </p:spPr>
        <p:txBody>
          <a:bodyPr vert="horz" wrap="square" lIns="91440" tIns="0" rIns="91440" bIns="0" numCol="1" anchor="b" anchorCtr="0" compatLnSpc="1">
            <a:prstTxWarp prst="textNoShape">
              <a:avLst/>
            </a:prstTxWarp>
          </a:bodyPr>
          <a:lstStyle>
            <a:lvl1pPr algn="l" eaLnBrk="0" hangingPunct="0">
              <a:defRPr sz="800" smtClean="0">
                <a:solidFill>
                  <a:srgbClr val="000000"/>
                </a:solidFill>
                <a:latin typeface="Arial" charset="0"/>
                <a:ea typeface="ＭＳ Ｐゴシック" charset="-128"/>
                <a:cs typeface="+mn-cs"/>
              </a:defRPr>
            </a:lvl1pPr>
          </a:lstStyle>
          <a:p>
            <a:pPr>
              <a:defRPr/>
            </a:pPr>
            <a:r>
              <a:rPr lang="en-US" dirty="0"/>
              <a:t>Page footer, i.e., For institutional use only.</a:t>
            </a:r>
          </a:p>
        </p:txBody>
      </p:sp>
    </p:spTree>
    <p:extLst>
      <p:ext uri="{BB962C8B-B14F-4D97-AF65-F5344CB8AC3E}">
        <p14:creationId xmlns:p14="http://schemas.microsoft.com/office/powerpoint/2010/main" val="1945858123"/>
      </p:ext>
    </p:extLst>
  </p:cSld>
  <p:clrMap bg1="lt1" tx1="dk1" bg2="lt2" tx2="dk2" accent1="accent1" accent2="accent2" accent3="accent3" accent4="accent4" accent5="accent5" accent6="accent6" hlink="hlink" folHlink="folHlink"/>
  <p:sldLayoutIdLst>
    <p:sldLayoutId id="2147484484" r:id="rId1"/>
    <p:sldLayoutId id="2147484485" r:id="rId2"/>
    <p:sldLayoutId id="2147484486" r:id="rId3"/>
    <p:sldLayoutId id="2147484487" r:id="rId4"/>
    <p:sldLayoutId id="2147484488" r:id="rId5"/>
    <p:sldLayoutId id="2147484489" r:id="rId6"/>
    <p:sldLayoutId id="2147484490" r:id="rId7"/>
    <p:sldLayoutId id="2147484491" r:id="rId8"/>
    <p:sldLayoutId id="2147484492" r:id="rId9"/>
    <p:sldLayoutId id="2147484493" r:id="rId10"/>
    <p:sldLayoutId id="2147484494" r:id="rId11"/>
    <p:sldLayoutId id="2147484495" r:id="rId12"/>
    <p:sldLayoutId id="2147484496" r:id="rId13"/>
    <p:sldLayoutId id="2147484497" r:id="rId14"/>
  </p:sldLayoutIdLst>
  <p:hf hdr="0"/>
  <p:txStyles>
    <p:titleStyle>
      <a:lvl1pPr algn="l" rtl="0" eaLnBrk="1" fontAlgn="base" hangingPunct="1">
        <a:spcBef>
          <a:spcPct val="0"/>
        </a:spcBef>
        <a:spcAft>
          <a:spcPct val="0"/>
        </a:spcAft>
        <a:defRPr sz="2400">
          <a:solidFill>
            <a:srgbClr val="333F48"/>
          </a:solidFill>
          <a:latin typeface="+mj-lt"/>
          <a:ea typeface="+mj-ea"/>
          <a:cs typeface="+mj-cs"/>
        </a:defRPr>
      </a:lvl1pPr>
      <a:lvl2pPr algn="l" rtl="0" eaLnBrk="1" fontAlgn="base" hangingPunct="1">
        <a:spcBef>
          <a:spcPct val="0"/>
        </a:spcBef>
        <a:spcAft>
          <a:spcPct val="0"/>
        </a:spcAft>
        <a:defRPr sz="2400">
          <a:solidFill>
            <a:schemeClr val="tx1"/>
          </a:solidFill>
          <a:latin typeface="Arial" charset="0"/>
        </a:defRPr>
      </a:lvl2pPr>
      <a:lvl3pPr algn="l" rtl="0" eaLnBrk="1" fontAlgn="base" hangingPunct="1">
        <a:spcBef>
          <a:spcPct val="0"/>
        </a:spcBef>
        <a:spcAft>
          <a:spcPct val="0"/>
        </a:spcAft>
        <a:defRPr sz="2400">
          <a:solidFill>
            <a:schemeClr val="tx1"/>
          </a:solidFill>
          <a:latin typeface="Arial" charset="0"/>
        </a:defRPr>
      </a:lvl3pPr>
      <a:lvl4pPr algn="l" rtl="0" eaLnBrk="1" fontAlgn="base" hangingPunct="1">
        <a:spcBef>
          <a:spcPct val="0"/>
        </a:spcBef>
        <a:spcAft>
          <a:spcPct val="0"/>
        </a:spcAft>
        <a:defRPr sz="2400">
          <a:solidFill>
            <a:schemeClr val="tx1"/>
          </a:solidFill>
          <a:latin typeface="Arial" charset="0"/>
        </a:defRPr>
      </a:lvl4pPr>
      <a:lvl5pPr algn="l" rtl="0" eaLnBrk="1" fontAlgn="base" hangingPunct="1">
        <a:spcBef>
          <a:spcPct val="0"/>
        </a:spcBef>
        <a:spcAft>
          <a:spcPct val="0"/>
        </a:spcAft>
        <a:defRPr sz="2400">
          <a:solidFill>
            <a:schemeClr val="tx1"/>
          </a:solidFill>
          <a:latin typeface="Arial" charset="0"/>
        </a:defRPr>
      </a:lvl5pPr>
      <a:lvl6pPr marL="457200" algn="l" rtl="0" eaLnBrk="1" fontAlgn="base" hangingPunct="1">
        <a:spcBef>
          <a:spcPct val="0"/>
        </a:spcBef>
        <a:spcAft>
          <a:spcPct val="0"/>
        </a:spcAft>
        <a:defRPr sz="2400">
          <a:solidFill>
            <a:schemeClr val="tx1"/>
          </a:solidFill>
          <a:latin typeface="Arial" charset="0"/>
        </a:defRPr>
      </a:lvl6pPr>
      <a:lvl7pPr marL="914400" algn="l" rtl="0" eaLnBrk="1" fontAlgn="base" hangingPunct="1">
        <a:spcBef>
          <a:spcPct val="0"/>
        </a:spcBef>
        <a:spcAft>
          <a:spcPct val="0"/>
        </a:spcAft>
        <a:defRPr sz="2400">
          <a:solidFill>
            <a:schemeClr val="tx1"/>
          </a:solidFill>
          <a:latin typeface="Arial" charset="0"/>
        </a:defRPr>
      </a:lvl7pPr>
      <a:lvl8pPr marL="1371600" algn="l" rtl="0" eaLnBrk="1" fontAlgn="base" hangingPunct="1">
        <a:spcBef>
          <a:spcPct val="0"/>
        </a:spcBef>
        <a:spcAft>
          <a:spcPct val="0"/>
        </a:spcAft>
        <a:defRPr sz="2400">
          <a:solidFill>
            <a:schemeClr val="tx1"/>
          </a:solidFill>
          <a:latin typeface="Arial" charset="0"/>
        </a:defRPr>
      </a:lvl8pPr>
      <a:lvl9pPr marL="1828800" algn="l" rtl="0" eaLnBrk="1" fontAlgn="base" hangingPunct="1">
        <a:spcBef>
          <a:spcPct val="0"/>
        </a:spcBef>
        <a:spcAft>
          <a:spcPct val="0"/>
        </a:spcAft>
        <a:defRPr sz="2400">
          <a:solidFill>
            <a:schemeClr val="tx1"/>
          </a:solidFill>
          <a:latin typeface="Arial" charset="0"/>
        </a:defRPr>
      </a:lvl9pPr>
    </p:titleStyle>
    <p:bodyStyle>
      <a:lvl1pPr marL="114300" indent="-114300" algn="l" rtl="0" eaLnBrk="1" fontAlgn="base" hangingPunct="1">
        <a:spcBef>
          <a:spcPts val="600"/>
        </a:spcBef>
        <a:spcAft>
          <a:spcPct val="0"/>
        </a:spcAft>
        <a:buSzPct val="40000"/>
        <a:defRPr sz="1600" b="1">
          <a:solidFill>
            <a:srgbClr val="7A9A3D"/>
          </a:solidFill>
          <a:latin typeface="+mn-lt"/>
          <a:ea typeface="+mn-ea"/>
          <a:cs typeface="+mn-cs"/>
        </a:defRPr>
      </a:lvl1pPr>
      <a:lvl2pPr marL="342900" indent="-114300" algn="l" rtl="0" eaLnBrk="1" fontAlgn="base" hangingPunct="1">
        <a:spcBef>
          <a:spcPts val="600"/>
        </a:spcBef>
        <a:spcAft>
          <a:spcPct val="0"/>
        </a:spcAft>
        <a:buClr>
          <a:srgbClr val="7A9B3D"/>
        </a:buClr>
        <a:buChar char="•"/>
        <a:defRPr sz="1400">
          <a:solidFill>
            <a:srgbClr val="000000"/>
          </a:solidFill>
          <a:latin typeface="+mn-lt"/>
        </a:defRPr>
      </a:lvl2pPr>
      <a:lvl3pPr marL="571500" indent="-114300" algn="l" rtl="0" eaLnBrk="1" fontAlgn="base" hangingPunct="1">
        <a:spcBef>
          <a:spcPts val="600"/>
        </a:spcBef>
        <a:spcAft>
          <a:spcPct val="0"/>
        </a:spcAft>
        <a:buClr>
          <a:srgbClr val="7A9A3D"/>
        </a:buClr>
        <a:buFont typeface="Arial" pitchFamily="34" charset="0"/>
        <a:buChar char="–"/>
        <a:defRPr sz="1200">
          <a:solidFill>
            <a:srgbClr val="000000"/>
          </a:solidFill>
          <a:latin typeface="+mn-lt"/>
        </a:defRPr>
      </a:lvl3pPr>
      <a:lvl4pPr marL="800100" indent="-114300" algn="l" rtl="0" eaLnBrk="1" fontAlgn="base" hangingPunct="1">
        <a:spcBef>
          <a:spcPts val="600"/>
        </a:spcBef>
        <a:spcAft>
          <a:spcPct val="0"/>
        </a:spcAft>
        <a:buClr>
          <a:srgbClr val="7A9A3D"/>
        </a:buClr>
        <a:buFont typeface="Arial" pitchFamily="34" charset="0"/>
        <a:buChar char="•"/>
        <a:defRPr sz="1200">
          <a:solidFill>
            <a:srgbClr val="000000"/>
          </a:solidFill>
          <a:latin typeface="+mn-lt"/>
        </a:defRPr>
      </a:lvl4pPr>
      <a:lvl5pPr marL="2057400" indent="-228600" algn="l" rtl="0" eaLnBrk="1" fontAlgn="base" hangingPunct="1">
        <a:lnSpc>
          <a:spcPts val="2400"/>
        </a:lnSpc>
        <a:spcBef>
          <a:spcPct val="0"/>
        </a:spcBef>
        <a:spcAft>
          <a:spcPct val="0"/>
        </a:spcAft>
        <a:defRPr sz="1400">
          <a:solidFill>
            <a:schemeClr val="tx1"/>
          </a:solidFill>
          <a:latin typeface="+mn-lt"/>
        </a:defRPr>
      </a:lvl5pPr>
      <a:lvl6pPr marL="2514600" indent="-228600" algn="l" rtl="0" eaLnBrk="1" fontAlgn="base" hangingPunct="1">
        <a:lnSpc>
          <a:spcPts val="2400"/>
        </a:lnSpc>
        <a:spcBef>
          <a:spcPct val="0"/>
        </a:spcBef>
        <a:spcAft>
          <a:spcPct val="0"/>
        </a:spcAft>
        <a:defRPr sz="1400">
          <a:solidFill>
            <a:schemeClr val="tx1"/>
          </a:solidFill>
          <a:latin typeface="+mn-lt"/>
        </a:defRPr>
      </a:lvl6pPr>
      <a:lvl7pPr marL="2971800" indent="-228600" algn="l" rtl="0" eaLnBrk="1" fontAlgn="base" hangingPunct="1">
        <a:lnSpc>
          <a:spcPts val="2400"/>
        </a:lnSpc>
        <a:spcBef>
          <a:spcPct val="0"/>
        </a:spcBef>
        <a:spcAft>
          <a:spcPct val="0"/>
        </a:spcAft>
        <a:defRPr sz="1400">
          <a:solidFill>
            <a:schemeClr val="tx1"/>
          </a:solidFill>
          <a:latin typeface="+mn-lt"/>
        </a:defRPr>
      </a:lvl7pPr>
      <a:lvl8pPr marL="3429000" indent="-228600" algn="l" rtl="0" eaLnBrk="1" fontAlgn="base" hangingPunct="1">
        <a:lnSpc>
          <a:spcPts val="2400"/>
        </a:lnSpc>
        <a:spcBef>
          <a:spcPct val="0"/>
        </a:spcBef>
        <a:spcAft>
          <a:spcPct val="0"/>
        </a:spcAft>
        <a:defRPr sz="1400">
          <a:solidFill>
            <a:schemeClr val="tx1"/>
          </a:solidFill>
          <a:latin typeface="+mn-lt"/>
        </a:defRPr>
      </a:lvl8pPr>
      <a:lvl9pPr marL="3886200" indent="-228600" algn="l" rtl="0" eaLnBrk="1" fontAlgn="base" hangingPunct="1">
        <a:lnSpc>
          <a:spcPts val="2400"/>
        </a:lnSpc>
        <a:spcBef>
          <a:spcPct val="0"/>
        </a:spcBef>
        <a:spcAft>
          <a:spcPct val="0"/>
        </a:spcAft>
        <a:defRPr sz="14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9.xml"/></Relationships>
</file>

<file path=ppt/slides/_rels/slide10.xml.rels><?xml version="1.0" encoding="UTF-8" standalone="yes"?>
<Relationships xmlns="http://schemas.openxmlformats.org/package/2006/relationships"><Relationship Id="rId8" Type="http://schemas.openxmlformats.org/officeDocument/2006/relationships/chart" Target="../charts/chart13.xml"/><Relationship Id="rId3" Type="http://schemas.openxmlformats.org/officeDocument/2006/relationships/chart" Target="../charts/chart8.xml"/><Relationship Id="rId7" Type="http://schemas.openxmlformats.org/officeDocument/2006/relationships/chart" Target="../charts/chart12.xml"/><Relationship Id="rId2" Type="http://schemas.openxmlformats.org/officeDocument/2006/relationships/notesSlide" Target="../notesSlides/notesSlide9.xml"/><Relationship Id="rId1" Type="http://schemas.openxmlformats.org/officeDocument/2006/relationships/slideLayout" Target="../slideLayouts/slideLayout64.xml"/><Relationship Id="rId6" Type="http://schemas.openxmlformats.org/officeDocument/2006/relationships/chart" Target="../charts/chart11.xml"/><Relationship Id="rId5" Type="http://schemas.openxmlformats.org/officeDocument/2006/relationships/chart" Target="../charts/chart10.xml"/><Relationship Id="rId4" Type="http://schemas.openxmlformats.org/officeDocument/2006/relationships/chart" Target="../charts/chart9.xml"/></Relationships>
</file>

<file path=ppt/slides/_rels/slide11.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10.xml"/><Relationship Id="rId1" Type="http://schemas.openxmlformats.org/officeDocument/2006/relationships/slideLayout" Target="../slideLayouts/slideLayout65.xml"/></Relationships>
</file>

<file path=ppt/slides/_rels/slide12.xml.rels><?xml version="1.0" encoding="UTF-8" standalone="yes"?>
<Relationships xmlns="http://schemas.openxmlformats.org/package/2006/relationships"><Relationship Id="rId3" Type="http://schemas.openxmlformats.org/officeDocument/2006/relationships/chart" Target="../charts/chart15.xml"/><Relationship Id="rId2" Type="http://schemas.openxmlformats.org/officeDocument/2006/relationships/notesSlide" Target="../notesSlides/notesSlide11.xml"/><Relationship Id="rId1" Type="http://schemas.openxmlformats.org/officeDocument/2006/relationships/slideLayout" Target="../slideLayouts/slideLayout64.xml"/></Relationships>
</file>

<file path=ppt/slides/_rels/slide13.xml.rels><?xml version="1.0" encoding="UTF-8" standalone="yes"?>
<Relationships xmlns="http://schemas.openxmlformats.org/package/2006/relationships"><Relationship Id="rId3" Type="http://schemas.openxmlformats.org/officeDocument/2006/relationships/chart" Target="../charts/chart17.xml"/><Relationship Id="rId2" Type="http://schemas.openxmlformats.org/officeDocument/2006/relationships/chart" Target="../charts/chart16.xml"/><Relationship Id="rId1" Type="http://schemas.openxmlformats.org/officeDocument/2006/relationships/slideLayout" Target="../slideLayouts/slideLayout64.xml"/></Relationships>
</file>

<file path=ppt/slides/_rels/slide1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64.xml"/></Relationships>
</file>

<file path=ppt/slides/_rels/slide1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64.xml"/></Relationships>
</file>

<file path=ppt/slides/_rels/slide16.xml.rels><?xml version="1.0" encoding="UTF-8" standalone="yes"?>
<Relationships xmlns="http://schemas.openxmlformats.org/package/2006/relationships"><Relationship Id="rId2" Type="http://schemas.openxmlformats.org/officeDocument/2006/relationships/chart" Target="../charts/chart18.xml"/><Relationship Id="rId1" Type="http://schemas.openxmlformats.org/officeDocument/2006/relationships/slideLayout" Target="../slideLayouts/slideLayout64.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0.xml"/></Relationships>
</file>

<file path=ppt/slides/_rels/slide18.xml.rels><?xml version="1.0" encoding="UTF-8" standalone="yes"?>
<Relationships xmlns="http://schemas.openxmlformats.org/package/2006/relationships"><Relationship Id="rId3" Type="http://schemas.openxmlformats.org/officeDocument/2006/relationships/chart" Target="../charts/chart19.xml"/><Relationship Id="rId2" Type="http://schemas.openxmlformats.org/officeDocument/2006/relationships/notesSlide" Target="../notesSlides/notesSlide13.xml"/><Relationship Id="rId1" Type="http://schemas.openxmlformats.org/officeDocument/2006/relationships/slideLayout" Target="../slideLayouts/slideLayout23.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4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45.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0.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7.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8.xml"/></Relationships>
</file>

<file path=ppt/slides/_rels/slide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4.xml"/><Relationship Id="rId1" Type="http://schemas.openxmlformats.org/officeDocument/2006/relationships/slideLayout" Target="../slideLayouts/slideLayout64.xml"/></Relationships>
</file>

<file path=ppt/slides/_rels/slide5.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5.xml"/><Relationship Id="rId1" Type="http://schemas.openxmlformats.org/officeDocument/2006/relationships/slideLayout" Target="../slideLayouts/slideLayout153.xml"/><Relationship Id="rId4" Type="http://schemas.openxmlformats.org/officeDocument/2006/relationships/chart" Target="../charts/chart2.xml"/></Relationships>
</file>

<file path=ppt/slides/_rels/slide6.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6.xml"/><Relationship Id="rId1" Type="http://schemas.openxmlformats.org/officeDocument/2006/relationships/slideLayout" Target="../slideLayouts/slideLayout64.xml"/></Relationships>
</file>

<file path=ppt/slides/_rels/slide7.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7.xml"/><Relationship Id="rId1" Type="http://schemas.openxmlformats.org/officeDocument/2006/relationships/slideLayout" Target="../slideLayouts/slideLayout64.xml"/><Relationship Id="rId4" Type="http://schemas.openxmlformats.org/officeDocument/2006/relationships/chart" Target="../charts/chart5.xml"/></Relationships>
</file>

<file path=ppt/slides/_rels/slide8.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8.xml"/><Relationship Id="rId1" Type="http://schemas.openxmlformats.org/officeDocument/2006/relationships/slideLayout" Target="../slideLayouts/slideLayout64.xml"/></Relationships>
</file>

<file path=ppt/slides/_rels/slide9.xml.rels><?xml version="1.0" encoding="UTF-8" standalone="yes"?>
<Relationships xmlns="http://schemas.openxmlformats.org/package/2006/relationships"><Relationship Id="rId2" Type="http://schemas.openxmlformats.org/officeDocument/2006/relationships/chart" Target="../charts/chart7.xml"/><Relationship Id="rId1" Type="http://schemas.openxmlformats.org/officeDocument/2006/relationships/slideLayout" Target="../slideLayouts/slideLayout6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 Placeholder 10"/>
          <p:cNvSpPr>
            <a:spLocks noGrp="1"/>
          </p:cNvSpPr>
          <p:nvPr>
            <p:ph type="body" sz="quarter" idx="14"/>
          </p:nvPr>
        </p:nvSpPr>
        <p:spPr/>
        <p:txBody>
          <a:bodyPr/>
          <a:lstStyle/>
          <a:p>
            <a:r>
              <a:rPr lang="en-US" dirty="0"/>
              <a:t>July 2023</a:t>
            </a:r>
          </a:p>
        </p:txBody>
      </p:sp>
      <p:sp>
        <p:nvSpPr>
          <p:cNvPr id="3" name="Title 2"/>
          <p:cNvSpPr>
            <a:spLocks noGrp="1"/>
          </p:cNvSpPr>
          <p:nvPr>
            <p:ph type="title"/>
          </p:nvPr>
        </p:nvSpPr>
        <p:spPr/>
        <p:txBody>
          <a:bodyPr/>
          <a:lstStyle/>
          <a:p>
            <a:r>
              <a:rPr lang="en-US" dirty="0"/>
              <a:t>NCCMT Government Overview</a:t>
            </a:r>
            <a:br>
              <a:rPr lang="en-US" dirty="0"/>
            </a:br>
            <a:r>
              <a:rPr lang="en-US" dirty="0"/>
              <a:t>NCLGIA Summer Conference</a:t>
            </a:r>
            <a:endParaRPr lang="en-US" dirty="0">
              <a:solidFill>
                <a:srgbClr val="333F48"/>
              </a:solidFill>
            </a:endParaRPr>
          </a:p>
        </p:txBody>
      </p:sp>
      <p:sp>
        <p:nvSpPr>
          <p:cNvPr id="2" name="Footer Placeholder 1"/>
          <p:cNvSpPr>
            <a:spLocks noGrp="1"/>
          </p:cNvSpPr>
          <p:nvPr>
            <p:ph type="ftr" sz="quarter" idx="13"/>
          </p:nvPr>
        </p:nvSpPr>
        <p:spPr/>
        <p:txBody>
          <a:bodyPr/>
          <a:lstStyle/>
          <a:p>
            <a:pPr>
              <a:defRPr/>
            </a:pPr>
            <a:r>
              <a:rPr lang="en-US" b="1" dirty="0">
                <a:latin typeface="Arial"/>
                <a:ea typeface="ＭＳ Ｐゴシック" pitchFamily="34" charset="-128"/>
              </a:rPr>
              <a:t> </a:t>
            </a:r>
          </a:p>
          <a:p>
            <a:pPr>
              <a:defRPr/>
            </a:pPr>
            <a:r>
              <a:rPr lang="en-US" dirty="0"/>
              <a:t>Not NCUA or NCUSIF insured. May lose value. No credit union guarantee.</a:t>
            </a:r>
          </a:p>
          <a:p>
            <a:pPr>
              <a:defRPr/>
            </a:pPr>
            <a:r>
              <a:rPr lang="en-US" b="1" dirty="0">
                <a:latin typeface="Arial"/>
                <a:ea typeface="ＭＳ Ｐゴシック" pitchFamily="34" charset="-128"/>
              </a:rPr>
              <a:t>For institutional use only.  </a:t>
            </a:r>
            <a:r>
              <a:rPr lang="en-US" dirty="0">
                <a:latin typeface="Arial"/>
                <a:ea typeface="ＭＳ Ｐゴシック" pitchFamily="34" charset="-128"/>
              </a:rPr>
              <a:t>l  © 2023 FMR LLC. All rights reserved.</a:t>
            </a:r>
          </a:p>
        </p:txBody>
      </p:sp>
      <p:sp>
        <p:nvSpPr>
          <p:cNvPr id="8" name="Text Box 15"/>
          <p:cNvSpPr txBox="1">
            <a:spLocks noChangeArrowheads="1"/>
          </p:cNvSpPr>
          <p:nvPr/>
        </p:nvSpPr>
        <p:spPr bwMode="ltGray">
          <a:xfrm>
            <a:off x="383501" y="6002939"/>
            <a:ext cx="2868716" cy="184652"/>
          </a:xfrm>
          <a:prstGeom prst="rect">
            <a:avLst/>
          </a:prstGeom>
          <a:noFill/>
          <a:ln w="9525">
            <a:solidFill>
              <a:srgbClr val="000000"/>
            </a:solidFill>
            <a:miter lim="800000"/>
            <a:headEnd/>
            <a:tailEnd/>
          </a:ln>
        </p:spPr>
        <p:txBody>
          <a:bodyPr wrap="none" lIns="45711" tIns="45711" rIns="45711" bIns="27427" anchor="ctr">
            <a:spAutoFit/>
          </a:bodyPr>
          <a:lstStyle>
            <a:lvl1pPr eaLnBrk="0" hangingPunct="0">
              <a:defRPr sz="1600">
                <a:solidFill>
                  <a:schemeClr val="tx1"/>
                </a:solidFill>
                <a:latin typeface="Arial" pitchFamily="34" charset="0"/>
                <a:ea typeface="ＭＳ Ｐゴシック" pitchFamily="34" charset="-128"/>
              </a:defRPr>
            </a:lvl1pPr>
            <a:lvl2pPr marL="742950" indent="-285750" eaLnBrk="0" hangingPunct="0">
              <a:defRPr sz="1600">
                <a:solidFill>
                  <a:schemeClr val="tx1"/>
                </a:solidFill>
                <a:latin typeface="Arial" pitchFamily="34" charset="0"/>
                <a:ea typeface="ＭＳ Ｐゴシック" pitchFamily="34" charset="-128"/>
              </a:defRPr>
            </a:lvl2pPr>
            <a:lvl3pPr marL="1143000" indent="-228600" eaLnBrk="0" hangingPunct="0">
              <a:defRPr sz="1600">
                <a:solidFill>
                  <a:schemeClr val="tx1"/>
                </a:solidFill>
                <a:latin typeface="Arial" pitchFamily="34" charset="0"/>
                <a:ea typeface="ＭＳ Ｐゴシック" pitchFamily="34" charset="-128"/>
              </a:defRPr>
            </a:lvl3pPr>
            <a:lvl4pPr marL="1600200" indent="-228600" eaLnBrk="0" hangingPunct="0">
              <a:defRPr sz="1600">
                <a:solidFill>
                  <a:schemeClr val="tx1"/>
                </a:solidFill>
                <a:latin typeface="Arial" pitchFamily="34" charset="0"/>
                <a:ea typeface="ＭＳ Ｐゴシック" pitchFamily="34" charset="-128"/>
              </a:defRPr>
            </a:lvl4pPr>
            <a:lvl5pPr marL="2057400" indent="-228600" eaLnBrk="0" hangingPunct="0">
              <a:defRPr sz="16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9pPr>
          </a:lstStyle>
          <a:p>
            <a:pPr fontAlgn="auto">
              <a:lnSpc>
                <a:spcPct val="90000"/>
              </a:lnSpc>
              <a:spcBef>
                <a:spcPts val="0"/>
              </a:spcBef>
              <a:spcAft>
                <a:spcPts val="0"/>
              </a:spcAft>
              <a:defRPr/>
            </a:pPr>
            <a:r>
              <a:rPr lang="en-US" sz="800" b="1" kern="0" dirty="0">
                <a:solidFill>
                  <a:srgbClr val="000000"/>
                </a:solidFill>
                <a:latin typeface="Arial"/>
                <a:cs typeface="+mn-cs"/>
              </a:rPr>
              <a:t>Not FDIC Insured </a:t>
            </a:r>
            <a:r>
              <a:rPr lang="en-US" sz="800" b="1" kern="0" dirty="0">
                <a:solidFill>
                  <a:srgbClr val="000000"/>
                </a:solidFill>
                <a:latin typeface="Arial"/>
                <a:cs typeface="+mn-cs"/>
                <a:sym typeface="Wingdings" pitchFamily="2" charset="2"/>
              </a:rPr>
              <a:t> May Lose Value  No Bank Guarantee</a:t>
            </a:r>
          </a:p>
        </p:txBody>
      </p:sp>
    </p:spTree>
    <p:extLst>
      <p:ext uri="{BB962C8B-B14F-4D97-AF65-F5344CB8AC3E}">
        <p14:creationId xmlns:p14="http://schemas.microsoft.com/office/powerpoint/2010/main" val="133440733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C6C5ECD-7ACB-46EC-8AE7-F7AE5668C89C}"/>
              </a:ext>
            </a:extLst>
          </p:cNvPr>
          <p:cNvSpPr>
            <a:spLocks noGrp="1"/>
          </p:cNvSpPr>
          <p:nvPr>
            <p:ph type="title"/>
          </p:nvPr>
        </p:nvSpPr>
        <p:spPr/>
        <p:txBody>
          <a:bodyPr/>
          <a:lstStyle/>
          <a:p>
            <a:r>
              <a:rPr lang="en-US" dirty="0"/>
              <a:t>Federal Reserve’s Economic Projections</a:t>
            </a:r>
          </a:p>
        </p:txBody>
      </p:sp>
      <p:sp>
        <p:nvSpPr>
          <p:cNvPr id="3" name="Slide Number Placeholder 2">
            <a:extLst>
              <a:ext uri="{FF2B5EF4-FFF2-40B4-BE49-F238E27FC236}">
                <a16:creationId xmlns:a16="http://schemas.microsoft.com/office/drawing/2014/main" id="{CE4AD4E4-FDDE-414A-B731-49B755F05EAB}"/>
              </a:ext>
            </a:extLst>
          </p:cNvPr>
          <p:cNvSpPr>
            <a:spLocks noGrp="1"/>
          </p:cNvSpPr>
          <p:nvPr>
            <p:ph type="sldNum" sz="quarter" idx="14"/>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6474CC2-1230-4213-AD1A-4B2FEEABA7A1}" type="slidenum">
              <a:rPr kumimoji="0" lang="en-US" sz="800" b="1" i="0" u="none" strike="noStrike" kern="1200" cap="none" spc="0" normalizeH="0" baseline="0" noProof="0" smtClean="0">
                <a:ln>
                  <a:noFill/>
                </a:ln>
                <a:solidFill>
                  <a:srgbClr val="000000"/>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10</a:t>
            </a:fld>
            <a:endParaRPr kumimoji="0" lang="en-US" sz="800" b="1"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sp>
        <p:nvSpPr>
          <p:cNvPr id="7" name="Text Box 33">
            <a:extLst>
              <a:ext uri="{FF2B5EF4-FFF2-40B4-BE49-F238E27FC236}">
                <a16:creationId xmlns:a16="http://schemas.microsoft.com/office/drawing/2014/main" id="{E3B61159-C491-435F-8FEF-1039A69FDB74}"/>
              </a:ext>
            </a:extLst>
          </p:cNvPr>
          <p:cNvSpPr txBox="1">
            <a:spLocks noChangeArrowheads="1"/>
          </p:cNvSpPr>
          <p:nvPr/>
        </p:nvSpPr>
        <p:spPr bwMode="auto">
          <a:xfrm>
            <a:off x="314325" y="6175184"/>
            <a:ext cx="7453262" cy="382588"/>
          </a:xfrm>
          <a:prstGeom prst="rect">
            <a:avLst/>
          </a:prstGeom>
          <a:noFill/>
          <a:ln w="9525" algn="ctr">
            <a:noFill/>
            <a:miter lim="800000"/>
            <a:headEnd/>
            <a:tailEnd/>
          </a:ln>
        </p:spPr>
        <p:txBody>
          <a:bodyPr wrap="square" anchor="b"/>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itchFamily="34" charset="0"/>
                <a:ea typeface="ＭＳ Ｐゴシック"/>
              </a:rPr>
              <a:t>Source:  Bloomberg and Federal Reserve.</a:t>
            </a:r>
          </a:p>
        </p:txBody>
      </p:sp>
      <p:graphicFrame>
        <p:nvGraphicFramePr>
          <p:cNvPr id="12" name="Chart 11">
            <a:extLst>
              <a:ext uri="{FF2B5EF4-FFF2-40B4-BE49-F238E27FC236}">
                <a16:creationId xmlns:a16="http://schemas.microsoft.com/office/drawing/2014/main" id="{DA6729FB-2C52-41E1-940E-C071FC616FEF}"/>
              </a:ext>
            </a:extLst>
          </p:cNvPr>
          <p:cNvGraphicFramePr>
            <a:graphicFrameLocks/>
          </p:cNvGraphicFramePr>
          <p:nvPr/>
        </p:nvGraphicFramePr>
        <p:xfrm>
          <a:off x="654504" y="1040095"/>
          <a:ext cx="2196193" cy="1554480"/>
        </p:xfrm>
        <a:graphic>
          <a:graphicData uri="http://schemas.openxmlformats.org/drawingml/2006/chart">
            <c:chart xmlns:c="http://schemas.openxmlformats.org/drawingml/2006/chart" xmlns:r="http://schemas.openxmlformats.org/officeDocument/2006/relationships" r:id="rId3"/>
          </a:graphicData>
        </a:graphic>
      </p:graphicFrame>
      <p:sp>
        <p:nvSpPr>
          <p:cNvPr id="13" name="Rectangle 12">
            <a:extLst>
              <a:ext uri="{FF2B5EF4-FFF2-40B4-BE49-F238E27FC236}">
                <a16:creationId xmlns:a16="http://schemas.microsoft.com/office/drawing/2014/main" id="{0E41DBAB-12FE-4C6C-9D8A-6A95F8E3902C}"/>
              </a:ext>
            </a:extLst>
          </p:cNvPr>
          <p:cNvSpPr/>
          <p:nvPr/>
        </p:nvSpPr>
        <p:spPr>
          <a:xfrm>
            <a:off x="1077690" y="736362"/>
            <a:ext cx="1658711" cy="307777"/>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itchFamily="34" charset="0"/>
                <a:ea typeface="ＭＳ Ｐゴシック"/>
              </a:rPr>
              <a:t>INFLATION</a:t>
            </a:r>
          </a:p>
        </p:txBody>
      </p:sp>
      <p:graphicFrame>
        <p:nvGraphicFramePr>
          <p:cNvPr id="15" name="Chart 14">
            <a:extLst>
              <a:ext uri="{FF2B5EF4-FFF2-40B4-BE49-F238E27FC236}">
                <a16:creationId xmlns:a16="http://schemas.microsoft.com/office/drawing/2014/main" id="{E6A10045-304C-4357-A716-6EE6870883F0}"/>
              </a:ext>
            </a:extLst>
          </p:cNvPr>
          <p:cNvGraphicFramePr>
            <a:graphicFrameLocks/>
          </p:cNvGraphicFramePr>
          <p:nvPr/>
        </p:nvGraphicFramePr>
        <p:xfrm>
          <a:off x="3249386" y="1040095"/>
          <a:ext cx="5461907" cy="1554480"/>
        </p:xfrm>
        <a:graphic>
          <a:graphicData uri="http://schemas.openxmlformats.org/drawingml/2006/chart">
            <c:chart xmlns:c="http://schemas.openxmlformats.org/drawingml/2006/chart" xmlns:r="http://schemas.openxmlformats.org/officeDocument/2006/relationships" r:id="rId4"/>
          </a:graphicData>
        </a:graphic>
      </p:graphicFrame>
      <p:sp>
        <p:nvSpPr>
          <p:cNvPr id="16" name="Rectangle 15">
            <a:extLst>
              <a:ext uri="{FF2B5EF4-FFF2-40B4-BE49-F238E27FC236}">
                <a16:creationId xmlns:a16="http://schemas.microsoft.com/office/drawing/2014/main" id="{83B910EA-FD8E-4B39-882E-3D465830869C}"/>
              </a:ext>
            </a:extLst>
          </p:cNvPr>
          <p:cNvSpPr/>
          <p:nvPr/>
        </p:nvSpPr>
        <p:spPr>
          <a:xfrm>
            <a:off x="3548748" y="729553"/>
            <a:ext cx="5159829" cy="307777"/>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itchFamily="34" charset="0"/>
                <a:ea typeface="ＭＳ Ｐゴシック"/>
              </a:rPr>
              <a:t>FOMC FORECAST</a:t>
            </a:r>
          </a:p>
        </p:txBody>
      </p:sp>
      <p:graphicFrame>
        <p:nvGraphicFramePr>
          <p:cNvPr id="17" name="Chart 16">
            <a:extLst>
              <a:ext uri="{FF2B5EF4-FFF2-40B4-BE49-F238E27FC236}">
                <a16:creationId xmlns:a16="http://schemas.microsoft.com/office/drawing/2014/main" id="{D1C041C3-1907-46EB-BBC2-92DFB31FFA7E}"/>
              </a:ext>
            </a:extLst>
          </p:cNvPr>
          <p:cNvGraphicFramePr>
            <a:graphicFrameLocks/>
          </p:cNvGraphicFramePr>
          <p:nvPr/>
        </p:nvGraphicFramePr>
        <p:xfrm>
          <a:off x="651788" y="2874345"/>
          <a:ext cx="2196193" cy="1554480"/>
        </p:xfrm>
        <a:graphic>
          <a:graphicData uri="http://schemas.openxmlformats.org/drawingml/2006/chart">
            <c:chart xmlns:c="http://schemas.openxmlformats.org/drawingml/2006/chart" xmlns:r="http://schemas.openxmlformats.org/officeDocument/2006/relationships" r:id="rId5"/>
          </a:graphicData>
        </a:graphic>
      </p:graphicFrame>
      <p:sp>
        <p:nvSpPr>
          <p:cNvPr id="18" name="Rectangle 17">
            <a:extLst>
              <a:ext uri="{FF2B5EF4-FFF2-40B4-BE49-F238E27FC236}">
                <a16:creationId xmlns:a16="http://schemas.microsoft.com/office/drawing/2014/main" id="{1B2C1C4D-837A-4070-8BE2-925A232880F0}"/>
              </a:ext>
            </a:extLst>
          </p:cNvPr>
          <p:cNvSpPr/>
          <p:nvPr/>
        </p:nvSpPr>
        <p:spPr>
          <a:xfrm>
            <a:off x="1042312" y="2570612"/>
            <a:ext cx="2356762" cy="307777"/>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itchFamily="34" charset="0"/>
                <a:ea typeface="ＭＳ Ｐゴシック"/>
              </a:rPr>
              <a:t>UNEMPLOYMENT RATE</a:t>
            </a:r>
          </a:p>
        </p:txBody>
      </p:sp>
      <p:graphicFrame>
        <p:nvGraphicFramePr>
          <p:cNvPr id="19" name="Chart 18">
            <a:extLst>
              <a:ext uri="{FF2B5EF4-FFF2-40B4-BE49-F238E27FC236}">
                <a16:creationId xmlns:a16="http://schemas.microsoft.com/office/drawing/2014/main" id="{C0A04915-9220-4349-996A-6E7B46E9E7F2}"/>
              </a:ext>
            </a:extLst>
          </p:cNvPr>
          <p:cNvGraphicFramePr>
            <a:graphicFrameLocks/>
          </p:cNvGraphicFramePr>
          <p:nvPr/>
        </p:nvGraphicFramePr>
        <p:xfrm>
          <a:off x="3246670" y="2874345"/>
          <a:ext cx="5461907" cy="1554480"/>
        </p:xfrm>
        <a:graphic>
          <a:graphicData uri="http://schemas.openxmlformats.org/drawingml/2006/chart">
            <c:chart xmlns:c="http://schemas.openxmlformats.org/drawingml/2006/chart" xmlns:r="http://schemas.openxmlformats.org/officeDocument/2006/relationships" r:id="rId6"/>
          </a:graphicData>
        </a:graphic>
      </p:graphicFrame>
      <p:sp>
        <p:nvSpPr>
          <p:cNvPr id="20" name="Rectangle 19">
            <a:extLst>
              <a:ext uri="{FF2B5EF4-FFF2-40B4-BE49-F238E27FC236}">
                <a16:creationId xmlns:a16="http://schemas.microsoft.com/office/drawing/2014/main" id="{ADE9942B-3C61-4DD5-BD42-9FAFEDF7C0D1}"/>
              </a:ext>
            </a:extLst>
          </p:cNvPr>
          <p:cNvSpPr/>
          <p:nvPr/>
        </p:nvSpPr>
        <p:spPr>
          <a:xfrm>
            <a:off x="3548748" y="2572625"/>
            <a:ext cx="5159829" cy="307777"/>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itchFamily="34" charset="0"/>
                <a:ea typeface="ＭＳ Ｐゴシック"/>
              </a:rPr>
              <a:t>FOMC FORECAST</a:t>
            </a:r>
          </a:p>
        </p:txBody>
      </p:sp>
      <p:graphicFrame>
        <p:nvGraphicFramePr>
          <p:cNvPr id="21" name="Chart 20">
            <a:extLst>
              <a:ext uri="{FF2B5EF4-FFF2-40B4-BE49-F238E27FC236}">
                <a16:creationId xmlns:a16="http://schemas.microsoft.com/office/drawing/2014/main" id="{39E4A60D-4D2C-4C21-8F96-04C9CFDCB360}"/>
              </a:ext>
            </a:extLst>
          </p:cNvPr>
          <p:cNvGraphicFramePr>
            <a:graphicFrameLocks/>
          </p:cNvGraphicFramePr>
          <p:nvPr/>
        </p:nvGraphicFramePr>
        <p:xfrm>
          <a:off x="657234" y="4692246"/>
          <a:ext cx="2196193" cy="1554480"/>
        </p:xfrm>
        <a:graphic>
          <a:graphicData uri="http://schemas.openxmlformats.org/drawingml/2006/chart">
            <c:chart xmlns:c="http://schemas.openxmlformats.org/drawingml/2006/chart" xmlns:r="http://schemas.openxmlformats.org/officeDocument/2006/relationships" r:id="rId7"/>
          </a:graphicData>
        </a:graphic>
      </p:graphicFrame>
      <p:sp>
        <p:nvSpPr>
          <p:cNvPr id="22" name="Rectangle 21">
            <a:extLst>
              <a:ext uri="{FF2B5EF4-FFF2-40B4-BE49-F238E27FC236}">
                <a16:creationId xmlns:a16="http://schemas.microsoft.com/office/drawing/2014/main" id="{E100F7B3-0906-4D51-9866-9CFCA5084B2D}"/>
              </a:ext>
            </a:extLst>
          </p:cNvPr>
          <p:cNvSpPr/>
          <p:nvPr/>
        </p:nvSpPr>
        <p:spPr>
          <a:xfrm>
            <a:off x="1077689" y="4388147"/>
            <a:ext cx="1658711" cy="307777"/>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itchFamily="34" charset="0"/>
                <a:ea typeface="ＭＳ Ｐゴシック"/>
              </a:rPr>
              <a:t>GDP</a:t>
            </a:r>
          </a:p>
        </p:txBody>
      </p:sp>
      <p:graphicFrame>
        <p:nvGraphicFramePr>
          <p:cNvPr id="23" name="Chart 22">
            <a:extLst>
              <a:ext uri="{FF2B5EF4-FFF2-40B4-BE49-F238E27FC236}">
                <a16:creationId xmlns:a16="http://schemas.microsoft.com/office/drawing/2014/main" id="{8B0EBC9B-4C95-440E-B179-2F806F0E820D}"/>
              </a:ext>
            </a:extLst>
          </p:cNvPr>
          <p:cNvGraphicFramePr>
            <a:graphicFrameLocks/>
          </p:cNvGraphicFramePr>
          <p:nvPr/>
        </p:nvGraphicFramePr>
        <p:xfrm>
          <a:off x="3252116" y="4692246"/>
          <a:ext cx="5461907" cy="1554480"/>
        </p:xfrm>
        <a:graphic>
          <a:graphicData uri="http://schemas.openxmlformats.org/drawingml/2006/chart">
            <c:chart xmlns:c="http://schemas.openxmlformats.org/drawingml/2006/chart" xmlns:r="http://schemas.openxmlformats.org/officeDocument/2006/relationships" r:id="rId8"/>
          </a:graphicData>
        </a:graphic>
      </p:graphicFrame>
      <p:sp>
        <p:nvSpPr>
          <p:cNvPr id="24" name="Rectangle 23">
            <a:extLst>
              <a:ext uri="{FF2B5EF4-FFF2-40B4-BE49-F238E27FC236}">
                <a16:creationId xmlns:a16="http://schemas.microsoft.com/office/drawing/2014/main" id="{063A3DA9-13D1-43BF-A574-93297660B2CA}"/>
              </a:ext>
            </a:extLst>
          </p:cNvPr>
          <p:cNvSpPr/>
          <p:nvPr/>
        </p:nvSpPr>
        <p:spPr>
          <a:xfrm>
            <a:off x="3548748" y="4360866"/>
            <a:ext cx="5159829" cy="307777"/>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itchFamily="34" charset="0"/>
                <a:ea typeface="ＭＳ Ｐゴシック"/>
              </a:rPr>
              <a:t>FOMC FORECAST</a:t>
            </a:r>
          </a:p>
        </p:txBody>
      </p:sp>
      <p:sp>
        <p:nvSpPr>
          <p:cNvPr id="26" name="Footer Placeholder 1">
            <a:extLst>
              <a:ext uri="{FF2B5EF4-FFF2-40B4-BE49-F238E27FC236}">
                <a16:creationId xmlns:a16="http://schemas.microsoft.com/office/drawing/2014/main" id="{5DEA39EC-F900-4D2F-B2F4-EB97735BC3C9}"/>
              </a:ext>
            </a:extLst>
          </p:cNvPr>
          <p:cNvSpPr>
            <a:spLocks noGrp="1"/>
          </p:cNvSpPr>
          <p:nvPr>
            <p:ph type="ftr" sz="quarter" idx="17"/>
          </p:nvPr>
        </p:nvSpPr>
        <p:spPr>
          <a:xfrm>
            <a:off x="320040" y="6508597"/>
            <a:ext cx="3931920" cy="173736"/>
          </a:xfrm>
          <a:prstGeom prst="rect">
            <a:avLst/>
          </a:prstGeom>
        </p:spPr>
        <p:txBody>
          <a:bodyPr lIns="91440" tIns="0" rIns="91440" bIns="0" anchor="b" anchorCtr="0"/>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charset="0"/>
                <a:ea typeface="ＭＳ Ｐゴシック" charset="-128"/>
                <a:cs typeface="+mn-cs"/>
              </a:rPr>
              <a:t>For institutional use only.</a:t>
            </a:r>
          </a:p>
        </p:txBody>
      </p:sp>
    </p:spTree>
    <p:extLst>
      <p:ext uri="{BB962C8B-B14F-4D97-AF65-F5344CB8AC3E}">
        <p14:creationId xmlns:p14="http://schemas.microsoft.com/office/powerpoint/2010/main" val="323819591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4E4478-1F4C-43FA-81A8-E3AB3604AD30}"/>
              </a:ext>
            </a:extLst>
          </p:cNvPr>
          <p:cNvSpPr>
            <a:spLocks noGrp="1"/>
          </p:cNvSpPr>
          <p:nvPr>
            <p:ph type="title"/>
          </p:nvPr>
        </p:nvSpPr>
        <p:spPr>
          <a:xfrm>
            <a:off x="183945" y="228600"/>
            <a:ext cx="8188710" cy="838200"/>
          </a:xfrm>
        </p:spPr>
        <p:txBody>
          <a:bodyPr/>
          <a:lstStyle/>
          <a:p>
            <a:r>
              <a:rPr lang="en-US" dirty="0"/>
              <a:t>Quantitative Tightening Slowly Draining Excess Liquidity</a:t>
            </a:r>
            <a:br>
              <a:rPr lang="en-US" dirty="0"/>
            </a:br>
            <a:r>
              <a:rPr lang="en-US" sz="1600" b="1" dirty="0">
                <a:solidFill>
                  <a:srgbClr val="768692"/>
                </a:solidFill>
                <a:latin typeface="Arial"/>
              </a:rPr>
              <a:t>T-bill valuations will improve as liquidity conditions normalize</a:t>
            </a:r>
            <a:endParaRPr lang="en-US" sz="1600" dirty="0"/>
          </a:p>
        </p:txBody>
      </p:sp>
      <p:sp>
        <p:nvSpPr>
          <p:cNvPr id="6" name="Slide Number Placeholder 2">
            <a:extLst>
              <a:ext uri="{FF2B5EF4-FFF2-40B4-BE49-F238E27FC236}">
                <a16:creationId xmlns:a16="http://schemas.microsoft.com/office/drawing/2014/main" id="{EF88E451-7597-48F7-AE72-4EA4BA70BF80}"/>
              </a:ext>
            </a:extLst>
          </p:cNvPr>
          <p:cNvSpPr>
            <a:spLocks noGrp="1"/>
          </p:cNvSpPr>
          <p:nvPr>
            <p:ph type="sldNum" sz="quarter" idx="14"/>
          </p:nvPr>
        </p:nvSpPr>
        <p:spPr>
          <a:xfrm>
            <a:off x="0" y="6414505"/>
            <a:ext cx="327880" cy="268288"/>
          </a:xfrm>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6474CC2-1230-4213-AD1A-4B2FEEABA7A1}" type="slidenum">
              <a:rPr kumimoji="0" lang="en-US" sz="800" b="1" i="0" u="none" strike="noStrike" kern="1200" cap="none" spc="0" normalizeH="0" baseline="0" noProof="0" smtClean="0">
                <a:ln>
                  <a:noFill/>
                </a:ln>
                <a:solidFill>
                  <a:srgbClr val="000000"/>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11</a:t>
            </a:fld>
            <a:endParaRPr kumimoji="0" lang="en-US" sz="800" b="1"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sp>
        <p:nvSpPr>
          <p:cNvPr id="12" name="Footer Placeholder 1">
            <a:extLst>
              <a:ext uri="{FF2B5EF4-FFF2-40B4-BE49-F238E27FC236}">
                <a16:creationId xmlns:a16="http://schemas.microsoft.com/office/drawing/2014/main" id="{C51D5DD0-CD43-4459-8F58-53436FBE03B5}"/>
              </a:ext>
            </a:extLst>
          </p:cNvPr>
          <p:cNvSpPr>
            <a:spLocks noGrp="1"/>
          </p:cNvSpPr>
          <p:nvPr>
            <p:ph type="ftr" sz="quarter" idx="17"/>
          </p:nvPr>
        </p:nvSpPr>
        <p:spPr>
          <a:xfrm>
            <a:off x="320040" y="6508597"/>
            <a:ext cx="3931920" cy="173736"/>
          </a:xfrm>
          <a:prstGeom prst="rect">
            <a:avLst/>
          </a:prstGeom>
        </p:spPr>
        <p:txBody>
          <a:bodyPr lIns="91440" tIns="0" rIns="91440" bIns="0" anchor="b" anchorCtr="0"/>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charset="0"/>
                <a:ea typeface="ＭＳ Ｐゴシック" charset="-128"/>
                <a:cs typeface="+mn-cs"/>
              </a:rPr>
              <a:t>For institutional use only.</a:t>
            </a:r>
          </a:p>
        </p:txBody>
      </p:sp>
      <p:sp>
        <p:nvSpPr>
          <p:cNvPr id="5" name="TextBox 4">
            <a:extLst>
              <a:ext uri="{FF2B5EF4-FFF2-40B4-BE49-F238E27FC236}">
                <a16:creationId xmlns:a16="http://schemas.microsoft.com/office/drawing/2014/main" id="{50D79006-F1A7-3A80-71E6-73D517C9FDB5}"/>
              </a:ext>
            </a:extLst>
          </p:cNvPr>
          <p:cNvSpPr txBox="1"/>
          <p:nvPr/>
        </p:nvSpPr>
        <p:spPr>
          <a:xfrm>
            <a:off x="312420" y="6377940"/>
            <a:ext cx="2103120" cy="215444"/>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itchFamily="34" charset="0"/>
                <a:ea typeface="ＭＳ Ｐゴシック"/>
              </a:rPr>
              <a:t>Data as of 5/31/2023.</a:t>
            </a:r>
          </a:p>
        </p:txBody>
      </p:sp>
      <p:graphicFrame>
        <p:nvGraphicFramePr>
          <p:cNvPr id="8" name="Chart 7">
            <a:extLst>
              <a:ext uri="{FF2B5EF4-FFF2-40B4-BE49-F238E27FC236}">
                <a16:creationId xmlns:a16="http://schemas.microsoft.com/office/drawing/2014/main" id="{06EBBA6E-F3E5-F6E6-7047-05E8E2228673}"/>
              </a:ext>
            </a:extLst>
          </p:cNvPr>
          <p:cNvGraphicFramePr>
            <a:graphicFrameLocks noGrp="1"/>
          </p:cNvGraphicFramePr>
          <p:nvPr/>
        </p:nvGraphicFramePr>
        <p:xfrm>
          <a:off x="312420" y="968188"/>
          <a:ext cx="8374380" cy="5199531"/>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24246218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Treasury Bills Outstanding</a:t>
            </a:r>
          </a:p>
        </p:txBody>
      </p:sp>
      <p:sp>
        <p:nvSpPr>
          <p:cNvPr id="3" name="Slide Number Placeholder 2"/>
          <p:cNvSpPr>
            <a:spLocks noGrp="1"/>
          </p:cNvSpPr>
          <p:nvPr>
            <p:ph type="sldNum" sz="quarter" idx="14"/>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6474CC2-1230-4213-AD1A-4B2FEEABA7A1}" type="slidenum">
              <a:rPr kumimoji="0" lang="en-US" sz="800" b="1" i="0" u="none" strike="noStrike" kern="1200" cap="none" spc="0" normalizeH="0" baseline="0" noProof="0" smtClean="0">
                <a:ln>
                  <a:noFill/>
                </a:ln>
                <a:solidFill>
                  <a:srgbClr val="000000"/>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12</a:t>
            </a:fld>
            <a:endParaRPr kumimoji="0" lang="en-US" sz="800" b="1"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sp>
        <p:nvSpPr>
          <p:cNvPr id="4" name="Footer Placeholder 3"/>
          <p:cNvSpPr>
            <a:spLocks noGrp="1"/>
          </p:cNvSpPr>
          <p:nvPr>
            <p:ph type="ftr" sz="quarter" idx="17"/>
          </p:nvPr>
        </p:nvSpPr>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charset="0"/>
                <a:ea typeface="ＭＳ Ｐゴシック" charset="-128"/>
                <a:cs typeface="+mn-cs"/>
              </a:rPr>
              <a:t>For institutional use only.</a:t>
            </a:r>
          </a:p>
        </p:txBody>
      </p:sp>
      <p:graphicFrame>
        <p:nvGraphicFramePr>
          <p:cNvPr id="7" name="Chart 6"/>
          <p:cNvGraphicFramePr>
            <a:graphicFrameLocks/>
          </p:cNvGraphicFramePr>
          <p:nvPr/>
        </p:nvGraphicFramePr>
        <p:xfrm>
          <a:off x="672084" y="1175004"/>
          <a:ext cx="7799832" cy="4753848"/>
        </p:xfrm>
        <a:graphic>
          <a:graphicData uri="http://schemas.openxmlformats.org/drawingml/2006/chart">
            <c:chart xmlns:c="http://schemas.openxmlformats.org/drawingml/2006/chart" xmlns:r="http://schemas.openxmlformats.org/officeDocument/2006/relationships" r:id="rId3"/>
          </a:graphicData>
        </a:graphic>
      </p:graphicFrame>
      <p:sp>
        <p:nvSpPr>
          <p:cNvPr id="8" name="Rectangle 7"/>
          <p:cNvSpPr/>
          <p:nvPr/>
        </p:nvSpPr>
        <p:spPr>
          <a:xfrm>
            <a:off x="320040" y="6336792"/>
            <a:ext cx="6784848" cy="215444"/>
          </a:xfrm>
          <a:prstGeom prst="rect">
            <a:avLst/>
          </a:prstGeom>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itchFamily="34" charset="0"/>
                <a:ea typeface="ＭＳ Ｐゴシック"/>
              </a:rPr>
              <a:t>Source: U.S. Treasury and Bloomberg as of 5/31/2023.</a:t>
            </a:r>
          </a:p>
        </p:txBody>
      </p:sp>
    </p:spTree>
    <p:extLst>
      <p:ext uri="{BB962C8B-B14F-4D97-AF65-F5344CB8AC3E}">
        <p14:creationId xmlns:p14="http://schemas.microsoft.com/office/powerpoint/2010/main" val="428251780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Commercial Paper Supply and Yields</a:t>
            </a:r>
          </a:p>
        </p:txBody>
      </p:sp>
      <p:sp>
        <p:nvSpPr>
          <p:cNvPr id="3" name="Slide Number Placeholder 2"/>
          <p:cNvSpPr>
            <a:spLocks noGrp="1"/>
          </p:cNvSpPr>
          <p:nvPr>
            <p:ph type="sldNum" sz="quarter" idx="14"/>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6474CC2-1230-4213-AD1A-4B2FEEABA7A1}" type="slidenum">
              <a:rPr kumimoji="0" lang="en-US" sz="800" b="1" i="0" u="none" strike="noStrike" kern="1200" cap="none" spc="0" normalizeH="0" baseline="0" noProof="0" smtClean="0">
                <a:ln>
                  <a:noFill/>
                </a:ln>
                <a:solidFill>
                  <a:srgbClr val="000000"/>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13</a:t>
            </a:fld>
            <a:endParaRPr kumimoji="0" lang="en-US" sz="800" b="1"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sp>
        <p:nvSpPr>
          <p:cNvPr id="7" name="Footer Placeholder 1"/>
          <p:cNvSpPr>
            <a:spLocks noGrp="1"/>
          </p:cNvSpPr>
          <p:nvPr>
            <p:ph type="ftr" sz="quarter" idx="17"/>
          </p:nvPr>
        </p:nvSpPr>
        <p:spPr>
          <a:prstGeom prst="rect">
            <a:avLst/>
          </a:prstGeom>
        </p:spPr>
        <p:txBody>
          <a:bodyPr lIns="91440" tIns="0" rIns="91440" bIns="0" anchor="b" anchorCtr="0"/>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charset="0"/>
                <a:ea typeface="ＭＳ Ｐゴシック" charset="-128"/>
                <a:cs typeface="+mn-cs"/>
              </a:rPr>
              <a:t>For institutional use only.</a:t>
            </a:r>
          </a:p>
        </p:txBody>
      </p:sp>
      <p:sp>
        <p:nvSpPr>
          <p:cNvPr id="4" name="Rectangle 3"/>
          <p:cNvSpPr/>
          <p:nvPr/>
        </p:nvSpPr>
        <p:spPr>
          <a:xfrm>
            <a:off x="320040" y="6244482"/>
            <a:ext cx="6784848" cy="215444"/>
          </a:xfrm>
          <a:prstGeom prst="rect">
            <a:avLst/>
          </a:prstGeom>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itchFamily="34" charset="0"/>
                <a:ea typeface="ＭＳ Ｐゴシック"/>
              </a:rPr>
              <a:t>Source: Federal Reserve &amp; Bloomberg Finance L.P., as of 5/31/2023. </a:t>
            </a:r>
          </a:p>
        </p:txBody>
      </p:sp>
      <p:graphicFrame>
        <p:nvGraphicFramePr>
          <p:cNvPr id="9" name="Chart 8"/>
          <p:cNvGraphicFramePr>
            <a:graphicFrameLocks/>
          </p:cNvGraphicFramePr>
          <p:nvPr/>
        </p:nvGraphicFramePr>
        <p:xfrm>
          <a:off x="4572000" y="1539818"/>
          <a:ext cx="4572000" cy="4577899"/>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1" name="Chart 10"/>
          <p:cNvGraphicFramePr>
            <a:graphicFrameLocks/>
          </p:cNvGraphicFramePr>
          <p:nvPr/>
        </p:nvGraphicFramePr>
        <p:xfrm>
          <a:off x="76200" y="1541206"/>
          <a:ext cx="4572000" cy="4576511"/>
        </p:xfrm>
        <a:graphic>
          <a:graphicData uri="http://schemas.openxmlformats.org/drawingml/2006/chart">
            <c:chart xmlns:c="http://schemas.openxmlformats.org/drawingml/2006/chart" xmlns:r="http://schemas.openxmlformats.org/officeDocument/2006/relationships" r:id="rId3"/>
          </a:graphicData>
        </a:graphic>
      </p:graphicFrame>
      <p:sp>
        <p:nvSpPr>
          <p:cNvPr id="8" name="Rectangle 7">
            <a:extLst>
              <a:ext uri="{FF2B5EF4-FFF2-40B4-BE49-F238E27FC236}">
                <a16:creationId xmlns:a16="http://schemas.microsoft.com/office/drawing/2014/main" id="{C6C3E5AF-B9FC-4F97-93B0-35545437DEEE}"/>
              </a:ext>
            </a:extLst>
          </p:cNvPr>
          <p:cNvSpPr/>
          <p:nvPr/>
        </p:nvSpPr>
        <p:spPr>
          <a:xfrm>
            <a:off x="320040" y="1308208"/>
            <a:ext cx="4267200" cy="307777"/>
          </a:xfrm>
          <a:prstGeom prst="rect">
            <a:avLst/>
          </a:prstGeom>
        </p:spPr>
        <p:txBody>
          <a:bodyPr wrap="square">
            <a:spAutoFit/>
          </a:bodyPr>
          <a:lstStyle/>
          <a:p>
            <a:pPr marL="0" marR="0" lvl="0" indent="0" algn="l" defTabSz="914400" rtl="0" eaLnBrk="1" fontAlgn="base" latinLnBrk="0" hangingPunct="1">
              <a:lnSpc>
                <a:spcPct val="100000"/>
              </a:lnSpc>
              <a:spcBef>
                <a:spcPct val="20000"/>
              </a:spcBef>
              <a:spcAft>
                <a:spcPct val="0"/>
              </a:spcAft>
              <a:buClrTx/>
              <a:buSzTx/>
              <a:buFontTx/>
              <a:buNone/>
              <a:tabLst/>
              <a:defRPr sz="1200" b="0" i="0" u="none" strike="noStrike" kern="1200" baseline="0">
                <a:solidFill>
                  <a:srgbClr val="677718"/>
                </a:solidFill>
                <a:latin typeface="Arial" pitchFamily="34" charset="0"/>
                <a:ea typeface="+mn-ea"/>
                <a:cs typeface="Arial" pitchFamily="34" charset="0"/>
              </a:defRPr>
            </a:pPr>
            <a:r>
              <a:rPr kumimoji="0" lang="en-US" sz="1400" b="1" i="0" u="none" strike="noStrike" kern="1200" cap="none" spc="0" normalizeH="0" baseline="0" noProof="0" dirty="0">
                <a:ln>
                  <a:noFill/>
                </a:ln>
                <a:solidFill>
                  <a:srgbClr val="000000"/>
                </a:solidFill>
                <a:effectLst/>
                <a:uLnTx/>
                <a:uFillTx/>
                <a:latin typeface="Arial" pitchFamily="34" charset="0"/>
                <a:ea typeface="ＭＳ Ｐゴシック"/>
                <a:cs typeface="Arial" pitchFamily="34" charset="0"/>
              </a:rPr>
              <a:t>COMMERCIAL PAPER OUTSTANDING</a:t>
            </a:r>
          </a:p>
        </p:txBody>
      </p:sp>
      <p:sp>
        <p:nvSpPr>
          <p:cNvPr id="10" name="Rectangle 9">
            <a:extLst>
              <a:ext uri="{FF2B5EF4-FFF2-40B4-BE49-F238E27FC236}">
                <a16:creationId xmlns:a16="http://schemas.microsoft.com/office/drawing/2014/main" id="{A42FE5D4-5A41-4809-8BE9-73B38DF43B43}"/>
              </a:ext>
            </a:extLst>
          </p:cNvPr>
          <p:cNvSpPr/>
          <p:nvPr/>
        </p:nvSpPr>
        <p:spPr>
          <a:xfrm>
            <a:off x="4717752" y="1308208"/>
            <a:ext cx="4144826" cy="307777"/>
          </a:xfrm>
          <a:prstGeom prst="rect">
            <a:avLst/>
          </a:prstGeom>
        </p:spPr>
        <p:txBody>
          <a:bodyPr wrap="square">
            <a:spAutoFit/>
          </a:bodyPr>
          <a:lstStyle/>
          <a:p>
            <a:pPr marL="0" marR="0" lvl="0" indent="0" algn="l" defTabSz="914400" rtl="0" eaLnBrk="1" fontAlgn="base" latinLnBrk="0" hangingPunct="1">
              <a:lnSpc>
                <a:spcPct val="100000"/>
              </a:lnSpc>
              <a:spcBef>
                <a:spcPct val="20000"/>
              </a:spcBef>
              <a:spcAft>
                <a:spcPct val="0"/>
              </a:spcAft>
              <a:buClrTx/>
              <a:buSzTx/>
              <a:buFontTx/>
              <a:buNone/>
              <a:tabLst/>
              <a:defRPr sz="1200" b="0" i="0" u="none" strike="noStrike" kern="1200" baseline="0">
                <a:solidFill>
                  <a:srgbClr val="677718"/>
                </a:solidFill>
                <a:latin typeface="Arial" pitchFamily="34" charset="0"/>
                <a:ea typeface="+mn-ea"/>
                <a:cs typeface="Arial" pitchFamily="34" charset="0"/>
              </a:defRPr>
            </a:pPr>
            <a:r>
              <a:rPr kumimoji="0" lang="en-US" sz="1400" b="1" i="0" u="none" strike="noStrike" kern="1200" cap="none" spc="0" normalizeH="0" baseline="0" noProof="0" dirty="0">
                <a:ln>
                  <a:noFill/>
                </a:ln>
                <a:solidFill>
                  <a:srgbClr val="000000"/>
                </a:solidFill>
                <a:effectLst/>
                <a:uLnTx/>
                <a:uFillTx/>
                <a:latin typeface="Arial" pitchFamily="34" charset="0"/>
                <a:ea typeface="ＭＳ Ｐゴシック"/>
                <a:cs typeface="Arial" pitchFamily="34" charset="0"/>
              </a:rPr>
              <a:t>COMMERCIAL PAPER 90-DAY YIELDS</a:t>
            </a:r>
          </a:p>
        </p:txBody>
      </p:sp>
    </p:spTree>
    <p:extLst>
      <p:ext uri="{BB962C8B-B14F-4D97-AF65-F5344CB8AC3E}">
        <p14:creationId xmlns:p14="http://schemas.microsoft.com/office/powerpoint/2010/main" val="92313011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D3B647-B586-7DB7-2271-E81609DE3156}"/>
              </a:ext>
            </a:extLst>
          </p:cNvPr>
          <p:cNvSpPr>
            <a:spLocks noGrp="1"/>
          </p:cNvSpPr>
          <p:nvPr>
            <p:ph type="title"/>
          </p:nvPr>
        </p:nvSpPr>
        <p:spPr/>
        <p:txBody>
          <a:bodyPr/>
          <a:lstStyle/>
          <a:p>
            <a:r>
              <a:rPr lang="en-US" dirty="0"/>
              <a:t>Bill Supply &amp; Economic Data Cheapen Short CPCD Supply</a:t>
            </a:r>
            <a:br>
              <a:rPr lang="en-US" dirty="0"/>
            </a:br>
            <a:r>
              <a:rPr lang="en-US" sz="1800" dirty="0"/>
              <a:t>CPCD/OIS &amp; Bills/OIS Spreads (bps) </a:t>
            </a:r>
          </a:p>
        </p:txBody>
      </p:sp>
      <p:sp>
        <p:nvSpPr>
          <p:cNvPr id="3" name="Slide Number Placeholder 2">
            <a:extLst>
              <a:ext uri="{FF2B5EF4-FFF2-40B4-BE49-F238E27FC236}">
                <a16:creationId xmlns:a16="http://schemas.microsoft.com/office/drawing/2014/main" id="{34514AC5-E557-444B-2B37-4292EB7E3F29}"/>
              </a:ext>
            </a:extLst>
          </p:cNvPr>
          <p:cNvSpPr>
            <a:spLocks noGrp="1"/>
          </p:cNvSpPr>
          <p:nvPr>
            <p:ph type="sldNum" sz="quarter" idx="14"/>
          </p:nvPr>
        </p:nvSpPr>
        <p:spPr/>
        <p:txBody>
          <a:bodyPr/>
          <a:lstStyle/>
          <a:p>
            <a:pPr>
              <a:defRPr/>
            </a:pPr>
            <a:fld id="{E6474CC2-1230-4213-AD1A-4B2FEEABA7A1}" type="slidenum">
              <a:rPr lang="en-US" smtClean="0"/>
              <a:pPr>
                <a:defRPr/>
              </a:pPr>
              <a:t>14</a:t>
            </a:fld>
            <a:endParaRPr lang="en-US" dirty="0"/>
          </a:p>
        </p:txBody>
      </p:sp>
      <p:sp>
        <p:nvSpPr>
          <p:cNvPr id="5" name="Footer Placeholder 4">
            <a:extLst>
              <a:ext uri="{FF2B5EF4-FFF2-40B4-BE49-F238E27FC236}">
                <a16:creationId xmlns:a16="http://schemas.microsoft.com/office/drawing/2014/main" id="{BBE191B1-3431-8F82-A85E-C3B36E5BF48C}"/>
              </a:ext>
            </a:extLst>
          </p:cNvPr>
          <p:cNvSpPr>
            <a:spLocks noGrp="1"/>
          </p:cNvSpPr>
          <p:nvPr>
            <p:ph type="ftr" sz="quarter" idx="17"/>
          </p:nvPr>
        </p:nvSpPr>
        <p:spPr/>
        <p:txBody>
          <a:bodyPr/>
          <a:lstStyle/>
          <a:p>
            <a:pPr>
              <a:defRPr/>
            </a:pPr>
            <a:r>
              <a:rPr lang="en-US" dirty="0"/>
              <a:t>For institutional use only.</a:t>
            </a:r>
          </a:p>
        </p:txBody>
      </p:sp>
      <p:pic>
        <p:nvPicPr>
          <p:cNvPr id="1026" name="Picture 2">
            <a:extLst>
              <a:ext uri="{FF2B5EF4-FFF2-40B4-BE49-F238E27FC236}">
                <a16:creationId xmlns:a16="http://schemas.microsoft.com/office/drawing/2014/main" id="{686D45D3-24F4-5A8C-CED9-D09746A0985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82204" y="1861851"/>
            <a:ext cx="8467725" cy="3679633"/>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268C8FA2-4519-ACE4-1CDB-7CD6CFB8C1AB}"/>
              </a:ext>
            </a:extLst>
          </p:cNvPr>
          <p:cNvSpPr txBox="1"/>
          <p:nvPr/>
        </p:nvSpPr>
        <p:spPr>
          <a:xfrm>
            <a:off x="435166" y="5734802"/>
            <a:ext cx="8400361" cy="215444"/>
          </a:xfrm>
          <a:prstGeom prst="rect">
            <a:avLst/>
          </a:prstGeom>
          <a:noFill/>
        </p:spPr>
        <p:txBody>
          <a:bodyPr wrap="square">
            <a:spAutoFit/>
          </a:bodyPr>
          <a:lstStyle/>
          <a:p>
            <a:r>
              <a:rPr lang="en-US" sz="800" b="0" i="0" dirty="0">
                <a:solidFill>
                  <a:srgbClr val="444444"/>
                </a:solidFill>
                <a:effectLst/>
                <a:latin typeface="+mn-lt"/>
              </a:rPr>
              <a:t>Source : J.P. Morgan, DTCC, data as of 6/26/2023. *CPCD/OIS rates are fixed bank rates</a:t>
            </a:r>
            <a:endParaRPr lang="en-US" sz="800" dirty="0">
              <a:latin typeface="+mn-lt"/>
            </a:endParaRPr>
          </a:p>
        </p:txBody>
      </p:sp>
    </p:spTree>
    <p:extLst>
      <p:ext uri="{BB962C8B-B14F-4D97-AF65-F5344CB8AC3E}">
        <p14:creationId xmlns:p14="http://schemas.microsoft.com/office/powerpoint/2010/main" val="363412208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9FED4CA-9AB6-AB67-9965-A0CC60F70571}"/>
              </a:ext>
            </a:extLst>
          </p:cNvPr>
          <p:cNvSpPr>
            <a:spLocks noGrp="1"/>
          </p:cNvSpPr>
          <p:nvPr>
            <p:ph type="title"/>
          </p:nvPr>
        </p:nvSpPr>
        <p:spPr>
          <a:xfrm>
            <a:off x="317114" y="228600"/>
            <a:ext cx="8468297" cy="838200"/>
          </a:xfrm>
        </p:spPr>
        <p:txBody>
          <a:bodyPr/>
          <a:lstStyle/>
          <a:p>
            <a:r>
              <a:rPr lang="en-US" dirty="0"/>
              <a:t>CPCD Yields Trend Higher as Fed Fund Futures Shift Higher</a:t>
            </a:r>
            <a:br>
              <a:rPr lang="en-US" dirty="0"/>
            </a:br>
            <a:r>
              <a:rPr lang="en-US" sz="1800" dirty="0"/>
              <a:t>Fixed CPCD 1-6M Average Transaction Rates (%)</a:t>
            </a:r>
          </a:p>
        </p:txBody>
      </p:sp>
      <p:sp>
        <p:nvSpPr>
          <p:cNvPr id="3" name="Slide Number Placeholder 2">
            <a:extLst>
              <a:ext uri="{FF2B5EF4-FFF2-40B4-BE49-F238E27FC236}">
                <a16:creationId xmlns:a16="http://schemas.microsoft.com/office/drawing/2014/main" id="{BC7B209C-4EA7-2FE1-9EB1-1541BB5AD316}"/>
              </a:ext>
            </a:extLst>
          </p:cNvPr>
          <p:cNvSpPr>
            <a:spLocks noGrp="1"/>
          </p:cNvSpPr>
          <p:nvPr>
            <p:ph type="sldNum" sz="quarter" idx="14"/>
          </p:nvPr>
        </p:nvSpPr>
        <p:spPr/>
        <p:txBody>
          <a:bodyPr/>
          <a:lstStyle/>
          <a:p>
            <a:pPr>
              <a:defRPr/>
            </a:pPr>
            <a:fld id="{E6474CC2-1230-4213-AD1A-4B2FEEABA7A1}" type="slidenum">
              <a:rPr lang="en-US" smtClean="0"/>
              <a:pPr>
                <a:defRPr/>
              </a:pPr>
              <a:t>15</a:t>
            </a:fld>
            <a:endParaRPr lang="en-US" dirty="0"/>
          </a:p>
        </p:txBody>
      </p:sp>
      <p:sp>
        <p:nvSpPr>
          <p:cNvPr id="5" name="Footer Placeholder 4">
            <a:extLst>
              <a:ext uri="{FF2B5EF4-FFF2-40B4-BE49-F238E27FC236}">
                <a16:creationId xmlns:a16="http://schemas.microsoft.com/office/drawing/2014/main" id="{0C0ECCF1-ACD9-E731-DFA2-DD0D735C806F}"/>
              </a:ext>
            </a:extLst>
          </p:cNvPr>
          <p:cNvSpPr>
            <a:spLocks noGrp="1"/>
          </p:cNvSpPr>
          <p:nvPr>
            <p:ph type="ftr" sz="quarter" idx="17"/>
          </p:nvPr>
        </p:nvSpPr>
        <p:spPr/>
        <p:txBody>
          <a:bodyPr/>
          <a:lstStyle/>
          <a:p>
            <a:pPr>
              <a:defRPr/>
            </a:pPr>
            <a:r>
              <a:rPr lang="en-US" dirty="0"/>
              <a:t>For institutional use only.</a:t>
            </a:r>
          </a:p>
        </p:txBody>
      </p:sp>
      <p:pic>
        <p:nvPicPr>
          <p:cNvPr id="2050" name="Picture 2">
            <a:extLst>
              <a:ext uri="{FF2B5EF4-FFF2-40B4-BE49-F238E27FC236}">
                <a16:creationId xmlns:a16="http://schemas.microsoft.com/office/drawing/2014/main" id="{5987806A-92C6-9BA6-2BB0-54C31944C29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9097" y="1233889"/>
            <a:ext cx="8144908" cy="4698693"/>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7A362DB3-9EFE-97B2-6D59-179A23785371}"/>
              </a:ext>
            </a:extLst>
          </p:cNvPr>
          <p:cNvSpPr txBox="1"/>
          <p:nvPr/>
        </p:nvSpPr>
        <p:spPr>
          <a:xfrm>
            <a:off x="336015" y="6058489"/>
            <a:ext cx="4572000" cy="215444"/>
          </a:xfrm>
          <a:prstGeom prst="rect">
            <a:avLst/>
          </a:prstGeom>
          <a:noFill/>
        </p:spPr>
        <p:txBody>
          <a:bodyPr wrap="square">
            <a:spAutoFit/>
          </a:bodyPr>
          <a:lstStyle/>
          <a:p>
            <a:r>
              <a:rPr lang="en-US" sz="800" b="0" i="0" dirty="0">
                <a:solidFill>
                  <a:srgbClr val="444444"/>
                </a:solidFill>
                <a:effectLst/>
                <a:latin typeface="Arial" panose="020B0604020202020204" pitchFamily="34" charset="0"/>
              </a:rPr>
              <a:t>Source : DTCC, J.P. Morgan, data as of 6/26/2023</a:t>
            </a:r>
            <a:endParaRPr lang="en-US" sz="800" dirty="0"/>
          </a:p>
        </p:txBody>
      </p:sp>
    </p:spTree>
    <p:extLst>
      <p:ext uri="{BB962C8B-B14F-4D97-AF65-F5344CB8AC3E}">
        <p14:creationId xmlns:p14="http://schemas.microsoft.com/office/powerpoint/2010/main" val="207698988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3-Month US LIBOR OIS Spread</a:t>
            </a:r>
          </a:p>
        </p:txBody>
      </p:sp>
      <p:sp>
        <p:nvSpPr>
          <p:cNvPr id="3" name="Slide Number Placeholder 2"/>
          <p:cNvSpPr>
            <a:spLocks noGrp="1"/>
          </p:cNvSpPr>
          <p:nvPr>
            <p:ph type="sldNum" sz="quarter" idx="14"/>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6474CC2-1230-4213-AD1A-4B2FEEABA7A1}" type="slidenum">
              <a:rPr kumimoji="0" lang="en-US" sz="800" b="1" i="0" u="none" strike="noStrike" kern="1200" cap="none" spc="0" normalizeH="0" baseline="0" noProof="0" smtClean="0">
                <a:ln>
                  <a:noFill/>
                </a:ln>
                <a:solidFill>
                  <a:srgbClr val="000000"/>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a:t>
            </a:fld>
            <a:endParaRPr kumimoji="0" lang="en-US" sz="800" b="1"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sp>
        <p:nvSpPr>
          <p:cNvPr id="4" name="Footer Placeholder 3"/>
          <p:cNvSpPr>
            <a:spLocks noGrp="1"/>
          </p:cNvSpPr>
          <p:nvPr>
            <p:ph type="ftr" sz="quarter" idx="17"/>
          </p:nvPr>
        </p:nvSpPr>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charset="0"/>
                <a:ea typeface="ＭＳ Ｐゴシック" charset="-128"/>
                <a:cs typeface="+mn-cs"/>
              </a:rPr>
              <a:t>For institutional use only.</a:t>
            </a:r>
          </a:p>
        </p:txBody>
      </p:sp>
      <p:graphicFrame>
        <p:nvGraphicFramePr>
          <p:cNvPr id="7" name="Chart 6"/>
          <p:cNvGraphicFramePr>
            <a:graphicFrameLocks/>
          </p:cNvGraphicFramePr>
          <p:nvPr/>
        </p:nvGraphicFramePr>
        <p:xfrm>
          <a:off x="398207" y="1360162"/>
          <a:ext cx="8117144" cy="4137676"/>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 Box 8"/>
          <p:cNvSpPr txBox="1">
            <a:spLocks noChangeArrowheads="1"/>
          </p:cNvSpPr>
          <p:nvPr/>
        </p:nvSpPr>
        <p:spPr bwMode="auto">
          <a:xfrm>
            <a:off x="320247" y="6286501"/>
            <a:ext cx="6928277" cy="266732"/>
          </a:xfrm>
          <a:prstGeom prst="rect">
            <a:avLst/>
          </a:prstGeom>
          <a:noFill/>
          <a:ln w="9525" algn="ctr">
            <a:noFill/>
            <a:miter lim="800000"/>
            <a:headEnd/>
            <a:tailEnd/>
          </a:ln>
        </p:spPr>
        <p:txBody>
          <a:bodyPr anchor="b"/>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S PGothic"/>
                <a:cs typeface="MS PGothic"/>
              </a:rPr>
              <a:t>Note: Spread represents the difference between 3-Month Libor and the 3-Month USD Overnight Indexed Swap. Overnight Indexed Swap (OIS) is a fixed/float interest rate swap where the floating leg is computed using a published overnight index rate.  The index rate is typically the rate for overnight unsecured lending between banks, for example the Federal funds rate for US dollars, </a:t>
            </a:r>
            <a:r>
              <a:rPr kumimoji="0" lang="en-US" sz="800" b="0" i="0" u="none" strike="noStrike" kern="1200" cap="none" spc="0" normalizeH="0" baseline="0" noProof="0" dirty="0" err="1">
                <a:ln>
                  <a:noFill/>
                </a:ln>
                <a:solidFill>
                  <a:srgbClr val="000000"/>
                </a:solidFill>
                <a:effectLst/>
                <a:uLnTx/>
                <a:uFillTx/>
                <a:latin typeface="Arial"/>
                <a:ea typeface="MS PGothic"/>
                <a:cs typeface="MS PGothic"/>
              </a:rPr>
              <a:t>Eonia</a:t>
            </a:r>
            <a:r>
              <a:rPr kumimoji="0" lang="en-US" sz="800" b="0" i="0" u="none" strike="noStrike" kern="1200" cap="none" spc="0" normalizeH="0" baseline="0" noProof="0" dirty="0">
                <a:ln>
                  <a:noFill/>
                </a:ln>
                <a:solidFill>
                  <a:srgbClr val="000000"/>
                </a:solidFill>
                <a:effectLst/>
                <a:uLnTx/>
                <a:uFillTx/>
                <a:latin typeface="Arial"/>
                <a:ea typeface="MS PGothic"/>
                <a:cs typeface="MS PGothic"/>
              </a:rPr>
              <a:t> for Euros or Sonia for Sterling.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S PGothic"/>
                <a:cs typeface="MS PGothic"/>
              </a:rPr>
              <a:t>Source: Bloomberg as of 5/31/2023.</a:t>
            </a:r>
          </a:p>
        </p:txBody>
      </p:sp>
    </p:spTree>
    <p:extLst>
      <p:ext uri="{BB962C8B-B14F-4D97-AF65-F5344CB8AC3E}">
        <p14:creationId xmlns:p14="http://schemas.microsoft.com/office/powerpoint/2010/main" val="105691770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t>Government Portfolio Overview</a:t>
            </a:r>
          </a:p>
        </p:txBody>
      </p:sp>
      <p:sp>
        <p:nvSpPr>
          <p:cNvPr id="4" name="Footer Placeholder 3"/>
          <p:cNvSpPr>
            <a:spLocks noGrp="1"/>
          </p:cNvSpPr>
          <p:nvPr>
            <p:ph type="ftr" sz="quarter" idx="13"/>
          </p:nvPr>
        </p:nvSpPr>
        <p:spPr>
          <a:xfrm>
            <a:off x="311640" y="6473514"/>
            <a:ext cx="3931920" cy="182055"/>
          </a:xfrm>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charset="0"/>
                <a:ea typeface="ＭＳ Ｐゴシック" charset="-128"/>
                <a:cs typeface="+mn-cs"/>
              </a:rPr>
              <a:t>For institutional use only.</a:t>
            </a:r>
          </a:p>
        </p:txBody>
      </p:sp>
      <p:cxnSp>
        <p:nvCxnSpPr>
          <p:cNvPr id="7" name="Straight Connector 6"/>
          <p:cNvCxnSpPr/>
          <p:nvPr/>
        </p:nvCxnSpPr>
        <p:spPr bwMode="auto">
          <a:xfrm>
            <a:off x="791746" y="2642460"/>
            <a:ext cx="8352254" cy="0"/>
          </a:xfrm>
          <a:prstGeom prst="line">
            <a:avLst/>
          </a:prstGeom>
          <a:solidFill>
            <a:srgbClr val="009681"/>
          </a:solidFill>
          <a:ln w="9525" cap="flat" cmpd="sng" algn="ctr">
            <a:solidFill>
              <a:srgbClr val="768692"/>
            </a:solidFill>
            <a:prstDash val="solid"/>
            <a:round/>
            <a:headEnd type="none" w="med" len="med"/>
            <a:tailEnd type="none" w="med" len="med"/>
          </a:ln>
          <a:effectLst/>
        </p:spPr>
      </p:cxnSp>
    </p:spTree>
    <p:extLst>
      <p:ext uri="{BB962C8B-B14F-4D97-AF65-F5344CB8AC3E}">
        <p14:creationId xmlns:p14="http://schemas.microsoft.com/office/powerpoint/2010/main" val="282328929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NCCMT Government Portfolio Positioning</a:t>
            </a:r>
          </a:p>
        </p:txBody>
      </p:sp>
      <p:sp>
        <p:nvSpPr>
          <p:cNvPr id="18" name="Slide Number Placeholder 2"/>
          <p:cNvSpPr>
            <a:spLocks noGrp="1"/>
          </p:cNvSpPr>
          <p:nvPr>
            <p:ph type="sldNum" sz="quarter" idx="14"/>
          </p:nvPr>
        </p:nvSpPr>
        <p:spPr>
          <a:prstGeom prst="rect">
            <a:avLst/>
          </a:prstGeom>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C4E50620-8E5B-4EB5-805A-954EEF6A950E}" type="slidenum">
              <a:rPr kumimoji="0" lang="en-US" sz="800" b="1" i="0" u="none" strike="noStrike" kern="1200" cap="none" spc="0" normalizeH="0" baseline="0" noProof="0" smtClean="0">
                <a:ln>
                  <a:noFill/>
                </a:ln>
                <a:solidFill>
                  <a:srgbClr val="000000"/>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18</a:t>
            </a:fld>
            <a:endParaRPr kumimoji="0" lang="en-US" sz="800" b="1"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sp>
        <p:nvSpPr>
          <p:cNvPr id="19" name="Footer Placeholder 1"/>
          <p:cNvSpPr>
            <a:spLocks noGrp="1"/>
          </p:cNvSpPr>
          <p:nvPr>
            <p:ph type="ftr" sz="quarter" idx="17"/>
          </p:nvPr>
        </p:nvSpPr>
        <p:spPr>
          <a:prstGeom prst="rect">
            <a:avLst/>
          </a:prstGeom>
        </p:spPr>
        <p:txBody>
          <a:bodyPr lIns="91440" tIns="0" rIns="91440" bIns="0" anchor="b" anchorCtr="0"/>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charset="0"/>
                <a:ea typeface="ＭＳ Ｐゴシック" charset="-128"/>
                <a:cs typeface="+mn-cs"/>
              </a:rPr>
              <a:t>For institutional use only.</a:t>
            </a:r>
          </a:p>
        </p:txBody>
      </p:sp>
      <p:sp>
        <p:nvSpPr>
          <p:cNvPr id="10247" name="Text Box 2"/>
          <p:cNvSpPr txBox="1">
            <a:spLocks noChangeArrowheads="1"/>
          </p:cNvSpPr>
          <p:nvPr/>
        </p:nvSpPr>
        <p:spPr bwMode="auto">
          <a:xfrm>
            <a:off x="320040" y="5783263"/>
            <a:ext cx="6899910" cy="752475"/>
          </a:xfrm>
          <a:prstGeom prst="rect">
            <a:avLst/>
          </a:prstGeom>
          <a:noFill/>
          <a:ln w="9525" algn="ctr">
            <a:noFill/>
            <a:miter lim="800000"/>
            <a:headEnd/>
            <a:tailEnd/>
          </a:ln>
        </p:spPr>
        <p:txBody>
          <a:bodyPr anchor="b"/>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S PGothic" pitchFamily="34" charset="-128"/>
              </a:rPr>
              <a:t>Portfolio diversification is presented to illustrate examples of the securities that each fund has bought and may not be representative of a fund’s current or future investments. Each fund’s investments may change at any time. Percentages may not add up to 100 due to rounding.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S PGothic" pitchFamily="34" charset="-128"/>
              </a:rPr>
              <a:t>*Net Other Assets may include cash and receivables and payables related to open security or capital stock trades.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S PGothic" pitchFamily="34" charset="-128"/>
              </a:rPr>
              <a:t>Source:  Fidelity Investments as of 5/31/2023.</a:t>
            </a:r>
          </a:p>
        </p:txBody>
      </p:sp>
      <p:sp>
        <p:nvSpPr>
          <p:cNvPr id="21" name="TextBox 20"/>
          <p:cNvSpPr txBox="1"/>
          <p:nvPr/>
        </p:nvSpPr>
        <p:spPr>
          <a:xfrm>
            <a:off x="332125" y="1220425"/>
            <a:ext cx="3343275" cy="307777"/>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itchFamily="34" charset="0"/>
                <a:ea typeface="ＭＳ Ｐゴシック"/>
              </a:rPr>
              <a:t>MAY 31, 2023</a:t>
            </a:r>
          </a:p>
        </p:txBody>
      </p:sp>
      <p:graphicFrame>
        <p:nvGraphicFramePr>
          <p:cNvPr id="23" name="Group 137"/>
          <p:cNvGraphicFramePr>
            <a:graphicFrameLocks/>
          </p:cNvGraphicFramePr>
          <p:nvPr>
            <p:extLst>
              <p:ext uri="{D42A27DB-BD31-4B8C-83A1-F6EECF244321}">
                <p14:modId xmlns:p14="http://schemas.microsoft.com/office/powerpoint/2010/main" val="541490156"/>
              </p:ext>
            </p:extLst>
          </p:nvPr>
        </p:nvGraphicFramePr>
        <p:xfrm>
          <a:off x="401447" y="4557068"/>
          <a:ext cx="3379978" cy="953788"/>
        </p:xfrm>
        <a:graphic>
          <a:graphicData uri="http://schemas.openxmlformats.org/drawingml/2006/table">
            <a:tbl>
              <a:tblPr/>
              <a:tblGrid>
                <a:gridCol w="2081530">
                  <a:extLst>
                    <a:ext uri="{9D8B030D-6E8A-4147-A177-3AD203B41FA5}">
                      <a16:colId xmlns:a16="http://schemas.microsoft.com/office/drawing/2014/main" val="20000"/>
                    </a:ext>
                  </a:extLst>
                </a:gridCol>
                <a:gridCol w="1298448">
                  <a:extLst>
                    <a:ext uri="{9D8B030D-6E8A-4147-A177-3AD203B41FA5}">
                      <a16:colId xmlns:a16="http://schemas.microsoft.com/office/drawing/2014/main" val="20001"/>
                    </a:ext>
                  </a:extLst>
                </a:gridCol>
              </a:tblGrid>
              <a:tr h="240556">
                <a:tc>
                  <a:txBody>
                    <a:bodyPr/>
                    <a:lstStyle/>
                    <a:p>
                      <a:pPr marL="0" marR="0" lvl="0" indent="0" algn="l" defTabSz="914400" rtl="0" eaLnBrk="1" fontAlgn="base" latinLnBrk="0" hangingPunct="1">
                        <a:lnSpc>
                          <a:spcPct val="100000"/>
                        </a:lnSpc>
                        <a:spcBef>
                          <a:spcPct val="20000"/>
                        </a:spcBef>
                        <a:spcAft>
                          <a:spcPct val="0"/>
                        </a:spcAft>
                        <a:buClrTx/>
                        <a:buSzPct val="40000"/>
                        <a:buFontTx/>
                        <a:buNone/>
                        <a:tabLst/>
                      </a:pPr>
                      <a:r>
                        <a:rPr kumimoji="0" lang="en-US" sz="800" b="1" i="0" u="none" strike="noStrike" cap="none" normalizeH="0" baseline="0" dirty="0">
                          <a:ln>
                            <a:noFill/>
                          </a:ln>
                          <a:solidFill>
                            <a:schemeClr val="bg1"/>
                          </a:solidFill>
                          <a:effectLst/>
                          <a:latin typeface="Arial" charset="0"/>
                        </a:rPr>
                        <a:t>Portfolio Characteristics</a:t>
                      </a:r>
                    </a:p>
                  </a:txBody>
                  <a:tcPr anchor="ctr" horzOverflow="overflow">
                    <a:lnL cap="flat">
                      <a:noFill/>
                    </a:lnL>
                    <a:lnR cap="flat">
                      <a:noFill/>
                    </a:lnR>
                    <a:lnT cap="flat">
                      <a:noFill/>
                    </a:lnT>
                    <a:lnB>
                      <a:noFill/>
                    </a:lnB>
                    <a:lnTlToBr>
                      <a:noFill/>
                    </a:lnTlToBr>
                    <a:lnBlToTr>
                      <a:noFill/>
                    </a:lnBlToTr>
                    <a:solidFill>
                      <a:srgbClr val="768692"/>
                    </a:solidFill>
                  </a:tcPr>
                </a:tc>
                <a:tc>
                  <a:txBody>
                    <a:bodyPr/>
                    <a:lstStyle/>
                    <a:p>
                      <a:pPr marL="0" marR="0" lvl="0" indent="0" algn="ctr" defTabSz="914400" rtl="0" eaLnBrk="1" fontAlgn="base" latinLnBrk="0" hangingPunct="1">
                        <a:lnSpc>
                          <a:spcPct val="100000"/>
                        </a:lnSpc>
                        <a:spcBef>
                          <a:spcPct val="20000"/>
                        </a:spcBef>
                        <a:spcAft>
                          <a:spcPct val="0"/>
                        </a:spcAft>
                        <a:buClrTx/>
                        <a:buSzPct val="40000"/>
                        <a:buFontTx/>
                        <a:buNone/>
                        <a:tabLst/>
                      </a:pPr>
                      <a:endParaRPr kumimoji="0" lang="en-US" sz="800" b="1" i="0" u="none" strike="noStrike" cap="none" normalizeH="0" baseline="0" dirty="0">
                        <a:ln>
                          <a:noFill/>
                        </a:ln>
                        <a:solidFill>
                          <a:schemeClr val="bg1"/>
                        </a:solidFill>
                        <a:effectLst/>
                        <a:latin typeface="Arial" charset="0"/>
                      </a:endParaRPr>
                    </a:p>
                  </a:txBody>
                  <a:tcPr anchor="ctr" horzOverflow="overflow">
                    <a:lnL cap="flat">
                      <a:noFill/>
                    </a:lnL>
                    <a:lnR cap="flat">
                      <a:noFill/>
                    </a:lnR>
                    <a:lnT cap="flat">
                      <a:noFill/>
                    </a:lnT>
                    <a:lnB>
                      <a:noFill/>
                    </a:lnB>
                    <a:lnTlToBr>
                      <a:noFill/>
                    </a:lnTlToBr>
                    <a:lnBlToTr>
                      <a:noFill/>
                    </a:lnBlToTr>
                    <a:solidFill>
                      <a:srgbClr val="768692"/>
                    </a:solidFill>
                  </a:tcPr>
                </a:tc>
                <a:extLst>
                  <a:ext uri="{0D108BD9-81ED-4DB2-BD59-A6C34878D82A}">
                    <a16:rowId xmlns:a16="http://schemas.microsoft.com/office/drawing/2014/main" val="10000"/>
                  </a:ext>
                </a:extLst>
              </a:tr>
              <a:tr h="237744">
                <a:tc>
                  <a:txBody>
                    <a:bodyPr/>
                    <a:lstStyle/>
                    <a:p>
                      <a:pPr marL="0" marR="0" lvl="0" indent="0" algn="l" defTabSz="914400" rtl="0" eaLnBrk="1" fontAlgn="base" latinLnBrk="0" hangingPunct="1">
                        <a:lnSpc>
                          <a:spcPct val="100000"/>
                        </a:lnSpc>
                        <a:spcBef>
                          <a:spcPct val="20000"/>
                        </a:spcBef>
                        <a:spcAft>
                          <a:spcPct val="0"/>
                        </a:spcAft>
                        <a:buClrTx/>
                        <a:buSzPct val="40000"/>
                        <a:buFontTx/>
                        <a:buNone/>
                        <a:tabLst/>
                      </a:pPr>
                      <a:endParaRPr kumimoji="0" lang="en-US" sz="800" b="1" i="0" u="none" strike="noStrike" cap="none" normalizeH="0" baseline="0" dirty="0">
                        <a:ln>
                          <a:noFill/>
                        </a:ln>
                        <a:solidFill>
                          <a:schemeClr val="tx1"/>
                        </a:solidFill>
                        <a:effectLst/>
                        <a:latin typeface="Arial" charset="0"/>
                      </a:endParaRPr>
                    </a:p>
                  </a:txBody>
                  <a:tcPr anchor="ctr" horzOverflow="overflow">
                    <a:lnL cap="flat">
                      <a:noFill/>
                    </a:lnL>
                    <a:lnR>
                      <a:noFill/>
                    </a:lnR>
                    <a:lnT w="9525" cap="flat" cmpd="sng" algn="ctr">
                      <a:noFill/>
                      <a:prstDash val="sysDot"/>
                      <a:round/>
                      <a:headEnd type="none" w="med" len="med"/>
                      <a:tailEnd type="none" w="med" len="med"/>
                    </a:lnT>
                    <a:lnB w="9525" cap="flat" cmpd="sng" algn="ctr">
                      <a:solidFill>
                        <a:srgbClr val="768692"/>
                      </a:solidFill>
                      <a:prstDash val="sysDot"/>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Pct val="40000"/>
                        <a:buFont typeface="Wingdings 3" pitchFamily="18" charset="2"/>
                        <a:buNone/>
                        <a:tabLst/>
                      </a:pPr>
                      <a:endParaRPr kumimoji="0" lang="en-US" sz="800" b="0" i="0" u="none" strike="noStrike" kern="1200" cap="none" normalizeH="0" baseline="0" dirty="0">
                        <a:ln>
                          <a:noFill/>
                        </a:ln>
                        <a:solidFill>
                          <a:schemeClr val="tx1"/>
                        </a:solidFill>
                        <a:effectLst/>
                        <a:latin typeface="Arial" charset="0"/>
                        <a:ea typeface="+mn-ea"/>
                        <a:cs typeface="+mn-cs"/>
                      </a:endParaRPr>
                    </a:p>
                  </a:txBody>
                  <a:tcPr anchor="ctr" horzOverflow="overflow">
                    <a:lnL>
                      <a:noFill/>
                    </a:lnL>
                    <a:lnR>
                      <a:noFill/>
                    </a:lnR>
                    <a:lnT w="9525" cap="flat" cmpd="sng" algn="ctr">
                      <a:noFill/>
                      <a:prstDash val="sysDot"/>
                      <a:round/>
                      <a:headEnd type="none" w="med" len="med"/>
                      <a:tailEnd type="none" w="med" len="med"/>
                    </a:lnT>
                    <a:lnB w="9525" cap="flat" cmpd="sng" algn="ctr">
                      <a:solidFill>
                        <a:srgbClr val="768692"/>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37744">
                <a:tc>
                  <a:txBody>
                    <a:bodyPr/>
                    <a:lstStyle/>
                    <a:p>
                      <a:pPr marL="0" marR="0" lvl="0" indent="0" algn="l" defTabSz="914400" rtl="0" eaLnBrk="1" fontAlgn="base" latinLnBrk="0" hangingPunct="1">
                        <a:lnSpc>
                          <a:spcPct val="100000"/>
                        </a:lnSpc>
                        <a:spcBef>
                          <a:spcPct val="20000"/>
                        </a:spcBef>
                        <a:spcAft>
                          <a:spcPct val="0"/>
                        </a:spcAft>
                        <a:buClrTx/>
                        <a:buSzPct val="40000"/>
                        <a:buFontTx/>
                        <a:buNone/>
                        <a:tabLst/>
                      </a:pPr>
                      <a:r>
                        <a:rPr kumimoji="0" lang="en-US" sz="800" b="1" i="0" u="none" strike="noStrike" cap="none" normalizeH="0" baseline="0" dirty="0">
                          <a:ln>
                            <a:noFill/>
                          </a:ln>
                          <a:solidFill>
                            <a:schemeClr val="tx1"/>
                          </a:solidFill>
                          <a:effectLst/>
                          <a:latin typeface="Arial" charset="0"/>
                        </a:rPr>
                        <a:t>Weighted Average Maturity (WAM)</a:t>
                      </a:r>
                    </a:p>
                  </a:txBody>
                  <a:tcPr anchor="ctr" horzOverflow="overflow">
                    <a:lnL cap="flat">
                      <a:noFill/>
                    </a:lnL>
                    <a:lnR>
                      <a:noFill/>
                    </a:lnR>
                    <a:lnT w="9525" cap="flat" cmpd="sng" algn="ctr">
                      <a:solidFill>
                        <a:srgbClr val="768692"/>
                      </a:solidFill>
                      <a:prstDash val="sysDot"/>
                      <a:round/>
                      <a:headEnd type="none" w="med" len="med"/>
                      <a:tailEnd type="none" w="med" len="med"/>
                    </a:lnT>
                    <a:lnB w="9525" cap="flat" cmpd="sng" algn="ctr">
                      <a:solidFill>
                        <a:srgbClr val="768692"/>
                      </a:solidFill>
                      <a:prstDash val="sysDot"/>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Pct val="40000"/>
                        <a:buFont typeface="Wingdings 3" pitchFamily="18" charset="2"/>
                        <a:buNone/>
                        <a:tabLst/>
                      </a:pPr>
                      <a:r>
                        <a:rPr kumimoji="0" lang="en-US" sz="800" b="0" i="0" u="none" strike="noStrike" kern="1200" cap="none" normalizeH="0" baseline="0" dirty="0">
                          <a:ln>
                            <a:noFill/>
                          </a:ln>
                          <a:solidFill>
                            <a:schemeClr val="tx1"/>
                          </a:solidFill>
                          <a:effectLst/>
                          <a:latin typeface="Arial" charset="0"/>
                          <a:ea typeface="+mn-ea"/>
                          <a:cs typeface="+mn-cs"/>
                        </a:rPr>
                        <a:t>21 Days</a:t>
                      </a:r>
                    </a:p>
                  </a:txBody>
                  <a:tcPr anchor="ctr" horzOverflow="overflow">
                    <a:lnL>
                      <a:noFill/>
                    </a:lnL>
                    <a:lnR>
                      <a:noFill/>
                    </a:lnR>
                    <a:lnT w="9525" cap="flat" cmpd="sng" algn="ctr">
                      <a:solidFill>
                        <a:srgbClr val="768692"/>
                      </a:solidFill>
                      <a:prstDash val="sysDot"/>
                      <a:round/>
                      <a:headEnd type="none" w="med" len="med"/>
                      <a:tailEnd type="none" w="med" len="med"/>
                    </a:lnT>
                    <a:lnB w="9525" cap="flat" cmpd="sng" algn="ctr">
                      <a:solidFill>
                        <a:srgbClr val="768692"/>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val="3573371959"/>
                  </a:ext>
                </a:extLst>
              </a:tr>
              <a:tr h="237744">
                <a:tc>
                  <a:txBody>
                    <a:bodyPr/>
                    <a:lstStyle/>
                    <a:p>
                      <a:pPr marL="0" marR="0" lvl="0" indent="0" algn="l" defTabSz="914400" rtl="0" eaLnBrk="1" fontAlgn="base" latinLnBrk="0" hangingPunct="1">
                        <a:lnSpc>
                          <a:spcPct val="100000"/>
                        </a:lnSpc>
                        <a:spcBef>
                          <a:spcPct val="20000"/>
                        </a:spcBef>
                        <a:spcAft>
                          <a:spcPct val="0"/>
                        </a:spcAft>
                        <a:buClrTx/>
                        <a:buSzPct val="40000"/>
                        <a:buFontTx/>
                        <a:buNone/>
                        <a:tabLst/>
                      </a:pPr>
                      <a:r>
                        <a:rPr kumimoji="0" lang="en-US" sz="800" b="1" i="0" u="none" strike="noStrike" cap="none" normalizeH="0" baseline="0" dirty="0">
                          <a:ln>
                            <a:noFill/>
                          </a:ln>
                          <a:solidFill>
                            <a:schemeClr val="tx1"/>
                          </a:solidFill>
                          <a:effectLst/>
                          <a:latin typeface="Arial" charset="0"/>
                        </a:rPr>
                        <a:t>Weighted Average Life (WAL)</a:t>
                      </a:r>
                    </a:p>
                  </a:txBody>
                  <a:tcPr anchor="ctr" horzOverflow="overflow">
                    <a:lnL cap="flat">
                      <a:noFill/>
                    </a:lnL>
                    <a:lnR>
                      <a:noFill/>
                    </a:lnR>
                    <a:lnT w="9525" cap="flat" cmpd="sng" algn="ctr">
                      <a:solidFill>
                        <a:srgbClr val="768692"/>
                      </a:solidFill>
                      <a:prstDash val="sysDot"/>
                      <a:round/>
                      <a:headEnd type="none" w="med" len="med"/>
                      <a:tailEnd type="none" w="med" len="med"/>
                    </a:lnT>
                    <a:lnB w="9525" cap="flat" cmpd="sng" algn="ctr">
                      <a:solidFill>
                        <a:srgbClr val="76869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Pct val="40000"/>
                        <a:buFont typeface="Wingdings 3" pitchFamily="18" charset="2"/>
                        <a:buNone/>
                        <a:tabLst/>
                      </a:pPr>
                      <a:r>
                        <a:rPr kumimoji="0" lang="en-US" sz="800" b="0" i="0" u="none" strike="noStrike" kern="1200" cap="none" normalizeH="0" baseline="0" dirty="0">
                          <a:ln>
                            <a:noFill/>
                          </a:ln>
                          <a:solidFill>
                            <a:schemeClr val="tx1"/>
                          </a:solidFill>
                          <a:effectLst/>
                          <a:latin typeface="Arial" charset="0"/>
                          <a:ea typeface="+mn-ea"/>
                          <a:cs typeface="+mn-cs"/>
                        </a:rPr>
                        <a:t>81 Days</a:t>
                      </a:r>
                    </a:p>
                  </a:txBody>
                  <a:tcPr anchor="ctr" horzOverflow="overflow">
                    <a:lnL>
                      <a:noFill/>
                    </a:lnL>
                    <a:lnR>
                      <a:noFill/>
                    </a:lnR>
                    <a:lnT w="9525" cap="flat" cmpd="sng" algn="ctr">
                      <a:solidFill>
                        <a:srgbClr val="768692"/>
                      </a:solidFill>
                      <a:prstDash val="sysDot"/>
                      <a:round/>
                      <a:headEnd type="none" w="med" len="med"/>
                      <a:tailEnd type="none" w="med" len="med"/>
                    </a:lnT>
                    <a:lnB w="9525" cap="flat" cmpd="sng" algn="ctr">
                      <a:solidFill>
                        <a:srgbClr val="76869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graphicFrame>
        <p:nvGraphicFramePr>
          <p:cNvPr id="15" name="Chart 14"/>
          <p:cNvGraphicFramePr/>
          <p:nvPr/>
        </p:nvGraphicFramePr>
        <p:xfrm>
          <a:off x="138001" y="1455940"/>
          <a:ext cx="5043599" cy="312597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2" name="Group 137"/>
          <p:cNvGraphicFramePr>
            <a:graphicFrameLocks/>
          </p:cNvGraphicFramePr>
          <p:nvPr>
            <p:extLst>
              <p:ext uri="{D42A27DB-BD31-4B8C-83A1-F6EECF244321}">
                <p14:modId xmlns:p14="http://schemas.microsoft.com/office/powerpoint/2010/main" val="460460493"/>
              </p:ext>
            </p:extLst>
          </p:nvPr>
        </p:nvGraphicFramePr>
        <p:xfrm>
          <a:off x="5669915" y="1596010"/>
          <a:ext cx="3223260" cy="3117850"/>
        </p:xfrm>
        <a:graphic>
          <a:graphicData uri="http://schemas.openxmlformats.org/drawingml/2006/table">
            <a:tbl>
              <a:tblPr/>
              <a:tblGrid>
                <a:gridCol w="2081530">
                  <a:extLst>
                    <a:ext uri="{9D8B030D-6E8A-4147-A177-3AD203B41FA5}">
                      <a16:colId xmlns:a16="http://schemas.microsoft.com/office/drawing/2014/main" val="20000"/>
                    </a:ext>
                  </a:extLst>
                </a:gridCol>
                <a:gridCol w="1141730">
                  <a:extLst>
                    <a:ext uri="{9D8B030D-6E8A-4147-A177-3AD203B41FA5}">
                      <a16:colId xmlns:a16="http://schemas.microsoft.com/office/drawing/2014/main" val="20001"/>
                    </a:ext>
                  </a:extLst>
                </a:gridCol>
              </a:tblGrid>
              <a:tr h="374650">
                <a:tc gridSpan="2">
                  <a:txBody>
                    <a:bodyPr/>
                    <a:lstStyle/>
                    <a:p>
                      <a:pPr marL="0" marR="0" lvl="0" indent="0" algn="l" defTabSz="914400" rtl="0" eaLnBrk="1" fontAlgn="base" latinLnBrk="0" hangingPunct="1">
                        <a:lnSpc>
                          <a:spcPct val="100000"/>
                        </a:lnSpc>
                        <a:spcBef>
                          <a:spcPct val="20000"/>
                        </a:spcBef>
                        <a:spcAft>
                          <a:spcPct val="0"/>
                        </a:spcAft>
                        <a:buClrTx/>
                        <a:buSzPct val="40000"/>
                        <a:buFontTx/>
                        <a:buNone/>
                        <a:tabLst/>
                      </a:pPr>
                      <a:r>
                        <a:rPr kumimoji="0" lang="en-US" sz="800" b="1" i="0" u="none" strike="noStrike" cap="none" normalizeH="0" baseline="0" dirty="0">
                          <a:ln>
                            <a:noFill/>
                          </a:ln>
                          <a:solidFill>
                            <a:schemeClr val="bg1"/>
                          </a:solidFill>
                          <a:effectLst/>
                          <a:latin typeface="Arial" charset="0"/>
                        </a:rPr>
                        <a:t>1-Year Change</a:t>
                      </a:r>
                    </a:p>
                  </a:txBody>
                  <a:tcPr anchor="ctr" horzOverflow="overflow">
                    <a:lnL cap="flat">
                      <a:noFill/>
                    </a:lnL>
                    <a:lnR cap="flat">
                      <a:noFill/>
                    </a:lnR>
                    <a:lnT cap="flat">
                      <a:noFill/>
                    </a:lnT>
                    <a:lnB>
                      <a:noFill/>
                    </a:lnB>
                    <a:lnTlToBr>
                      <a:noFill/>
                    </a:lnTlToBr>
                    <a:lnBlToTr>
                      <a:noFill/>
                    </a:lnBlToTr>
                    <a:solidFill>
                      <a:srgbClr val="768692"/>
                    </a:solidFill>
                  </a:tcPr>
                </a:tc>
                <a:tc hMerge="1">
                  <a:txBody>
                    <a:bodyPr/>
                    <a:lstStyle/>
                    <a:p>
                      <a:endParaRPr lang="en-US"/>
                    </a:p>
                  </a:txBody>
                  <a:tcPr/>
                </a:tc>
                <a:extLst>
                  <a:ext uri="{0D108BD9-81ED-4DB2-BD59-A6C34878D82A}">
                    <a16:rowId xmlns:a16="http://schemas.microsoft.com/office/drawing/2014/main" val="10000"/>
                  </a:ext>
                </a:extLst>
              </a:tr>
              <a:tr h="274320">
                <a:tc>
                  <a:txBody>
                    <a:bodyPr/>
                    <a:lstStyle/>
                    <a:p>
                      <a:pPr marL="0" marR="0" lvl="0" indent="0" algn="l" defTabSz="914400" rtl="0" eaLnBrk="1" fontAlgn="base" latinLnBrk="0" hangingPunct="1">
                        <a:lnSpc>
                          <a:spcPct val="100000"/>
                        </a:lnSpc>
                        <a:spcBef>
                          <a:spcPct val="20000"/>
                        </a:spcBef>
                        <a:spcAft>
                          <a:spcPct val="0"/>
                        </a:spcAft>
                        <a:buClrTx/>
                        <a:buSzPct val="40000"/>
                        <a:buFontTx/>
                        <a:buNone/>
                        <a:tabLst/>
                      </a:pPr>
                      <a:endParaRPr kumimoji="0" lang="en-US" sz="800" b="1" i="0" u="none" strike="noStrike" cap="none" normalizeH="0" baseline="0" dirty="0">
                        <a:ln>
                          <a:noFill/>
                        </a:ln>
                        <a:solidFill>
                          <a:schemeClr val="tx1"/>
                        </a:solidFill>
                        <a:effectLst/>
                        <a:latin typeface="Arial" charset="0"/>
                      </a:endParaRPr>
                    </a:p>
                  </a:txBody>
                  <a:tcPr anchor="ctr" horzOverflow="overflow">
                    <a:lnL cap="flat">
                      <a:noFill/>
                    </a:lnL>
                    <a:lnR>
                      <a:noFill/>
                    </a:lnR>
                    <a:lnT>
                      <a:noFill/>
                    </a:lnT>
                    <a:lnB w="9525" cap="flat" cmpd="sng" algn="ctr">
                      <a:solidFill>
                        <a:srgbClr val="999999"/>
                      </a:solidFill>
                      <a:prstDash val="sysDot"/>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Pct val="40000"/>
                        <a:buFontTx/>
                        <a:buNone/>
                        <a:tabLst/>
                      </a:pPr>
                      <a:endParaRPr kumimoji="0" lang="en-US" sz="800" b="0" i="0" u="none" strike="noStrike" cap="none" normalizeH="0" baseline="0" dirty="0">
                        <a:ln>
                          <a:noFill/>
                        </a:ln>
                        <a:solidFill>
                          <a:schemeClr val="tx1"/>
                        </a:solidFill>
                        <a:effectLst/>
                        <a:latin typeface="Arial" charset="0"/>
                      </a:endParaRPr>
                    </a:p>
                  </a:txBody>
                  <a:tcPr anchor="ctr" horzOverflow="overflow">
                    <a:lnL>
                      <a:noFill/>
                    </a:lnL>
                    <a:lnR>
                      <a:noFill/>
                    </a:lnR>
                    <a:lnT>
                      <a:noFill/>
                    </a:lnT>
                    <a:lnB w="9525" cap="flat" cmpd="sng" algn="ctr">
                      <a:solidFill>
                        <a:srgbClr val="999999"/>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74320">
                <a:tc>
                  <a:txBody>
                    <a:bodyPr/>
                    <a:lstStyle/>
                    <a:p>
                      <a:pPr marL="0" marR="0" lvl="0" indent="0" algn="l" defTabSz="914400" rtl="0" eaLnBrk="1" fontAlgn="base" latinLnBrk="0" hangingPunct="1">
                        <a:lnSpc>
                          <a:spcPct val="100000"/>
                        </a:lnSpc>
                        <a:spcBef>
                          <a:spcPct val="20000"/>
                        </a:spcBef>
                        <a:spcAft>
                          <a:spcPct val="0"/>
                        </a:spcAft>
                        <a:buClrTx/>
                        <a:buSzPct val="40000"/>
                        <a:buFontTx/>
                        <a:buNone/>
                        <a:tabLst/>
                      </a:pPr>
                      <a:r>
                        <a:rPr kumimoji="0" lang="en-US" sz="800" b="1" i="0" u="none" strike="noStrike" cap="none" normalizeH="0" baseline="0" dirty="0">
                          <a:ln>
                            <a:noFill/>
                          </a:ln>
                          <a:solidFill>
                            <a:schemeClr val="tx1"/>
                          </a:solidFill>
                          <a:effectLst/>
                          <a:latin typeface="Arial" charset="0"/>
                        </a:rPr>
                        <a:t>Weighted Average Maturity (WAM)</a:t>
                      </a:r>
                    </a:p>
                  </a:txBody>
                  <a:tcPr anchor="ctr" horzOverflow="overflow">
                    <a:lnL cap="flat">
                      <a:noFill/>
                    </a:lnL>
                    <a:lnR>
                      <a:noFill/>
                    </a:lnR>
                    <a:lnT w="9525" cap="flat" cmpd="sng" algn="ctr">
                      <a:solidFill>
                        <a:srgbClr val="999999"/>
                      </a:solidFill>
                      <a:prstDash val="sysDot"/>
                      <a:round/>
                      <a:headEnd type="none" w="med" len="med"/>
                      <a:tailEnd type="none" w="med" len="med"/>
                    </a:lnT>
                    <a:lnB w="9525" cap="flat" cmpd="sng" algn="ctr">
                      <a:solidFill>
                        <a:srgbClr val="999999"/>
                      </a:solidFill>
                      <a:prstDash val="sysDot"/>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Pct val="40000"/>
                        <a:buFontTx/>
                        <a:buNone/>
                        <a:tabLst/>
                      </a:pPr>
                      <a:r>
                        <a:rPr kumimoji="0" lang="en-US" sz="800" b="0" i="0" u="none" strike="noStrike" cap="none" normalizeH="0" baseline="0" dirty="0">
                          <a:ln>
                            <a:noFill/>
                          </a:ln>
                          <a:solidFill>
                            <a:schemeClr val="tx1"/>
                          </a:solidFill>
                          <a:effectLst/>
                          <a:latin typeface="Arial" charset="0"/>
                        </a:rPr>
                        <a:t>+2 Days</a:t>
                      </a:r>
                    </a:p>
                  </a:txBody>
                  <a:tcPr anchor="ctr" horzOverflow="overflow">
                    <a:lnL>
                      <a:noFill/>
                    </a:lnL>
                    <a:lnR>
                      <a:noFill/>
                    </a:lnR>
                    <a:lnT w="9525" cap="flat" cmpd="sng" algn="ctr">
                      <a:solidFill>
                        <a:srgbClr val="999999"/>
                      </a:solidFill>
                      <a:prstDash val="sysDot"/>
                      <a:round/>
                      <a:headEnd type="none" w="med" len="med"/>
                      <a:tailEnd type="none" w="med" len="med"/>
                    </a:lnT>
                    <a:lnB w="9525" cap="flat" cmpd="sng" algn="ctr">
                      <a:solidFill>
                        <a:srgbClr val="999999"/>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val="3376886995"/>
                  </a:ext>
                </a:extLst>
              </a:tr>
              <a:tr h="274320">
                <a:tc>
                  <a:txBody>
                    <a:bodyPr/>
                    <a:lstStyle/>
                    <a:p>
                      <a:pPr marL="0" marR="0" lvl="0" indent="0" algn="l" defTabSz="914400" rtl="0" eaLnBrk="1" fontAlgn="base" latinLnBrk="0" hangingPunct="1">
                        <a:lnSpc>
                          <a:spcPct val="100000"/>
                        </a:lnSpc>
                        <a:spcBef>
                          <a:spcPct val="20000"/>
                        </a:spcBef>
                        <a:spcAft>
                          <a:spcPct val="0"/>
                        </a:spcAft>
                        <a:buClrTx/>
                        <a:buSzPct val="40000"/>
                        <a:buFontTx/>
                        <a:buNone/>
                        <a:tabLst/>
                      </a:pPr>
                      <a:r>
                        <a:rPr kumimoji="0" lang="en-US" sz="800" b="1" i="0" u="none" strike="noStrike" cap="none" normalizeH="0" baseline="0" dirty="0">
                          <a:ln>
                            <a:noFill/>
                          </a:ln>
                          <a:solidFill>
                            <a:schemeClr val="tx1"/>
                          </a:solidFill>
                          <a:effectLst/>
                          <a:latin typeface="Arial" charset="0"/>
                        </a:rPr>
                        <a:t>Weighted Average Life (WAL)</a:t>
                      </a:r>
                    </a:p>
                  </a:txBody>
                  <a:tcPr anchor="ctr" horzOverflow="overflow">
                    <a:lnL cap="flat">
                      <a:noFill/>
                    </a:lnL>
                    <a:lnR>
                      <a:noFill/>
                    </a:lnR>
                    <a:lnT w="9525" cap="flat" cmpd="sng" algn="ctr">
                      <a:solidFill>
                        <a:srgbClr val="999999"/>
                      </a:solidFill>
                      <a:prstDash val="sysDot"/>
                      <a:round/>
                      <a:headEnd type="none" w="med" len="med"/>
                      <a:tailEnd type="none" w="med" len="med"/>
                    </a:lnT>
                    <a:lnB w="9525" cap="flat" cmpd="sng" algn="ctr">
                      <a:solidFill>
                        <a:srgbClr val="999999"/>
                      </a:solidFill>
                      <a:prstDash val="sysDot"/>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Pct val="40000"/>
                        <a:buFontTx/>
                        <a:buNone/>
                        <a:tabLst/>
                      </a:pPr>
                      <a:r>
                        <a:rPr kumimoji="0" lang="en-US" sz="800" b="0" i="0" u="none" strike="noStrike" cap="none" normalizeH="0" baseline="0" dirty="0">
                          <a:ln>
                            <a:noFill/>
                          </a:ln>
                          <a:solidFill>
                            <a:schemeClr val="tx1"/>
                          </a:solidFill>
                          <a:effectLst/>
                          <a:latin typeface="Arial" charset="0"/>
                        </a:rPr>
                        <a:t>+6 Days</a:t>
                      </a:r>
                    </a:p>
                  </a:txBody>
                  <a:tcPr anchor="ctr" horzOverflow="overflow">
                    <a:lnL>
                      <a:noFill/>
                    </a:lnL>
                    <a:lnR>
                      <a:noFill/>
                    </a:lnR>
                    <a:lnT w="9525" cap="flat" cmpd="sng" algn="ctr">
                      <a:solidFill>
                        <a:srgbClr val="999999"/>
                      </a:solidFill>
                      <a:prstDash val="sysDot"/>
                      <a:round/>
                      <a:headEnd type="none" w="med" len="med"/>
                      <a:tailEnd type="none" w="med" len="med"/>
                    </a:lnT>
                    <a:lnB w="9525" cap="flat" cmpd="sng" algn="ctr">
                      <a:solidFill>
                        <a:srgbClr val="999999"/>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74320">
                <a:tc>
                  <a:txBody>
                    <a:bodyPr/>
                    <a:lstStyle/>
                    <a:p>
                      <a:pPr marL="0" marR="0" lvl="0" indent="0" algn="l" defTabSz="914400" rtl="0" eaLnBrk="1" fontAlgn="base" latinLnBrk="0" hangingPunct="1">
                        <a:lnSpc>
                          <a:spcPct val="100000"/>
                        </a:lnSpc>
                        <a:spcBef>
                          <a:spcPct val="20000"/>
                        </a:spcBef>
                        <a:spcAft>
                          <a:spcPct val="0"/>
                        </a:spcAft>
                        <a:buClrTx/>
                        <a:buSzPct val="40000"/>
                        <a:buFontTx/>
                        <a:buNone/>
                        <a:tabLst/>
                      </a:pPr>
                      <a:r>
                        <a:rPr kumimoji="0" lang="en-US" sz="800" b="1" i="0" u="none" strike="noStrike" cap="none" normalizeH="0" baseline="0" dirty="0">
                          <a:ln>
                            <a:noFill/>
                          </a:ln>
                          <a:solidFill>
                            <a:schemeClr val="tx1"/>
                          </a:solidFill>
                          <a:effectLst/>
                          <a:latin typeface="Arial" charset="0"/>
                        </a:rPr>
                        <a:t>Overnight Repo</a:t>
                      </a:r>
                    </a:p>
                  </a:txBody>
                  <a:tcPr anchor="ctr" horzOverflow="overflow">
                    <a:lnL cap="flat">
                      <a:noFill/>
                    </a:lnL>
                    <a:lnR>
                      <a:noFill/>
                    </a:lnR>
                    <a:lnT w="9525" cap="flat" cmpd="sng" algn="ctr">
                      <a:solidFill>
                        <a:srgbClr val="999999"/>
                      </a:solidFill>
                      <a:prstDash val="sysDot"/>
                      <a:round/>
                      <a:headEnd type="none" w="med" len="med"/>
                      <a:tailEnd type="none" w="med" len="med"/>
                    </a:lnT>
                    <a:lnB w="9525" cap="flat" cmpd="sng" algn="ctr">
                      <a:solidFill>
                        <a:srgbClr val="999999"/>
                      </a:solidFill>
                      <a:prstDash val="sysDot"/>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Pct val="40000"/>
                        <a:buFontTx/>
                        <a:buNone/>
                        <a:tabLst/>
                      </a:pPr>
                      <a:r>
                        <a:rPr kumimoji="0" lang="en-US" sz="800" b="0" i="0" u="none" strike="noStrike" cap="none" normalizeH="0" baseline="0" dirty="0">
                          <a:ln>
                            <a:noFill/>
                          </a:ln>
                          <a:solidFill>
                            <a:schemeClr val="tx1"/>
                          </a:solidFill>
                          <a:effectLst/>
                          <a:latin typeface="Arial" charset="0"/>
                        </a:rPr>
                        <a:t>+30%</a:t>
                      </a:r>
                    </a:p>
                  </a:txBody>
                  <a:tcPr anchor="ctr" horzOverflow="overflow">
                    <a:lnL>
                      <a:noFill/>
                    </a:lnL>
                    <a:lnR>
                      <a:noFill/>
                    </a:lnR>
                    <a:lnT w="9525" cap="flat" cmpd="sng" algn="ctr">
                      <a:solidFill>
                        <a:srgbClr val="999999"/>
                      </a:solidFill>
                      <a:prstDash val="sysDot"/>
                      <a:round/>
                      <a:headEnd type="none" w="med" len="med"/>
                      <a:tailEnd type="none" w="med" len="med"/>
                    </a:lnT>
                    <a:lnB w="9525" cap="flat" cmpd="sng" algn="ctr">
                      <a:solidFill>
                        <a:srgbClr val="999999"/>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74320">
                <a:tc>
                  <a:txBody>
                    <a:bodyPr/>
                    <a:lstStyle/>
                    <a:p>
                      <a:pPr marL="0" marR="0" lvl="0" indent="0" algn="l" defTabSz="914400" rtl="0" eaLnBrk="1" fontAlgn="base" latinLnBrk="0" hangingPunct="1">
                        <a:lnSpc>
                          <a:spcPct val="100000"/>
                        </a:lnSpc>
                        <a:spcBef>
                          <a:spcPct val="20000"/>
                        </a:spcBef>
                        <a:spcAft>
                          <a:spcPct val="0"/>
                        </a:spcAft>
                        <a:buClrTx/>
                        <a:buSzPct val="40000"/>
                        <a:buFontTx/>
                        <a:buNone/>
                        <a:tabLst/>
                      </a:pPr>
                      <a:r>
                        <a:rPr kumimoji="0" lang="en-US" sz="800" b="1" i="0" u="none" strike="noStrike" cap="none" normalizeH="0" baseline="0" dirty="0">
                          <a:ln>
                            <a:noFill/>
                          </a:ln>
                          <a:solidFill>
                            <a:schemeClr val="tx1"/>
                          </a:solidFill>
                          <a:effectLst/>
                          <a:latin typeface="Arial" charset="0"/>
                        </a:rPr>
                        <a:t>Term Repo</a:t>
                      </a:r>
                    </a:p>
                  </a:txBody>
                  <a:tcPr anchor="ctr" horzOverflow="overflow">
                    <a:lnL cap="flat">
                      <a:noFill/>
                    </a:lnL>
                    <a:lnR>
                      <a:noFill/>
                    </a:lnR>
                    <a:lnT w="9525" cap="flat" cmpd="sng" algn="ctr">
                      <a:solidFill>
                        <a:srgbClr val="999999"/>
                      </a:solidFill>
                      <a:prstDash val="sysDot"/>
                      <a:round/>
                      <a:headEnd type="none" w="med" len="med"/>
                      <a:tailEnd type="none" w="med" len="med"/>
                    </a:lnT>
                    <a:lnB w="9525" cap="flat" cmpd="sng" algn="ctr">
                      <a:solidFill>
                        <a:srgbClr val="999999"/>
                      </a:solidFill>
                      <a:prstDash val="sysDot"/>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Pct val="40000"/>
                        <a:buFontTx/>
                        <a:buNone/>
                        <a:tabLst/>
                      </a:pPr>
                      <a:r>
                        <a:rPr kumimoji="0" lang="en-US" sz="800" b="0" i="0" u="none" strike="noStrike" cap="none" normalizeH="0" baseline="0" dirty="0">
                          <a:ln>
                            <a:noFill/>
                          </a:ln>
                          <a:solidFill>
                            <a:schemeClr val="tx1"/>
                          </a:solidFill>
                          <a:effectLst/>
                          <a:latin typeface="Arial" charset="0"/>
                        </a:rPr>
                        <a:t>+4%</a:t>
                      </a:r>
                    </a:p>
                  </a:txBody>
                  <a:tcPr anchor="ctr" horzOverflow="overflow">
                    <a:lnL>
                      <a:noFill/>
                    </a:lnL>
                    <a:lnR>
                      <a:noFill/>
                    </a:lnR>
                    <a:lnT w="9525" cap="flat" cmpd="sng" algn="ctr">
                      <a:solidFill>
                        <a:srgbClr val="999999"/>
                      </a:solidFill>
                      <a:prstDash val="sysDot"/>
                      <a:round/>
                      <a:headEnd type="none" w="med" len="med"/>
                      <a:tailEnd type="none" w="med" len="med"/>
                    </a:lnT>
                    <a:lnB w="9525" cap="flat" cmpd="sng" algn="ctr">
                      <a:solidFill>
                        <a:srgbClr val="999999"/>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74320">
                <a:tc>
                  <a:txBody>
                    <a:bodyPr/>
                    <a:lstStyle/>
                    <a:p>
                      <a:pPr marL="0" marR="0" lvl="0" indent="0" algn="l" defTabSz="914400" rtl="0" eaLnBrk="1" fontAlgn="base" latinLnBrk="0" hangingPunct="1">
                        <a:lnSpc>
                          <a:spcPct val="100000"/>
                        </a:lnSpc>
                        <a:spcBef>
                          <a:spcPct val="20000"/>
                        </a:spcBef>
                        <a:spcAft>
                          <a:spcPct val="0"/>
                        </a:spcAft>
                        <a:buClrTx/>
                        <a:buSzPct val="40000"/>
                        <a:buFontTx/>
                        <a:buNone/>
                        <a:tabLst/>
                      </a:pPr>
                      <a:r>
                        <a:rPr kumimoji="0" lang="en-US" sz="800" b="1" i="0" u="none" strike="noStrike" cap="none" normalizeH="0" baseline="0" dirty="0">
                          <a:ln>
                            <a:noFill/>
                          </a:ln>
                          <a:solidFill>
                            <a:schemeClr val="tx1"/>
                          </a:solidFill>
                          <a:effectLst/>
                          <a:latin typeface="Arial" charset="0"/>
                        </a:rPr>
                        <a:t>Fixed Rate Agencies</a:t>
                      </a:r>
                    </a:p>
                  </a:txBody>
                  <a:tcPr anchor="ctr" horzOverflow="overflow">
                    <a:lnL cap="flat">
                      <a:noFill/>
                    </a:lnL>
                    <a:lnR>
                      <a:noFill/>
                    </a:lnR>
                    <a:lnT w="9525" cap="flat" cmpd="sng" algn="ctr">
                      <a:solidFill>
                        <a:srgbClr val="999999"/>
                      </a:solidFill>
                      <a:prstDash val="sysDot"/>
                      <a:round/>
                      <a:headEnd type="none" w="med" len="med"/>
                      <a:tailEnd type="none" w="med" len="med"/>
                    </a:lnT>
                    <a:lnB w="9525" cap="flat" cmpd="sng" algn="ctr">
                      <a:solidFill>
                        <a:srgbClr val="999999"/>
                      </a:solidFill>
                      <a:prstDash val="sysDot"/>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Pct val="40000"/>
                        <a:buFontTx/>
                        <a:buNone/>
                        <a:tabLst/>
                      </a:pPr>
                      <a:r>
                        <a:rPr kumimoji="0" lang="en-US" sz="800" b="0" i="0" u="none" strike="noStrike" cap="none" normalizeH="0" baseline="0" dirty="0">
                          <a:ln>
                            <a:noFill/>
                          </a:ln>
                          <a:solidFill>
                            <a:schemeClr val="tx1"/>
                          </a:solidFill>
                          <a:effectLst/>
                          <a:latin typeface="Arial" charset="0"/>
                        </a:rPr>
                        <a:t>0%</a:t>
                      </a:r>
                    </a:p>
                  </a:txBody>
                  <a:tcPr anchor="ctr" horzOverflow="overflow">
                    <a:lnL>
                      <a:noFill/>
                    </a:lnL>
                    <a:lnR>
                      <a:noFill/>
                    </a:lnR>
                    <a:lnT w="9525" cap="flat" cmpd="sng" algn="ctr">
                      <a:solidFill>
                        <a:srgbClr val="999999"/>
                      </a:solidFill>
                      <a:prstDash val="sysDot"/>
                      <a:round/>
                      <a:headEnd type="none" w="med" len="med"/>
                      <a:tailEnd type="none" w="med" len="med"/>
                    </a:lnT>
                    <a:lnB w="9525" cap="flat" cmpd="sng" algn="ctr">
                      <a:solidFill>
                        <a:srgbClr val="999999"/>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274320">
                <a:tc>
                  <a:txBody>
                    <a:bodyPr/>
                    <a:lstStyle/>
                    <a:p>
                      <a:pPr marL="0" marR="0" lvl="0" indent="0" algn="l" defTabSz="914400" rtl="0" eaLnBrk="1" fontAlgn="base" latinLnBrk="0" hangingPunct="1">
                        <a:lnSpc>
                          <a:spcPct val="100000"/>
                        </a:lnSpc>
                        <a:spcBef>
                          <a:spcPct val="20000"/>
                        </a:spcBef>
                        <a:spcAft>
                          <a:spcPct val="0"/>
                        </a:spcAft>
                        <a:buClrTx/>
                        <a:buSzPct val="40000"/>
                        <a:buFontTx/>
                        <a:buNone/>
                        <a:tabLst/>
                      </a:pPr>
                      <a:r>
                        <a:rPr kumimoji="0" lang="en-US" sz="800" b="1" i="0" u="none" strike="noStrike" cap="none" normalizeH="0" baseline="0" dirty="0">
                          <a:ln>
                            <a:noFill/>
                          </a:ln>
                          <a:solidFill>
                            <a:schemeClr val="tx1"/>
                          </a:solidFill>
                          <a:effectLst/>
                          <a:latin typeface="Arial" charset="0"/>
                        </a:rPr>
                        <a:t>Floating Rate Agencies</a:t>
                      </a:r>
                    </a:p>
                  </a:txBody>
                  <a:tcPr anchor="ctr" horzOverflow="overflow">
                    <a:lnL cap="flat">
                      <a:noFill/>
                    </a:lnL>
                    <a:lnR>
                      <a:noFill/>
                    </a:lnR>
                    <a:lnT w="9525" cap="flat" cmpd="sng" algn="ctr">
                      <a:solidFill>
                        <a:srgbClr val="999999"/>
                      </a:solidFill>
                      <a:prstDash val="sysDot"/>
                      <a:round/>
                      <a:headEnd type="none" w="med" len="med"/>
                      <a:tailEnd type="none" w="med" len="med"/>
                    </a:lnT>
                    <a:lnB w="9525" cap="flat" cmpd="sng" algn="ctr">
                      <a:solidFill>
                        <a:srgbClr val="999999"/>
                      </a:solidFill>
                      <a:prstDash val="sysDot"/>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Pct val="40000"/>
                        <a:buFontTx/>
                        <a:buNone/>
                        <a:tabLst/>
                      </a:pPr>
                      <a:r>
                        <a:rPr kumimoji="0" lang="en-US" sz="800" b="0" i="0" u="none" strike="noStrike" cap="none" normalizeH="0" baseline="0" dirty="0">
                          <a:ln>
                            <a:noFill/>
                          </a:ln>
                          <a:solidFill>
                            <a:schemeClr val="tx1"/>
                          </a:solidFill>
                          <a:effectLst/>
                          <a:latin typeface="Arial" charset="0"/>
                        </a:rPr>
                        <a:t>-11%</a:t>
                      </a:r>
                    </a:p>
                  </a:txBody>
                  <a:tcPr anchor="ctr" horzOverflow="overflow">
                    <a:lnL>
                      <a:noFill/>
                    </a:lnL>
                    <a:lnR>
                      <a:noFill/>
                    </a:lnR>
                    <a:lnT w="9525" cap="flat" cmpd="sng" algn="ctr">
                      <a:solidFill>
                        <a:srgbClr val="999999"/>
                      </a:solidFill>
                      <a:prstDash val="sysDot"/>
                      <a:round/>
                      <a:headEnd type="none" w="med" len="med"/>
                      <a:tailEnd type="none" w="med" len="med"/>
                    </a:lnT>
                    <a:lnB w="9525" cap="flat" cmpd="sng" algn="ctr">
                      <a:solidFill>
                        <a:srgbClr val="999999"/>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274320">
                <a:tc>
                  <a:txBody>
                    <a:bodyPr/>
                    <a:lstStyle/>
                    <a:p>
                      <a:pPr marL="0" marR="0" lvl="0" indent="0" algn="l" defTabSz="914400" rtl="0" eaLnBrk="1" fontAlgn="base" latinLnBrk="0" hangingPunct="1">
                        <a:lnSpc>
                          <a:spcPct val="100000"/>
                        </a:lnSpc>
                        <a:spcBef>
                          <a:spcPct val="20000"/>
                        </a:spcBef>
                        <a:spcAft>
                          <a:spcPct val="0"/>
                        </a:spcAft>
                        <a:buClrTx/>
                        <a:buSzPct val="40000"/>
                        <a:buFontTx/>
                        <a:buNone/>
                        <a:tabLst/>
                      </a:pPr>
                      <a:r>
                        <a:rPr kumimoji="0" lang="en-US" sz="800" b="1" i="0" u="none" strike="noStrike" cap="none" normalizeH="0" baseline="0" dirty="0">
                          <a:ln>
                            <a:noFill/>
                          </a:ln>
                          <a:solidFill>
                            <a:schemeClr val="tx1"/>
                          </a:solidFill>
                          <a:effectLst/>
                          <a:latin typeface="Arial" charset="0"/>
                        </a:rPr>
                        <a:t>Fixed Rate Treasuries</a:t>
                      </a:r>
                    </a:p>
                  </a:txBody>
                  <a:tcPr anchor="ctr" horzOverflow="overflow">
                    <a:lnL cap="flat">
                      <a:noFill/>
                    </a:lnL>
                    <a:lnR>
                      <a:noFill/>
                    </a:lnR>
                    <a:lnT w="9525" cap="flat" cmpd="sng" algn="ctr">
                      <a:solidFill>
                        <a:srgbClr val="999999"/>
                      </a:solidFill>
                      <a:prstDash val="sysDot"/>
                      <a:round/>
                      <a:headEnd type="none" w="med" len="med"/>
                      <a:tailEnd type="none" w="med" len="med"/>
                    </a:lnT>
                    <a:lnB w="9525" cap="flat" cmpd="sng" algn="ctr">
                      <a:solidFill>
                        <a:srgbClr val="999999"/>
                      </a:solidFill>
                      <a:prstDash val="sysDot"/>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Pct val="40000"/>
                        <a:buFontTx/>
                        <a:buNone/>
                        <a:tabLst/>
                      </a:pPr>
                      <a:r>
                        <a:rPr kumimoji="0" lang="en-US" sz="800" b="0" i="0" u="none" strike="noStrike" cap="none" normalizeH="0" baseline="0" dirty="0">
                          <a:ln>
                            <a:noFill/>
                          </a:ln>
                          <a:solidFill>
                            <a:schemeClr val="tx1"/>
                          </a:solidFill>
                          <a:effectLst/>
                          <a:latin typeface="Arial" charset="0"/>
                        </a:rPr>
                        <a:t>-17%</a:t>
                      </a:r>
                    </a:p>
                  </a:txBody>
                  <a:tcPr anchor="ctr" horzOverflow="overflow">
                    <a:lnL>
                      <a:noFill/>
                    </a:lnL>
                    <a:lnR>
                      <a:noFill/>
                    </a:lnR>
                    <a:lnT w="9525" cap="flat" cmpd="sng" algn="ctr">
                      <a:solidFill>
                        <a:srgbClr val="999999"/>
                      </a:solidFill>
                      <a:prstDash val="sysDot"/>
                      <a:round/>
                      <a:headEnd type="none" w="med" len="med"/>
                      <a:tailEnd type="none" w="med" len="med"/>
                    </a:lnT>
                    <a:lnB w="9525" cap="flat" cmpd="sng" algn="ctr">
                      <a:solidFill>
                        <a:srgbClr val="999999"/>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val="2154937896"/>
                  </a:ext>
                </a:extLst>
              </a:tr>
              <a:tr h="274320">
                <a:tc>
                  <a:txBody>
                    <a:bodyPr/>
                    <a:lstStyle/>
                    <a:p>
                      <a:pPr marL="0" marR="0" lvl="0" indent="0" algn="l" defTabSz="914400" rtl="0" eaLnBrk="1" fontAlgn="base" latinLnBrk="0" hangingPunct="1">
                        <a:lnSpc>
                          <a:spcPct val="100000"/>
                        </a:lnSpc>
                        <a:spcBef>
                          <a:spcPct val="20000"/>
                        </a:spcBef>
                        <a:spcAft>
                          <a:spcPct val="0"/>
                        </a:spcAft>
                        <a:buClrTx/>
                        <a:buSzPct val="40000"/>
                        <a:buFontTx/>
                        <a:buNone/>
                        <a:tabLst/>
                      </a:pPr>
                      <a:r>
                        <a:rPr kumimoji="0" lang="en-US" sz="800" b="1" i="0" u="none" strike="noStrike" cap="none" normalizeH="0" baseline="0" dirty="0">
                          <a:ln>
                            <a:noFill/>
                          </a:ln>
                          <a:solidFill>
                            <a:schemeClr val="tx1"/>
                          </a:solidFill>
                          <a:effectLst/>
                          <a:latin typeface="Arial" charset="0"/>
                        </a:rPr>
                        <a:t>Floating Rate Treasuries</a:t>
                      </a:r>
                    </a:p>
                  </a:txBody>
                  <a:tcPr anchor="ctr" horzOverflow="overflow">
                    <a:lnL cap="flat">
                      <a:noFill/>
                    </a:lnL>
                    <a:lnR>
                      <a:noFill/>
                    </a:lnR>
                    <a:lnT w="9525" cap="flat" cmpd="sng" algn="ctr">
                      <a:solidFill>
                        <a:srgbClr val="999999"/>
                      </a:solidFill>
                      <a:prstDash val="sysDot"/>
                      <a:round/>
                      <a:headEnd type="none" w="med" len="med"/>
                      <a:tailEnd type="none" w="med" len="med"/>
                    </a:lnT>
                    <a:lnB w="9525" cap="flat" cmpd="sng" algn="ctr">
                      <a:solidFill>
                        <a:srgbClr val="999999"/>
                      </a:solidFill>
                      <a:prstDash val="sysDot"/>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Pct val="40000"/>
                        <a:buFontTx/>
                        <a:buNone/>
                        <a:tabLst/>
                      </a:pPr>
                      <a:r>
                        <a:rPr kumimoji="0" lang="en-US" sz="800" b="0" i="0" u="none" strike="noStrike" cap="none" normalizeH="0" baseline="0" dirty="0">
                          <a:ln>
                            <a:noFill/>
                          </a:ln>
                          <a:solidFill>
                            <a:schemeClr val="tx1"/>
                          </a:solidFill>
                          <a:effectLst/>
                          <a:latin typeface="Arial" charset="0"/>
                        </a:rPr>
                        <a:t>-6%</a:t>
                      </a:r>
                    </a:p>
                  </a:txBody>
                  <a:tcPr anchor="ctr" horzOverflow="overflow">
                    <a:lnL>
                      <a:noFill/>
                    </a:lnL>
                    <a:lnR>
                      <a:noFill/>
                    </a:lnR>
                    <a:lnT w="9525" cap="flat" cmpd="sng" algn="ctr">
                      <a:solidFill>
                        <a:srgbClr val="999999"/>
                      </a:solidFill>
                      <a:prstDash val="sysDot"/>
                      <a:round/>
                      <a:headEnd type="none" w="med" len="med"/>
                      <a:tailEnd type="none" w="med" len="med"/>
                    </a:lnT>
                    <a:lnB w="9525" cap="flat" cmpd="sng" algn="ctr">
                      <a:solidFill>
                        <a:srgbClr val="999999"/>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274320">
                <a:tc>
                  <a:txBody>
                    <a:bodyPr/>
                    <a:lstStyle/>
                    <a:p>
                      <a:pPr marL="0" marR="0" lvl="0" indent="0" algn="l" defTabSz="914400" rtl="0" eaLnBrk="1" fontAlgn="base" latinLnBrk="0" hangingPunct="1">
                        <a:lnSpc>
                          <a:spcPct val="100000"/>
                        </a:lnSpc>
                        <a:spcBef>
                          <a:spcPct val="20000"/>
                        </a:spcBef>
                        <a:spcAft>
                          <a:spcPct val="0"/>
                        </a:spcAft>
                        <a:buClrTx/>
                        <a:buSzPct val="40000"/>
                        <a:buFontTx/>
                        <a:buNone/>
                        <a:tabLst/>
                      </a:pPr>
                      <a:r>
                        <a:rPr kumimoji="0" lang="en-US" sz="800" b="1" i="0" u="none" strike="noStrike" cap="none" normalizeH="0" baseline="0" dirty="0">
                          <a:ln>
                            <a:noFill/>
                          </a:ln>
                          <a:solidFill>
                            <a:schemeClr val="tx1"/>
                          </a:solidFill>
                          <a:effectLst/>
                          <a:latin typeface="Arial" charset="0"/>
                        </a:rPr>
                        <a:t>Net Other Assets*</a:t>
                      </a:r>
                    </a:p>
                  </a:txBody>
                  <a:tcPr anchor="ctr" horzOverflow="overflow">
                    <a:lnL cap="flat">
                      <a:noFill/>
                    </a:lnL>
                    <a:lnR>
                      <a:noFill/>
                    </a:lnR>
                    <a:lnT w="9525" cap="flat" cmpd="sng" algn="ctr">
                      <a:solidFill>
                        <a:srgbClr val="999999"/>
                      </a:solidFill>
                      <a:prstDash val="sysDot"/>
                      <a:round/>
                      <a:headEnd type="none" w="med" len="med"/>
                      <a:tailEnd type="none" w="med" len="med"/>
                    </a:lnT>
                    <a:lnB w="9525" cap="flat" cmpd="sng" algn="ctr">
                      <a:solidFill>
                        <a:srgbClr val="999999"/>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Pct val="40000"/>
                        <a:buFontTx/>
                        <a:buNone/>
                        <a:tabLst/>
                      </a:pPr>
                      <a:r>
                        <a:rPr kumimoji="0" lang="en-US" sz="800" b="0" i="0" u="none" strike="noStrike" cap="none" normalizeH="0" baseline="0" dirty="0">
                          <a:ln>
                            <a:noFill/>
                          </a:ln>
                          <a:solidFill>
                            <a:schemeClr val="tx1"/>
                          </a:solidFill>
                          <a:effectLst/>
                          <a:latin typeface="Arial" charset="0"/>
                        </a:rPr>
                        <a:t>0%</a:t>
                      </a:r>
                    </a:p>
                  </a:txBody>
                  <a:tcPr anchor="ctr" horzOverflow="overflow">
                    <a:lnL>
                      <a:noFill/>
                    </a:lnL>
                    <a:lnR>
                      <a:noFill/>
                    </a:lnR>
                    <a:lnT w="9525" cap="flat" cmpd="sng" algn="ctr">
                      <a:solidFill>
                        <a:srgbClr val="999999"/>
                      </a:solidFill>
                      <a:prstDash val="sysDot"/>
                      <a:round/>
                      <a:headEnd type="none" w="med" len="med"/>
                      <a:tailEnd type="none" w="med" len="med"/>
                    </a:lnT>
                    <a:lnB w="9525" cap="flat" cmpd="sng" algn="ctr">
                      <a:solidFill>
                        <a:srgbClr val="999999"/>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bl>
          </a:graphicData>
        </a:graphic>
      </p:graphicFrame>
    </p:spTree>
    <p:extLst>
      <p:ext uri="{BB962C8B-B14F-4D97-AF65-F5344CB8AC3E}">
        <p14:creationId xmlns:p14="http://schemas.microsoft.com/office/powerpoint/2010/main" val="3337028281"/>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454" name="Text Box 109"/>
          <p:cNvSpPr txBox="1">
            <a:spLocks noChangeArrowheads="1"/>
          </p:cNvSpPr>
          <p:nvPr/>
        </p:nvSpPr>
        <p:spPr bwMode="auto">
          <a:xfrm>
            <a:off x="163940" y="5954924"/>
            <a:ext cx="6953140" cy="593725"/>
          </a:xfrm>
          <a:prstGeom prst="rect">
            <a:avLst/>
          </a:prstGeom>
          <a:noFill/>
          <a:ln w="9525" algn="ctr">
            <a:noFill/>
            <a:miter lim="800000"/>
            <a:headEnd/>
            <a:tailEnd/>
          </a:ln>
        </p:spPr>
        <p:txBody>
          <a:bodyPr wrap="none" anchor="b"/>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itchFamily="34" charset="0"/>
                <a:ea typeface="ＭＳ Ｐゴシック"/>
              </a:rPr>
              <a:t>*Since 9/02/1982.</a:t>
            </a:r>
          </a:p>
          <a:p>
            <a:pPr marL="0" marR="0" lvl="0" indent="0" algn="l" defTabSz="914400" rtl="0" eaLnBrk="1" fontAlgn="base" latinLnBrk="0" hangingPunct="1">
              <a:lnSpc>
                <a:spcPct val="100000"/>
              </a:lnSpc>
              <a:spcBef>
                <a:spcPct val="0"/>
              </a:spcBef>
              <a:spcAft>
                <a:spcPct val="0"/>
              </a:spcAft>
              <a:buClrTx/>
              <a:buSzTx/>
              <a:buFontTx/>
              <a:buNone/>
              <a:tabLst/>
              <a:defRPr/>
            </a:pPr>
            <a:r>
              <a:rPr lang="en-US" sz="800" dirty="0">
                <a:solidFill>
                  <a:srgbClr val="000000"/>
                </a:solidFill>
              </a:rPr>
              <a:t>Shares are offered exclusively to qualifying entities of the State of North Carolina.</a:t>
            </a:r>
            <a:endParaRPr kumimoji="0" lang="en-US" sz="800" b="0" i="0" u="none" strike="noStrike" kern="1200" cap="none" spc="0" normalizeH="0" baseline="0" noProof="0" dirty="0">
              <a:ln>
                <a:noFill/>
              </a:ln>
              <a:solidFill>
                <a:srgbClr val="000000"/>
              </a:solidFill>
              <a:effectLst/>
              <a:uLnTx/>
              <a:uFillTx/>
              <a:latin typeface="Arial" pitchFamily="34" charset="0"/>
              <a:ea typeface="ＭＳ Ｐゴシック"/>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itchFamily="34" charset="0"/>
                <a:ea typeface="ＭＳ Ｐゴシック"/>
              </a:rPr>
              <a:t>Figures are based on net performance.</a:t>
            </a:r>
          </a:p>
          <a:p>
            <a:pPr>
              <a:defRPr/>
            </a:pPr>
            <a:r>
              <a:rPr lang="en-US" sz="800" b="1" dirty="0">
                <a:solidFill>
                  <a:srgbClr val="000000"/>
                </a:solidFill>
                <a:effectLst/>
                <a:latin typeface="Segoe UI" panose="020B0502040204020203" pitchFamily="34" charset="0"/>
                <a:ea typeface="Calibri" panose="020F0502020204030204" pitchFamily="34" charset="0"/>
              </a:rPr>
              <a:t>Current performance may be higher or lower than that quoted. Performance data shown represents past performance and is </a:t>
            </a:r>
          </a:p>
          <a:p>
            <a:pPr>
              <a:defRPr/>
            </a:pPr>
            <a:r>
              <a:rPr lang="en-US" sz="800" b="1" dirty="0">
                <a:solidFill>
                  <a:srgbClr val="000000"/>
                </a:solidFill>
                <a:effectLst/>
                <a:latin typeface="Segoe UI" panose="020B0502040204020203" pitchFamily="34" charset="0"/>
                <a:ea typeface="Calibri" panose="020F0502020204030204" pitchFamily="34" charset="0"/>
              </a:rPr>
              <a:t>no guarantee of future results. Investment return and principal value will fluctuate, so you may have a gain or loss when shares are sold.</a:t>
            </a:r>
          </a:p>
          <a:p>
            <a:pPr>
              <a:defRPr/>
            </a:pPr>
            <a:r>
              <a:rPr lang="en-US" sz="800" dirty="0">
                <a:solidFill>
                  <a:srgbClr val="000000"/>
                </a:solidFill>
                <a:effectLst/>
                <a:latin typeface="Segoe UI" panose="020B0502040204020203" pitchFamily="34" charset="0"/>
                <a:ea typeface="Calibri" panose="020F0502020204030204" pitchFamily="34" charset="0"/>
              </a:rPr>
              <a:t>Total Returns include changes in share price and reinvestment of dividends and capital gains.  </a:t>
            </a:r>
            <a:endParaRPr lang="en-US" sz="800" dirty="0">
              <a:effectLst/>
              <a:latin typeface="Calibri" panose="020F0502020204030204" pitchFamily="34" charset="0"/>
              <a:ea typeface="Calibri" panose="020F0502020204030204" pitchFamily="34" charset="0"/>
            </a:endParaRPr>
          </a:p>
          <a:p>
            <a:pPr>
              <a:defRPr/>
            </a:pPr>
            <a:endParaRPr lang="en-US" sz="800" b="1" dirty="0">
              <a:effectLst/>
              <a:latin typeface="Calibri" panose="020F0502020204030204" pitchFamily="34" charset="0"/>
              <a:ea typeface="Calibri" panose="020F050202020403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800" b="0" i="0" u="none" strike="noStrike" kern="1200" cap="none" spc="0" normalizeH="0" baseline="0" noProof="0" dirty="0">
              <a:ln>
                <a:noFill/>
              </a:ln>
              <a:solidFill>
                <a:srgbClr val="000000"/>
              </a:solidFill>
              <a:effectLst/>
              <a:uLnTx/>
              <a:uFillTx/>
              <a:latin typeface="Arial" pitchFamily="34" charset="0"/>
              <a:ea typeface="ＭＳ Ｐゴシック"/>
            </a:endParaRPr>
          </a:p>
        </p:txBody>
      </p:sp>
      <p:sp>
        <p:nvSpPr>
          <p:cNvPr id="59397" name="Rectangle 108"/>
          <p:cNvSpPr>
            <a:spLocks noGrp="1" noChangeArrowheads="1"/>
          </p:cNvSpPr>
          <p:nvPr>
            <p:ph type="title"/>
          </p:nvPr>
        </p:nvSpPr>
        <p:spPr/>
        <p:txBody>
          <a:bodyPr/>
          <a:lstStyle/>
          <a:p>
            <a:pPr eaLnBrk="1" hangingPunct="1"/>
            <a:r>
              <a:rPr lang="en-US" dirty="0"/>
              <a:t>Portfolio Performance</a:t>
            </a:r>
          </a:p>
        </p:txBody>
      </p:sp>
      <p:sp>
        <p:nvSpPr>
          <p:cNvPr id="11" name="Slide Number Placeholder 3"/>
          <p:cNvSpPr>
            <a:spLocks noGrp="1"/>
          </p:cNvSpPr>
          <p:nvPr>
            <p:ph type="sldNum" sz="quarter" idx="14"/>
          </p:nvPr>
        </p:nvSpPr>
        <p:spPr>
          <a:prstGeom prst="rect">
            <a:avLst/>
          </a:prstGeom>
          <a:noFill/>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9DA6F05C-4181-430E-BFE9-95098E003845}" type="slidenum">
              <a:rPr kumimoji="0" lang="en-US" sz="800" b="1" i="0" u="none" strike="noStrike" kern="1200" cap="none" spc="0" normalizeH="0" baseline="0" noProof="0" smtClean="0">
                <a:ln>
                  <a:noFill/>
                </a:ln>
                <a:solidFill>
                  <a:srgbClr val="000000"/>
                </a:solidFill>
                <a:effectLst/>
                <a:uLnTx/>
                <a:uFillTx/>
                <a:latin typeface="Arial" charset="0"/>
                <a:ea typeface="MS PGothic"/>
                <a:cs typeface="MS PGothic"/>
              </a:rPr>
              <a:pPr marL="0" marR="0" lvl="0" indent="0" algn="r" defTabSz="914400" rtl="0" eaLnBrk="0" fontAlgn="base" latinLnBrk="0" hangingPunct="0">
                <a:lnSpc>
                  <a:spcPct val="100000"/>
                </a:lnSpc>
                <a:spcBef>
                  <a:spcPct val="0"/>
                </a:spcBef>
                <a:spcAft>
                  <a:spcPct val="0"/>
                </a:spcAft>
                <a:buClrTx/>
                <a:buSzTx/>
                <a:buFontTx/>
                <a:buNone/>
                <a:tabLst/>
                <a:defRPr/>
              </a:pPr>
              <a:t>19</a:t>
            </a:fld>
            <a:endParaRPr kumimoji="0" lang="en-US" sz="800" b="1" i="0" u="none" strike="noStrike" kern="1200" cap="none" spc="0" normalizeH="0" baseline="0" noProof="0" dirty="0">
              <a:ln>
                <a:noFill/>
              </a:ln>
              <a:solidFill>
                <a:srgbClr val="000000"/>
              </a:solidFill>
              <a:effectLst/>
              <a:uLnTx/>
              <a:uFillTx/>
              <a:latin typeface="Arial" charset="0"/>
              <a:ea typeface="MS PGothic"/>
              <a:cs typeface="MS PGothic"/>
            </a:endParaRPr>
          </a:p>
        </p:txBody>
      </p:sp>
      <p:sp>
        <p:nvSpPr>
          <p:cNvPr id="12" name="Footer Placeholder 1"/>
          <p:cNvSpPr>
            <a:spLocks noGrp="1"/>
          </p:cNvSpPr>
          <p:nvPr>
            <p:ph type="ftr" sz="quarter" idx="17"/>
          </p:nvPr>
        </p:nvSpPr>
        <p:spPr>
          <a:prstGeom prst="rect">
            <a:avLst/>
          </a:prstGeom>
        </p:spPr>
        <p:txBody>
          <a:bodyPr lIns="91440" tIns="0" rIns="91440" bIns="0" anchor="b" anchorCtr="0"/>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charset="0"/>
                <a:ea typeface="ＭＳ Ｐゴシック" charset="-128"/>
                <a:cs typeface="+mn-cs"/>
              </a:rPr>
              <a:t>For institutional use only.</a:t>
            </a:r>
          </a:p>
        </p:txBody>
      </p:sp>
      <p:sp>
        <p:nvSpPr>
          <p:cNvPr id="59398" name="Text Box 3"/>
          <p:cNvSpPr txBox="1">
            <a:spLocks noChangeArrowheads="1"/>
          </p:cNvSpPr>
          <p:nvPr/>
        </p:nvSpPr>
        <p:spPr bwMode="auto">
          <a:xfrm>
            <a:off x="3767138" y="1981200"/>
            <a:ext cx="868362" cy="403225"/>
          </a:xfrm>
          <a:prstGeom prst="rect">
            <a:avLst/>
          </a:prstGeom>
          <a:noFill/>
          <a:ln w="9525">
            <a:noFill/>
            <a:miter lim="800000"/>
            <a:headEnd type="none" w="sm" len="sm"/>
            <a:tailEnd type="none" w="sm" len="sm"/>
          </a:ln>
        </p:spPr>
        <p:txBody>
          <a:bodyPr lIns="82058" tIns="41029" rIns="82058" bIns="41029">
            <a:spAutoFit/>
          </a:bodyPr>
          <a:lstStyle/>
          <a:p>
            <a:pPr marL="0" marR="0" lvl="0" indent="0" algn="ctr" defTabSz="820738" rtl="0" eaLnBrk="0" fontAlgn="base" latinLnBrk="0" hangingPunct="0">
              <a:lnSpc>
                <a:spcPts val="1263"/>
              </a:lnSpc>
              <a:spcBef>
                <a:spcPct val="0"/>
              </a:spcBef>
              <a:spcAft>
                <a:spcPct val="0"/>
              </a:spcAft>
              <a:buClrTx/>
              <a:buSzTx/>
              <a:buFontTx/>
              <a:buNone/>
              <a:tabLst>
                <a:tab pos="1025525" algn="ctr"/>
                <a:tab pos="1949450" algn="ctr"/>
                <a:tab pos="3024188" algn="ctr"/>
              </a:tabLst>
              <a:defRPr/>
            </a:pPr>
            <a:endParaRPr kumimoji="0" lang="en-US" sz="1000" b="0" i="0" u="none" strike="noStrike" kern="1200" cap="none" spc="0" normalizeH="0" baseline="0" noProof="0" dirty="0">
              <a:ln>
                <a:noFill/>
              </a:ln>
              <a:solidFill>
                <a:srgbClr val="006600"/>
              </a:solidFill>
              <a:effectLst/>
              <a:uLnTx/>
              <a:uFillTx/>
              <a:latin typeface="Verdana" pitchFamily="34" charset="0"/>
              <a:ea typeface="ＭＳ Ｐゴシック"/>
            </a:endParaRPr>
          </a:p>
          <a:p>
            <a:pPr marL="0" marR="0" lvl="0" indent="0" algn="ctr" defTabSz="820738" rtl="0" eaLnBrk="0" fontAlgn="base" latinLnBrk="0" hangingPunct="0">
              <a:lnSpc>
                <a:spcPts val="1263"/>
              </a:lnSpc>
              <a:spcBef>
                <a:spcPct val="0"/>
              </a:spcBef>
              <a:spcAft>
                <a:spcPct val="0"/>
              </a:spcAft>
              <a:buClrTx/>
              <a:buSzTx/>
              <a:buFontTx/>
              <a:buNone/>
              <a:tabLst>
                <a:tab pos="1025525" algn="ctr"/>
                <a:tab pos="1949450" algn="ctr"/>
                <a:tab pos="3024188" algn="ctr"/>
              </a:tabLst>
              <a:defRPr/>
            </a:pPr>
            <a:endParaRPr kumimoji="0" lang="en-US" sz="1000" b="0" i="0" u="none" strike="noStrike" kern="1200" cap="none" spc="0" normalizeH="0" baseline="0" noProof="0" dirty="0">
              <a:ln>
                <a:noFill/>
              </a:ln>
              <a:solidFill>
                <a:srgbClr val="006600"/>
              </a:solidFill>
              <a:effectLst/>
              <a:uLnTx/>
              <a:uFillTx/>
              <a:latin typeface="Verdana" pitchFamily="34" charset="0"/>
              <a:ea typeface="ＭＳ Ｐゴシック"/>
            </a:endParaRPr>
          </a:p>
        </p:txBody>
      </p:sp>
      <p:graphicFrame>
        <p:nvGraphicFramePr>
          <p:cNvPr id="9" name="Group 99"/>
          <p:cNvGraphicFramePr>
            <a:graphicFrameLocks noGrp="1"/>
          </p:cNvGraphicFramePr>
          <p:nvPr>
            <p:extLst>
              <p:ext uri="{D42A27DB-BD31-4B8C-83A1-F6EECF244321}">
                <p14:modId xmlns:p14="http://schemas.microsoft.com/office/powerpoint/2010/main" val="3278388421"/>
              </p:ext>
            </p:extLst>
          </p:nvPr>
        </p:nvGraphicFramePr>
        <p:xfrm>
          <a:off x="317116" y="1159416"/>
          <a:ext cx="8532114" cy="762000"/>
        </p:xfrm>
        <a:graphic>
          <a:graphicData uri="http://schemas.openxmlformats.org/drawingml/2006/table">
            <a:tbl>
              <a:tblPr/>
              <a:tblGrid>
                <a:gridCol w="1341665">
                  <a:extLst>
                    <a:ext uri="{9D8B030D-6E8A-4147-A177-3AD203B41FA5}">
                      <a16:colId xmlns:a16="http://schemas.microsoft.com/office/drawing/2014/main" val="20000"/>
                    </a:ext>
                  </a:extLst>
                </a:gridCol>
                <a:gridCol w="1053963">
                  <a:extLst>
                    <a:ext uri="{9D8B030D-6E8A-4147-A177-3AD203B41FA5}">
                      <a16:colId xmlns:a16="http://schemas.microsoft.com/office/drawing/2014/main" val="1411777224"/>
                    </a:ext>
                  </a:extLst>
                </a:gridCol>
                <a:gridCol w="1206113">
                  <a:extLst>
                    <a:ext uri="{9D8B030D-6E8A-4147-A177-3AD203B41FA5}">
                      <a16:colId xmlns:a16="http://schemas.microsoft.com/office/drawing/2014/main" val="2623246641"/>
                    </a:ext>
                  </a:extLst>
                </a:gridCol>
                <a:gridCol w="949234">
                  <a:extLst>
                    <a:ext uri="{9D8B030D-6E8A-4147-A177-3AD203B41FA5}">
                      <a16:colId xmlns:a16="http://schemas.microsoft.com/office/drawing/2014/main" val="20001"/>
                    </a:ext>
                  </a:extLst>
                </a:gridCol>
                <a:gridCol w="661852">
                  <a:extLst>
                    <a:ext uri="{9D8B030D-6E8A-4147-A177-3AD203B41FA5}">
                      <a16:colId xmlns:a16="http://schemas.microsoft.com/office/drawing/2014/main" val="20002"/>
                    </a:ext>
                  </a:extLst>
                </a:gridCol>
                <a:gridCol w="743791">
                  <a:extLst>
                    <a:ext uri="{9D8B030D-6E8A-4147-A177-3AD203B41FA5}">
                      <a16:colId xmlns:a16="http://schemas.microsoft.com/office/drawing/2014/main" val="20003"/>
                    </a:ext>
                  </a:extLst>
                </a:gridCol>
                <a:gridCol w="643874">
                  <a:extLst>
                    <a:ext uri="{9D8B030D-6E8A-4147-A177-3AD203B41FA5}">
                      <a16:colId xmlns:a16="http://schemas.microsoft.com/office/drawing/2014/main" val="909099020"/>
                    </a:ext>
                  </a:extLst>
                </a:gridCol>
                <a:gridCol w="643874">
                  <a:extLst>
                    <a:ext uri="{9D8B030D-6E8A-4147-A177-3AD203B41FA5}">
                      <a16:colId xmlns:a16="http://schemas.microsoft.com/office/drawing/2014/main" val="3745659042"/>
                    </a:ext>
                  </a:extLst>
                </a:gridCol>
                <a:gridCol w="643874">
                  <a:extLst>
                    <a:ext uri="{9D8B030D-6E8A-4147-A177-3AD203B41FA5}">
                      <a16:colId xmlns:a16="http://schemas.microsoft.com/office/drawing/2014/main" val="3093026263"/>
                    </a:ext>
                  </a:extLst>
                </a:gridCol>
                <a:gridCol w="643874">
                  <a:extLst>
                    <a:ext uri="{9D8B030D-6E8A-4147-A177-3AD203B41FA5}">
                      <a16:colId xmlns:a16="http://schemas.microsoft.com/office/drawing/2014/main" val="20006"/>
                    </a:ext>
                  </a:extLst>
                </a:gridCol>
              </a:tblGrid>
              <a:tr h="182880">
                <a:tc rowSpan="2">
                  <a:txBody>
                    <a:bodyPr/>
                    <a:lstStyle/>
                    <a:p>
                      <a:pPr marL="0" marR="0" lvl="0" indent="0" algn="l" defTabSz="914400" rtl="0" eaLnBrk="1" fontAlgn="base" latinLnBrk="0" hangingPunct="1">
                        <a:lnSpc>
                          <a:spcPct val="100000"/>
                        </a:lnSpc>
                        <a:spcBef>
                          <a:spcPct val="20000"/>
                        </a:spcBef>
                        <a:spcAft>
                          <a:spcPct val="0"/>
                        </a:spcAft>
                        <a:buClrTx/>
                        <a:buSzPct val="40000"/>
                        <a:buFontTx/>
                        <a:buNone/>
                        <a:tabLst/>
                      </a:pPr>
                      <a:r>
                        <a:rPr kumimoji="0" lang="en-US" sz="1000" b="1" i="0" u="none" strike="noStrike" cap="none" normalizeH="0" baseline="0" dirty="0">
                          <a:ln>
                            <a:noFill/>
                          </a:ln>
                          <a:solidFill>
                            <a:schemeClr val="bg1"/>
                          </a:solidFill>
                          <a:effectLst/>
                          <a:latin typeface="Arial" charset="0"/>
                        </a:rPr>
                        <a:t>As of May 31, 2023</a:t>
                      </a:r>
                    </a:p>
                  </a:txBody>
                  <a:tcPr anchor="ctr" horzOverflow="overflow">
                    <a:lnL cap="flat">
                      <a:noFill/>
                    </a:lnL>
                    <a:lnR>
                      <a:noFill/>
                    </a:lnR>
                    <a:lnT cap="flat">
                      <a:noFill/>
                    </a:lnT>
                    <a:lnB>
                      <a:noFill/>
                    </a:lnB>
                    <a:lnTlToBr>
                      <a:noFill/>
                    </a:lnTlToBr>
                    <a:lnBlToTr>
                      <a:noFill/>
                    </a:lnBlToTr>
                    <a:solidFill>
                      <a:srgbClr val="768692"/>
                    </a:solidFill>
                  </a:tcPr>
                </a:tc>
                <a:tc rowSpan="2">
                  <a:txBody>
                    <a:bodyPr/>
                    <a:lstStyle/>
                    <a:p>
                      <a:pPr marL="0" marR="0" lvl="0" indent="0" algn="ctr" defTabSz="914400" rtl="0" eaLnBrk="1" fontAlgn="base" latinLnBrk="0" hangingPunct="1">
                        <a:lnSpc>
                          <a:spcPct val="100000"/>
                        </a:lnSpc>
                        <a:spcBef>
                          <a:spcPct val="20000"/>
                        </a:spcBef>
                        <a:spcAft>
                          <a:spcPct val="0"/>
                        </a:spcAft>
                        <a:buClrTx/>
                        <a:buSzPct val="40000"/>
                        <a:buFontTx/>
                        <a:buNone/>
                        <a:tabLst/>
                      </a:pPr>
                      <a:r>
                        <a:rPr kumimoji="0" lang="en-US" sz="1000" b="1" i="0" u="none" strike="noStrike" cap="none" normalizeH="0" baseline="0" dirty="0">
                          <a:ln>
                            <a:noFill/>
                          </a:ln>
                          <a:solidFill>
                            <a:schemeClr val="bg1"/>
                          </a:solidFill>
                          <a:effectLst/>
                          <a:latin typeface="Arial" charset="0"/>
                        </a:rPr>
                        <a:t>7-Day SEC Yield</a:t>
                      </a:r>
                    </a:p>
                  </a:txBody>
                  <a:tcPr anchor="ctr" horzOverflow="overflow">
                    <a:lnL cap="flat">
                      <a:noFill/>
                    </a:lnL>
                    <a:lnR>
                      <a:noFill/>
                    </a:lnR>
                    <a:lnT cap="flat">
                      <a:noFill/>
                    </a:lnT>
                    <a:lnB>
                      <a:noFill/>
                    </a:lnB>
                    <a:lnTlToBr>
                      <a:noFill/>
                    </a:lnTlToBr>
                    <a:lnBlToTr>
                      <a:noFill/>
                    </a:lnBlToTr>
                    <a:solidFill>
                      <a:srgbClr val="768692"/>
                    </a:solidFill>
                  </a:tcPr>
                </a:tc>
                <a:tc rowSpan="2">
                  <a:txBody>
                    <a:bodyPr/>
                    <a:lstStyle/>
                    <a:p>
                      <a:pPr marL="0" marR="0" lvl="0" indent="0" algn="ctr" defTabSz="914400" rtl="0" eaLnBrk="1" fontAlgn="base" latinLnBrk="0" hangingPunct="1">
                        <a:lnSpc>
                          <a:spcPct val="100000"/>
                        </a:lnSpc>
                        <a:spcBef>
                          <a:spcPct val="20000"/>
                        </a:spcBef>
                        <a:spcAft>
                          <a:spcPct val="0"/>
                        </a:spcAft>
                        <a:buClrTx/>
                        <a:buSzPct val="40000"/>
                        <a:buFontTx/>
                        <a:buNone/>
                        <a:tabLst/>
                        <a:defRPr/>
                      </a:pPr>
                      <a:r>
                        <a:rPr kumimoji="0" lang="en-US" sz="1000" b="1" i="0" u="none" strike="noStrike" cap="none" normalizeH="0" baseline="0" dirty="0">
                          <a:ln>
                            <a:noFill/>
                          </a:ln>
                          <a:solidFill>
                            <a:schemeClr val="bg1"/>
                          </a:solidFill>
                          <a:effectLst/>
                          <a:latin typeface="Arial" charset="0"/>
                        </a:rPr>
                        <a:t>7-Day Restated SEC Yield</a:t>
                      </a:r>
                    </a:p>
                  </a:txBody>
                  <a:tcPr anchor="ctr" horzOverflow="overflow">
                    <a:lnL cap="flat">
                      <a:noFill/>
                    </a:lnL>
                    <a:lnR>
                      <a:noFill/>
                    </a:lnR>
                    <a:lnT cap="flat">
                      <a:noFill/>
                    </a:lnT>
                    <a:lnB>
                      <a:noFill/>
                    </a:lnB>
                    <a:lnTlToBr>
                      <a:noFill/>
                    </a:lnTlToBr>
                    <a:lnBlToTr>
                      <a:noFill/>
                    </a:lnBlToTr>
                    <a:solidFill>
                      <a:srgbClr val="768692"/>
                    </a:solidFill>
                  </a:tcPr>
                </a:tc>
                <a:tc gridSpan="2">
                  <a:txBody>
                    <a:bodyPr/>
                    <a:lstStyle/>
                    <a:p>
                      <a:pPr algn="ctr" rtl="0" fontAlgn="b"/>
                      <a:r>
                        <a:rPr lang="en-US" sz="900" b="1" i="0" u="none" strike="noStrike" dirty="0">
                          <a:solidFill>
                            <a:srgbClr val="FFFFFF"/>
                          </a:solidFill>
                          <a:latin typeface="Arial"/>
                        </a:rPr>
                        <a:t>Cumulative</a:t>
                      </a:r>
                    </a:p>
                  </a:txBody>
                  <a:tcPr marL="0" marR="0" marT="0" marB="0" anchor="ctr">
                    <a:lnL>
                      <a:noFill/>
                    </a:lnL>
                    <a:lnR>
                      <a:noFill/>
                    </a:lnR>
                    <a:lnT cap="flat">
                      <a:noFill/>
                    </a:lnT>
                    <a:lnB>
                      <a:noFill/>
                    </a:lnB>
                    <a:lnTlToBr>
                      <a:noFill/>
                    </a:lnTlToBr>
                    <a:lnBlToTr>
                      <a:noFill/>
                    </a:lnBlToTr>
                    <a:solidFill>
                      <a:srgbClr val="768692"/>
                    </a:solidFill>
                  </a:tcPr>
                </a:tc>
                <a:tc hMerge="1">
                  <a:txBody>
                    <a:bodyPr/>
                    <a:lstStyle/>
                    <a:p>
                      <a:pPr algn="ctr" rtl="0" fontAlgn="b"/>
                      <a:endParaRPr lang="en-US" sz="900" b="1" i="0" u="none" strike="noStrike" dirty="0">
                        <a:solidFill>
                          <a:srgbClr val="FFFFFF"/>
                        </a:solidFill>
                        <a:latin typeface="Arial"/>
                      </a:endParaRPr>
                    </a:p>
                  </a:txBody>
                  <a:tcPr marL="0" marR="0" marT="0" marB="0" anchor="ctr">
                    <a:lnL>
                      <a:noFill/>
                    </a:lnL>
                    <a:lnR>
                      <a:noFill/>
                    </a:lnR>
                    <a:lnT cap="flat">
                      <a:noFill/>
                    </a:lnT>
                    <a:lnB>
                      <a:noFill/>
                    </a:lnB>
                    <a:lnTlToBr>
                      <a:noFill/>
                    </a:lnTlToBr>
                    <a:lnBlToTr>
                      <a:noFill/>
                    </a:lnBlToTr>
                    <a:solidFill>
                      <a:srgbClr val="768692"/>
                    </a:solidFill>
                  </a:tcPr>
                </a:tc>
                <a:tc gridSpan="5">
                  <a:txBody>
                    <a:bodyPr/>
                    <a:lstStyle/>
                    <a:p>
                      <a:pPr algn="ctr" rtl="0" fontAlgn="b"/>
                      <a:r>
                        <a:rPr lang="en-US" sz="900" b="1" i="0" u="none" strike="noStrike" dirty="0">
                          <a:solidFill>
                            <a:schemeClr val="bg1"/>
                          </a:solidFill>
                          <a:latin typeface="Arial"/>
                        </a:rPr>
                        <a:t>Annualized</a:t>
                      </a:r>
                    </a:p>
                  </a:txBody>
                  <a:tcPr marL="0" marR="0" marT="0" marB="0" anchor="ctr">
                    <a:lnL>
                      <a:noFill/>
                    </a:lnL>
                    <a:lnR>
                      <a:noFill/>
                    </a:lnR>
                    <a:lnT cap="flat">
                      <a:noFill/>
                    </a:lnT>
                    <a:lnB>
                      <a:noFill/>
                    </a:lnB>
                    <a:lnTlToBr>
                      <a:noFill/>
                    </a:lnTlToBr>
                    <a:lnBlToTr>
                      <a:noFill/>
                    </a:lnBlToTr>
                    <a:solidFill>
                      <a:srgbClr val="768692"/>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b"/>
                      <a:endParaRPr lang="en-US" sz="900" b="1" i="0" u="none" strike="noStrike" dirty="0">
                        <a:solidFill>
                          <a:schemeClr val="bg1"/>
                        </a:solidFill>
                        <a:latin typeface="Arial"/>
                      </a:endParaRPr>
                    </a:p>
                  </a:txBody>
                  <a:tcPr marL="0" marR="0" marT="0" marB="0" anchor="ctr">
                    <a:lnL>
                      <a:noFill/>
                    </a:lnL>
                    <a:lnR>
                      <a:noFill/>
                    </a:lnR>
                    <a:lnT cap="flat">
                      <a:noFill/>
                    </a:lnT>
                    <a:lnB>
                      <a:noFill/>
                    </a:lnB>
                    <a:lnTlToBr>
                      <a:noFill/>
                    </a:lnTlToBr>
                    <a:lnBlToTr>
                      <a:noFill/>
                    </a:lnBlToTr>
                    <a:solidFill>
                      <a:srgbClr val="768692"/>
                    </a:solidFill>
                  </a:tcPr>
                </a:tc>
                <a:extLst>
                  <a:ext uri="{0D108BD9-81ED-4DB2-BD59-A6C34878D82A}">
                    <a16:rowId xmlns:a16="http://schemas.microsoft.com/office/drawing/2014/main" val="10000"/>
                  </a:ext>
                </a:extLst>
              </a:tr>
              <a:tr h="182880">
                <a:tc vMerge="1">
                  <a:txBody>
                    <a:bodyPr/>
                    <a:lstStyle/>
                    <a:p>
                      <a:endParaRPr lang="en-US"/>
                    </a:p>
                  </a:txBody>
                  <a:tcPr/>
                </a:tc>
                <a:tc vMerge="1">
                  <a:txBody>
                    <a:bodyPr/>
                    <a:lstStyle/>
                    <a:p>
                      <a:endParaRPr lang="en-US"/>
                    </a:p>
                  </a:txBody>
                  <a:tcPr/>
                </a:tc>
                <a:tc vMerge="1">
                  <a:txBody>
                    <a:bodyPr/>
                    <a:lstStyle/>
                    <a:p>
                      <a:endParaRPr lang="en-US"/>
                    </a:p>
                  </a:txBody>
                  <a:tcPr/>
                </a:tc>
                <a:tc>
                  <a:txBody>
                    <a:bodyPr/>
                    <a:lstStyle/>
                    <a:p>
                      <a:pPr algn="ctr" rtl="0" fontAlgn="b"/>
                      <a:r>
                        <a:rPr lang="en-US" sz="900" b="1" i="0" u="none" strike="noStrike" dirty="0">
                          <a:solidFill>
                            <a:srgbClr val="FFFFFF"/>
                          </a:solidFill>
                          <a:latin typeface="Arial"/>
                        </a:rPr>
                        <a:t>QTD</a:t>
                      </a:r>
                    </a:p>
                  </a:txBody>
                  <a:tcPr marL="0" marR="0" marT="0" marB="0" anchor="ctr">
                    <a:lnL>
                      <a:noFill/>
                    </a:lnL>
                    <a:lnR>
                      <a:noFill/>
                    </a:lnR>
                    <a:lnT cap="flat">
                      <a:noFill/>
                    </a:lnT>
                    <a:lnB>
                      <a:noFill/>
                    </a:lnB>
                    <a:lnTlToBr>
                      <a:noFill/>
                    </a:lnTlToBr>
                    <a:lnBlToTr>
                      <a:noFill/>
                    </a:lnBlToTr>
                    <a:solidFill>
                      <a:srgbClr val="768692"/>
                    </a:solidFill>
                  </a:tcPr>
                </a:tc>
                <a:tc>
                  <a:txBody>
                    <a:bodyPr/>
                    <a:lstStyle/>
                    <a:p>
                      <a:pPr algn="ctr" rtl="0" fontAlgn="b"/>
                      <a:r>
                        <a:rPr lang="en-US" sz="900" b="1" i="0" u="none" strike="noStrike" dirty="0">
                          <a:solidFill>
                            <a:srgbClr val="FFFFFF"/>
                          </a:solidFill>
                          <a:latin typeface="Arial"/>
                        </a:rPr>
                        <a:t>YTD</a:t>
                      </a:r>
                    </a:p>
                  </a:txBody>
                  <a:tcPr marL="0" marR="0" marT="0" marB="0" anchor="ctr">
                    <a:lnL>
                      <a:noFill/>
                    </a:lnL>
                    <a:lnR>
                      <a:noFill/>
                    </a:lnR>
                    <a:lnT cap="flat">
                      <a:noFill/>
                    </a:lnT>
                    <a:lnB>
                      <a:noFill/>
                    </a:lnB>
                    <a:lnTlToBr>
                      <a:noFill/>
                    </a:lnTlToBr>
                    <a:lnBlToTr>
                      <a:noFill/>
                    </a:lnBlToTr>
                    <a:solidFill>
                      <a:srgbClr val="768692"/>
                    </a:solidFill>
                  </a:tcPr>
                </a:tc>
                <a:tc>
                  <a:txBody>
                    <a:bodyPr/>
                    <a:lstStyle/>
                    <a:p>
                      <a:pPr algn="ctr" rtl="0" fontAlgn="b"/>
                      <a:r>
                        <a:rPr lang="en-US" sz="900" b="1" i="0" u="none" strike="noStrike" dirty="0">
                          <a:solidFill>
                            <a:schemeClr val="bg1"/>
                          </a:solidFill>
                          <a:latin typeface="Arial"/>
                        </a:rPr>
                        <a:t>1-Year</a:t>
                      </a:r>
                    </a:p>
                  </a:txBody>
                  <a:tcPr marL="0" marR="0" marT="0" marB="0" anchor="ctr">
                    <a:lnL>
                      <a:noFill/>
                    </a:lnL>
                    <a:lnR>
                      <a:noFill/>
                    </a:lnR>
                    <a:lnT cap="flat">
                      <a:noFill/>
                    </a:lnT>
                    <a:lnB>
                      <a:noFill/>
                    </a:lnB>
                    <a:lnTlToBr>
                      <a:noFill/>
                    </a:lnTlToBr>
                    <a:lnBlToTr>
                      <a:noFill/>
                    </a:lnBlToTr>
                    <a:solidFill>
                      <a:srgbClr val="768692"/>
                    </a:solidFill>
                  </a:tcPr>
                </a:tc>
                <a:tc>
                  <a:txBody>
                    <a:bodyPr/>
                    <a:lstStyle/>
                    <a:p>
                      <a:pPr algn="ctr" rtl="0" fontAlgn="b"/>
                      <a:r>
                        <a:rPr lang="en-US" sz="900" b="1" i="0" u="none" strike="noStrike" dirty="0">
                          <a:solidFill>
                            <a:schemeClr val="bg1"/>
                          </a:solidFill>
                          <a:latin typeface="Arial"/>
                        </a:rPr>
                        <a:t>3-Year</a:t>
                      </a:r>
                    </a:p>
                  </a:txBody>
                  <a:tcPr marL="0" marR="0" marT="0" marB="0" anchor="ctr">
                    <a:lnL>
                      <a:noFill/>
                    </a:lnL>
                    <a:lnR cap="flat">
                      <a:noFill/>
                    </a:lnR>
                    <a:lnT cap="flat">
                      <a:noFill/>
                    </a:lnT>
                    <a:lnB>
                      <a:noFill/>
                    </a:lnB>
                    <a:lnTlToBr>
                      <a:noFill/>
                    </a:lnTlToBr>
                    <a:lnBlToTr>
                      <a:noFill/>
                    </a:lnBlToTr>
                    <a:solidFill>
                      <a:srgbClr val="768692"/>
                    </a:solidFill>
                  </a:tcPr>
                </a:tc>
                <a:tc>
                  <a:txBody>
                    <a:bodyPr/>
                    <a:lstStyle/>
                    <a:p>
                      <a:pPr algn="ctr" rtl="0" fontAlgn="b"/>
                      <a:r>
                        <a:rPr lang="en-US" sz="900" b="1" i="0" u="none" strike="noStrike" dirty="0">
                          <a:solidFill>
                            <a:schemeClr val="bg1"/>
                          </a:solidFill>
                          <a:latin typeface="Arial"/>
                        </a:rPr>
                        <a:t>5-Year</a:t>
                      </a:r>
                    </a:p>
                  </a:txBody>
                  <a:tcPr marL="0" marR="0" marT="0" marB="0" anchor="ctr">
                    <a:lnL>
                      <a:noFill/>
                    </a:lnL>
                    <a:lnR cap="flat">
                      <a:noFill/>
                    </a:lnR>
                    <a:lnT cap="flat">
                      <a:noFill/>
                    </a:lnT>
                    <a:lnB>
                      <a:noFill/>
                    </a:lnB>
                    <a:lnTlToBr>
                      <a:noFill/>
                    </a:lnTlToBr>
                    <a:lnBlToTr>
                      <a:noFill/>
                    </a:lnBlToTr>
                    <a:solidFill>
                      <a:srgbClr val="768692"/>
                    </a:solidFill>
                  </a:tcPr>
                </a:tc>
                <a:tc>
                  <a:txBody>
                    <a:bodyPr/>
                    <a:lstStyle/>
                    <a:p>
                      <a:pPr algn="ctr" rtl="0" fontAlgn="b"/>
                      <a:r>
                        <a:rPr lang="en-US" sz="900" b="1" i="0" u="none" strike="noStrike" dirty="0">
                          <a:solidFill>
                            <a:schemeClr val="bg1"/>
                          </a:solidFill>
                          <a:latin typeface="Arial"/>
                        </a:rPr>
                        <a:t>10-Year</a:t>
                      </a:r>
                    </a:p>
                  </a:txBody>
                  <a:tcPr marL="0" marR="0" marT="0" marB="0" anchor="ctr">
                    <a:lnL>
                      <a:noFill/>
                    </a:lnL>
                    <a:lnR cap="flat">
                      <a:noFill/>
                    </a:lnR>
                    <a:lnT cap="flat">
                      <a:noFill/>
                    </a:lnT>
                    <a:lnB>
                      <a:noFill/>
                    </a:lnB>
                    <a:lnTlToBr>
                      <a:noFill/>
                    </a:lnTlToBr>
                    <a:lnBlToTr>
                      <a:noFill/>
                    </a:lnBlToTr>
                    <a:solidFill>
                      <a:srgbClr val="768692"/>
                    </a:solidFill>
                  </a:tcPr>
                </a:tc>
                <a:tc>
                  <a:txBody>
                    <a:bodyPr/>
                    <a:lstStyle/>
                    <a:p>
                      <a:pPr algn="ctr" rtl="0" fontAlgn="b"/>
                      <a:r>
                        <a:rPr lang="en-US" sz="900" b="1" i="0" u="none" strike="noStrike" dirty="0">
                          <a:solidFill>
                            <a:schemeClr val="bg1"/>
                          </a:solidFill>
                          <a:latin typeface="Arial"/>
                        </a:rPr>
                        <a:t>LOF*</a:t>
                      </a:r>
                    </a:p>
                  </a:txBody>
                  <a:tcPr marL="0" marR="0" marT="0" marB="0" anchor="ctr">
                    <a:lnL>
                      <a:noFill/>
                    </a:lnL>
                    <a:lnR cap="flat">
                      <a:noFill/>
                    </a:lnR>
                    <a:lnT cap="flat">
                      <a:noFill/>
                    </a:lnT>
                    <a:lnB>
                      <a:noFill/>
                    </a:lnB>
                    <a:lnTlToBr>
                      <a:noFill/>
                    </a:lnTlToBr>
                    <a:lnBlToTr>
                      <a:noFill/>
                    </a:lnBlToTr>
                    <a:solidFill>
                      <a:srgbClr val="768692"/>
                    </a:solidFill>
                  </a:tcPr>
                </a:tc>
                <a:extLst>
                  <a:ext uri="{0D108BD9-81ED-4DB2-BD59-A6C34878D82A}">
                    <a16:rowId xmlns:a16="http://schemas.microsoft.com/office/drawing/2014/main" val="10001"/>
                  </a:ext>
                </a:extLst>
              </a:tr>
              <a:tr h="365760">
                <a:tc>
                  <a:txBody>
                    <a:bodyPr/>
                    <a:lstStyle/>
                    <a:p>
                      <a:pPr algn="l" rtl="0" fontAlgn="ctr"/>
                      <a:r>
                        <a:rPr lang="en-US" sz="900" b="1" i="0" u="none" strike="noStrike" dirty="0">
                          <a:solidFill>
                            <a:srgbClr val="172934"/>
                          </a:solidFill>
                          <a:latin typeface="+mn-lt"/>
                        </a:rPr>
                        <a:t>NCCMT – Government</a:t>
                      </a:r>
                    </a:p>
                  </a:txBody>
                  <a:tcPr marL="71562" marR="0" marT="0" marB="0" anchor="ctr">
                    <a:lnL cap="flat">
                      <a:noFill/>
                    </a:lnL>
                    <a:lnR>
                      <a:noFill/>
                    </a:lnR>
                    <a:lnT w="9525" cap="flat" cmpd="sng" algn="ctr">
                      <a:noFill/>
                      <a:prstDash val="sysDot"/>
                      <a:round/>
                      <a:headEnd type="none" w="med" len="med"/>
                      <a:tailEnd type="none" w="med" len="med"/>
                    </a:lnT>
                    <a:lnB w="9525" cap="flat" cmpd="sng" algn="ctr">
                      <a:noFill/>
                      <a:prstDash val="solid"/>
                      <a:round/>
                      <a:headEnd type="none" w="med" len="med"/>
                      <a:tailEnd type="none" w="med" len="med"/>
                    </a:lnB>
                    <a:lnTlToBr>
                      <a:noFill/>
                    </a:lnTlToBr>
                    <a:lnBlToTr>
                      <a:noFill/>
                    </a:lnBlToTr>
                    <a:noFill/>
                  </a:tcPr>
                </a:tc>
                <a:tc>
                  <a:txBody>
                    <a:bodyPr/>
                    <a:lstStyle/>
                    <a:p>
                      <a:pPr algn="ctr" rtl="0" fontAlgn="ctr"/>
                      <a:r>
                        <a:rPr lang="en-US" sz="900" b="0" i="0" u="none" strike="noStrike" dirty="0">
                          <a:solidFill>
                            <a:srgbClr val="172934"/>
                          </a:solidFill>
                          <a:latin typeface="+mn-lt"/>
                        </a:rPr>
                        <a:t>4.99%</a:t>
                      </a:r>
                    </a:p>
                  </a:txBody>
                  <a:tcPr marL="71562" marR="0" marT="0" marB="0" anchor="ctr">
                    <a:lnL cap="flat">
                      <a:noFill/>
                    </a:lnL>
                    <a:lnR>
                      <a:noFill/>
                    </a:lnR>
                    <a:lnT w="9525" cap="flat" cmpd="sng" algn="ctr">
                      <a:noFill/>
                      <a:prstDash val="sysDot"/>
                      <a:round/>
                      <a:headEnd type="none" w="med" len="med"/>
                      <a:tailEnd type="none" w="med" len="med"/>
                    </a:lnT>
                    <a:lnB w="9525" cap="flat" cmpd="sng" algn="ctr">
                      <a:noFill/>
                      <a:prstDash val="solid"/>
                      <a:round/>
                      <a:headEnd type="none" w="med" len="med"/>
                      <a:tailEnd type="none" w="med" len="med"/>
                    </a:lnB>
                    <a:lnTlToBr>
                      <a:noFill/>
                    </a:lnTlToBr>
                    <a:lnBlToTr>
                      <a:noFill/>
                    </a:lnBlToTr>
                    <a:noFill/>
                  </a:tcPr>
                </a:tc>
                <a:tc>
                  <a:txBody>
                    <a:bodyPr/>
                    <a:lstStyle/>
                    <a:p>
                      <a:pPr algn="ctr" rtl="0" fontAlgn="ctr"/>
                      <a:r>
                        <a:rPr lang="en-US" sz="900" b="0" i="0" u="none" strike="noStrike" dirty="0">
                          <a:solidFill>
                            <a:srgbClr val="172934"/>
                          </a:solidFill>
                          <a:latin typeface="+mn-lt"/>
                        </a:rPr>
                        <a:t>4.93%</a:t>
                      </a:r>
                    </a:p>
                  </a:txBody>
                  <a:tcPr marL="71562" marR="0" marT="0" marB="0" anchor="ctr">
                    <a:lnL cap="flat">
                      <a:noFill/>
                    </a:lnL>
                    <a:lnR>
                      <a:noFill/>
                    </a:lnR>
                    <a:lnT w="9525" cap="flat" cmpd="sng" algn="ctr">
                      <a:noFill/>
                      <a:prstDash val="sysDot"/>
                      <a:round/>
                      <a:headEnd type="none" w="med" len="med"/>
                      <a:tailEnd type="none" w="med" len="med"/>
                    </a:lnT>
                    <a:lnB w="9525" cap="flat" cmpd="sng" algn="ctr">
                      <a:noFill/>
                      <a:prstDash val="solid"/>
                      <a:round/>
                      <a:headEnd type="none" w="med" len="med"/>
                      <a:tailEnd type="none" w="med" len="med"/>
                    </a:lnB>
                    <a:lnTlToBr>
                      <a:noFill/>
                    </a:lnTlToBr>
                    <a:lnBlToTr>
                      <a:noFill/>
                    </a:lnBlToTr>
                    <a:noFill/>
                  </a:tcPr>
                </a:tc>
                <a:tc>
                  <a:txBody>
                    <a:bodyPr/>
                    <a:lstStyle/>
                    <a:p>
                      <a:pPr algn="ctr" rtl="0" fontAlgn="ctr"/>
                      <a:r>
                        <a:rPr lang="en-US" sz="900" b="0" i="0" u="none" strike="noStrike" dirty="0">
                          <a:solidFill>
                            <a:schemeClr val="tx1"/>
                          </a:solidFill>
                          <a:latin typeface="Arial"/>
                        </a:rPr>
                        <a:t>1.20%</a:t>
                      </a:r>
                    </a:p>
                  </a:txBody>
                  <a:tcPr marL="8007" marR="8007" marT="8007" marB="0" anchor="ctr">
                    <a:lnL>
                      <a:noFill/>
                    </a:lnL>
                    <a:lnR>
                      <a:noFill/>
                    </a:lnR>
                    <a:lnT w="9525" cap="flat" cmpd="sng" algn="ctr">
                      <a:noFill/>
                      <a:prstDash val="sysDot"/>
                      <a:round/>
                      <a:headEnd type="none" w="med" len="med"/>
                      <a:tailEnd type="none" w="med" len="med"/>
                    </a:lnT>
                    <a:lnB w="9525" cap="flat" cmpd="sng" algn="ctr">
                      <a:noFill/>
                      <a:prstDash val="solid"/>
                      <a:round/>
                      <a:headEnd type="none" w="med" len="med"/>
                      <a:tailEnd type="none" w="med" len="med"/>
                    </a:lnB>
                    <a:lnTlToBr>
                      <a:noFill/>
                    </a:lnTlToBr>
                    <a:lnBlToTr>
                      <a:noFill/>
                    </a:lnBlToTr>
                    <a:noFill/>
                  </a:tcPr>
                </a:tc>
                <a:tc>
                  <a:txBody>
                    <a:bodyPr/>
                    <a:lstStyle/>
                    <a:p>
                      <a:pPr algn="ctr" rtl="0" fontAlgn="ctr"/>
                      <a:r>
                        <a:rPr lang="en-US" sz="900" b="0" i="0" u="none" strike="noStrike" dirty="0">
                          <a:solidFill>
                            <a:schemeClr val="tx1"/>
                          </a:solidFill>
                          <a:latin typeface="Arial"/>
                        </a:rPr>
                        <a:t>1.91%</a:t>
                      </a:r>
                    </a:p>
                  </a:txBody>
                  <a:tcPr marL="8007" marR="8007" marT="8007" marB="0" anchor="ctr">
                    <a:lnL>
                      <a:noFill/>
                    </a:lnL>
                    <a:lnR>
                      <a:noFill/>
                    </a:lnR>
                    <a:lnT w="9525" cap="flat" cmpd="sng" algn="ctr">
                      <a:noFill/>
                      <a:prstDash val="sysDot"/>
                      <a:round/>
                      <a:headEnd type="none" w="med" len="med"/>
                      <a:tailEnd type="none" w="med" len="med"/>
                    </a:lnT>
                    <a:lnB w="9525" cap="flat" cmpd="sng" algn="ctr">
                      <a:noFill/>
                      <a:prstDash val="solid"/>
                      <a:round/>
                      <a:headEnd type="none" w="med" len="med"/>
                      <a:tailEnd type="none" w="med" len="med"/>
                    </a:lnB>
                    <a:lnTlToBr>
                      <a:noFill/>
                    </a:lnTlToBr>
                    <a:lnBlToTr>
                      <a:noFill/>
                    </a:lnBlToTr>
                    <a:noFill/>
                  </a:tcPr>
                </a:tc>
                <a:tc>
                  <a:txBody>
                    <a:bodyPr/>
                    <a:lstStyle/>
                    <a:p>
                      <a:pPr algn="ctr" rtl="0" fontAlgn="ctr"/>
                      <a:r>
                        <a:rPr lang="en-US" sz="900" b="0" i="0" u="none" strike="noStrike" dirty="0">
                          <a:solidFill>
                            <a:schemeClr val="tx1"/>
                          </a:solidFill>
                          <a:latin typeface="Arial"/>
                        </a:rPr>
                        <a:t>3.41%</a:t>
                      </a:r>
                    </a:p>
                  </a:txBody>
                  <a:tcPr marL="8007" marR="8007" marT="8007" marB="0" anchor="ctr">
                    <a:lnL>
                      <a:noFill/>
                    </a:lnL>
                    <a:lnR>
                      <a:noFill/>
                    </a:lnR>
                    <a:lnT w="9525" cap="flat" cmpd="sng" algn="ctr">
                      <a:noFill/>
                      <a:prstDash val="sysDot"/>
                      <a:round/>
                      <a:headEnd type="none" w="med" len="med"/>
                      <a:tailEnd type="none" w="med" len="med"/>
                    </a:lnT>
                    <a:lnB w="9525" cap="flat" cmpd="sng" algn="ctr">
                      <a:noFill/>
                      <a:prstDash val="solid"/>
                      <a:round/>
                      <a:headEnd type="none" w="med" len="med"/>
                      <a:tailEnd type="none" w="med" len="med"/>
                    </a:lnB>
                    <a:lnTlToBr>
                      <a:noFill/>
                    </a:lnTlToBr>
                    <a:lnBlToTr>
                      <a:noFill/>
                    </a:lnBlToTr>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sz="900" b="0" i="0" u="none" strike="noStrike" kern="1200" dirty="0">
                          <a:solidFill>
                            <a:schemeClr val="tx1"/>
                          </a:solidFill>
                          <a:latin typeface="+mn-lt"/>
                          <a:ea typeface="+mn-ea"/>
                          <a:cs typeface="+mn-cs"/>
                        </a:rPr>
                        <a:t>1.16%</a:t>
                      </a:r>
                    </a:p>
                  </a:txBody>
                  <a:tcPr marL="8007" marR="8007" marT="8007" marB="0" anchor="ctr">
                    <a:lnL>
                      <a:noFill/>
                    </a:lnL>
                    <a:lnR cap="flat">
                      <a:noFill/>
                    </a:lnR>
                    <a:lnT w="9525" cap="flat" cmpd="sng" algn="ctr">
                      <a:noFill/>
                      <a:prstDash val="sysDot"/>
                      <a:round/>
                      <a:headEnd type="none" w="med" len="med"/>
                      <a:tailEnd type="none" w="med" len="med"/>
                    </a:lnT>
                    <a:lnB w="9525" cap="flat" cmpd="sng" algn="ctr">
                      <a:noFill/>
                      <a:prstDash val="solid"/>
                      <a:round/>
                      <a:headEnd type="none" w="med" len="med"/>
                      <a:tailEnd type="none" w="med" len="med"/>
                    </a:lnB>
                    <a:lnTlToBr>
                      <a:noFill/>
                    </a:lnTlToBr>
                    <a:lnBlToTr>
                      <a:noFill/>
                    </a:lnBlToTr>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sz="900" b="0" i="0" u="none" strike="noStrike" kern="1200" dirty="0">
                          <a:solidFill>
                            <a:schemeClr val="tx1"/>
                          </a:solidFill>
                          <a:latin typeface="+mn-lt"/>
                          <a:ea typeface="+mn-ea"/>
                          <a:cs typeface="+mn-cs"/>
                        </a:rPr>
                        <a:t>1.41%</a:t>
                      </a:r>
                    </a:p>
                  </a:txBody>
                  <a:tcPr marL="8007" marR="8007" marT="8007" marB="0" anchor="ctr">
                    <a:lnL>
                      <a:noFill/>
                    </a:lnL>
                    <a:lnR cap="flat">
                      <a:noFill/>
                    </a:lnR>
                    <a:lnT w="9525" cap="flat" cmpd="sng" algn="ctr">
                      <a:noFill/>
                      <a:prstDash val="sysDot"/>
                      <a:round/>
                      <a:headEnd type="none" w="med" len="med"/>
                      <a:tailEnd type="none" w="med" len="med"/>
                    </a:lnT>
                    <a:lnB w="9525" cap="flat" cmpd="sng" algn="ctr">
                      <a:noFill/>
                      <a:prstDash val="solid"/>
                      <a:round/>
                      <a:headEnd type="none" w="med" len="med"/>
                      <a:tailEnd type="none" w="med" len="med"/>
                    </a:lnB>
                    <a:lnTlToBr>
                      <a:noFill/>
                    </a:lnTlToBr>
                    <a:lnBlToTr>
                      <a:noFill/>
                    </a:lnBlToTr>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sz="900" b="0" i="0" u="none" strike="noStrike" kern="1200" dirty="0">
                          <a:solidFill>
                            <a:schemeClr val="tx1"/>
                          </a:solidFill>
                          <a:latin typeface="+mn-lt"/>
                          <a:ea typeface="+mn-ea"/>
                          <a:cs typeface="+mn-cs"/>
                        </a:rPr>
                        <a:t>0.88%</a:t>
                      </a:r>
                    </a:p>
                  </a:txBody>
                  <a:tcPr marL="8007" marR="8007" marT="8007" marB="0" anchor="ctr">
                    <a:lnL>
                      <a:noFill/>
                    </a:lnL>
                    <a:lnR cap="flat">
                      <a:noFill/>
                    </a:lnR>
                    <a:lnT w="9525" cap="flat" cmpd="sng" algn="ctr">
                      <a:noFill/>
                      <a:prstDash val="sysDot"/>
                      <a:round/>
                      <a:headEnd type="none" w="med" len="med"/>
                      <a:tailEnd type="none" w="med" len="med"/>
                    </a:lnT>
                    <a:lnB w="9525" cap="flat" cmpd="sng" algn="ctr">
                      <a:noFill/>
                      <a:prstDash val="solid"/>
                      <a:round/>
                      <a:headEnd type="none" w="med" len="med"/>
                      <a:tailEnd type="none" w="med" len="med"/>
                    </a:lnB>
                    <a:lnTlToBr>
                      <a:noFill/>
                    </a:lnTlToBr>
                    <a:lnBlToTr>
                      <a:noFill/>
                    </a:lnBlToTr>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sz="900" b="0" i="0" u="none" strike="noStrike" kern="1200" dirty="0">
                          <a:solidFill>
                            <a:schemeClr val="tx1"/>
                          </a:solidFill>
                          <a:latin typeface="+mn-lt"/>
                          <a:ea typeface="+mn-ea"/>
                          <a:cs typeface="+mn-cs"/>
                        </a:rPr>
                        <a:t>3.68%</a:t>
                      </a:r>
                    </a:p>
                  </a:txBody>
                  <a:tcPr marL="8007" marR="8007" marT="8007" marB="0" anchor="ctr">
                    <a:lnL>
                      <a:noFill/>
                    </a:lnL>
                    <a:lnR cap="flat">
                      <a:noFill/>
                    </a:lnR>
                    <a:lnT w="9525" cap="flat" cmpd="sng" algn="ctr">
                      <a:noFill/>
                      <a:prstDash val="sysDot"/>
                      <a:round/>
                      <a:headEnd type="none" w="med" len="med"/>
                      <a:tailEnd type="none" w="med" len="med"/>
                    </a:lnT>
                    <a:lnB w="9525"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184330368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Agenda</a:t>
            </a:r>
          </a:p>
        </p:txBody>
      </p:sp>
      <p:sp>
        <p:nvSpPr>
          <p:cNvPr id="3" name="Content Placeholder 2"/>
          <p:cNvSpPr>
            <a:spLocks noGrp="1"/>
          </p:cNvSpPr>
          <p:nvPr>
            <p:ph idx="12"/>
          </p:nvPr>
        </p:nvSpPr>
        <p:spPr/>
        <p:txBody>
          <a:bodyPr>
            <a:normAutofit/>
          </a:bodyPr>
          <a:lstStyle/>
          <a:p>
            <a:pPr marL="227013" indent="-227013">
              <a:spcBef>
                <a:spcPts val="600"/>
              </a:spcBef>
              <a:buClr>
                <a:srgbClr val="7A9A3D"/>
              </a:buClr>
              <a:buSzPct val="100000"/>
              <a:buFont typeface="+mj-lt"/>
              <a:buAutoNum type="arabicPeriod"/>
            </a:pPr>
            <a:r>
              <a:rPr lang="en-US" sz="1400" b="0" dirty="0">
                <a:solidFill>
                  <a:srgbClr val="000000"/>
                </a:solidFill>
                <a:latin typeface="Arial" pitchFamily="34" charset="0"/>
              </a:rPr>
              <a:t>Global Macroeconomic Update</a:t>
            </a:r>
          </a:p>
          <a:p>
            <a:pPr marL="227013" indent="-227013">
              <a:spcBef>
                <a:spcPts val="600"/>
              </a:spcBef>
              <a:buClr>
                <a:srgbClr val="7A9A3D"/>
              </a:buClr>
              <a:buSzPct val="100000"/>
              <a:buFont typeface="+mj-lt"/>
              <a:buAutoNum type="arabicPeriod"/>
            </a:pPr>
            <a:r>
              <a:rPr lang="en-US" sz="1400" b="0" dirty="0">
                <a:solidFill>
                  <a:srgbClr val="000000"/>
                </a:solidFill>
                <a:latin typeface="Arial" pitchFamily="34" charset="0"/>
              </a:rPr>
              <a:t>Government Portfolio Overview</a:t>
            </a:r>
          </a:p>
          <a:p>
            <a:pPr marL="227013" indent="-227013">
              <a:spcBef>
                <a:spcPts val="600"/>
              </a:spcBef>
              <a:buClr>
                <a:srgbClr val="7A9A3D"/>
              </a:buClr>
              <a:buSzPct val="100000"/>
              <a:buFont typeface="+mj-lt"/>
              <a:buAutoNum type="arabicPeriod"/>
            </a:pPr>
            <a:r>
              <a:rPr lang="en-US" sz="1400" b="0" dirty="0">
                <a:solidFill>
                  <a:srgbClr val="000000"/>
                </a:solidFill>
                <a:latin typeface="Arial" pitchFamily="34" charset="0"/>
              </a:rPr>
              <a:t>Q&amp;A</a:t>
            </a:r>
          </a:p>
        </p:txBody>
      </p:sp>
      <p:sp>
        <p:nvSpPr>
          <p:cNvPr id="7" name="Slide Number Placeholder 2"/>
          <p:cNvSpPr>
            <a:spLocks noGrp="1"/>
          </p:cNvSpPr>
          <p:nvPr>
            <p:ph type="sldNum" sz="quarter" idx="14"/>
          </p:nvPr>
        </p:nvSpPr>
        <p:spPr/>
        <p:txBody>
          <a:bodyPr lIns="0" tIns="0" rIns="0" bIns="0" anchor="b" anchorCtr="0"/>
          <a:lstStyle/>
          <a:p>
            <a:pPr marL="0" marR="0" lvl="0" indent="0" algn="r" defTabSz="914400" rtl="0" eaLnBrk="0" fontAlgn="base" latinLnBrk="0" hangingPunct="0">
              <a:lnSpc>
                <a:spcPct val="100000"/>
              </a:lnSpc>
              <a:spcBef>
                <a:spcPct val="0"/>
              </a:spcBef>
              <a:spcAft>
                <a:spcPct val="0"/>
              </a:spcAft>
              <a:buClrTx/>
              <a:buSzTx/>
              <a:buFontTx/>
              <a:buNone/>
              <a:tabLst/>
              <a:defRPr/>
            </a:pPr>
            <a:fld id="{E6474CC2-1230-4213-AD1A-4B2FEEABA7A1}" type="slidenum">
              <a:rPr kumimoji="0" lang="en-US" sz="800" b="1" i="0" u="none" strike="noStrike" kern="1200" cap="none" spc="0" normalizeH="0" baseline="0" noProof="0">
                <a:ln>
                  <a:noFill/>
                </a:ln>
                <a:solidFill>
                  <a:srgbClr val="000000"/>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a:t>
            </a:fld>
            <a:endParaRPr kumimoji="0" lang="en-US" sz="800" b="1"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sp>
        <p:nvSpPr>
          <p:cNvPr id="6" name="Footer Placeholder 1"/>
          <p:cNvSpPr>
            <a:spLocks noGrp="1"/>
          </p:cNvSpPr>
          <p:nvPr>
            <p:ph type="ftr" sz="quarter" idx="17"/>
          </p:nvPr>
        </p:nvSpPr>
        <p:spPr>
          <a:prstGeom prst="rect">
            <a:avLst/>
          </a:prstGeom>
        </p:spPr>
        <p:txBody>
          <a:bodyPr lIns="91440" tIns="0" rIns="91440" bIns="0" anchor="b" anchorCtr="0"/>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charset="0"/>
                <a:ea typeface="ＭＳ Ｐゴシック" charset="-128"/>
                <a:cs typeface="+mn-cs"/>
              </a:rPr>
              <a:t>For institutional use only.</a:t>
            </a:r>
          </a:p>
        </p:txBody>
      </p:sp>
      <p:sp>
        <p:nvSpPr>
          <p:cNvPr id="5" name="Rectangle 4"/>
          <p:cNvSpPr/>
          <p:nvPr/>
        </p:nvSpPr>
        <p:spPr>
          <a:xfrm>
            <a:off x="323850" y="6109018"/>
            <a:ext cx="7024402"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itchFamily="34" charset="0"/>
                <a:ea typeface="ＭＳ Ｐゴシック"/>
              </a:rPr>
              <a:t>The information provided herein is general in nature, not individualized, and does not constitute a recommendation. Fidelity is not acting as an advisor to you and does not owe a fiduciary duty to you with respect to the material contained in any verbal or written communication. Fidelity is acting for its own interests. You should consult with your advisor prior to making any investment decisions.</a:t>
            </a:r>
          </a:p>
        </p:txBody>
      </p:sp>
    </p:spTree>
    <p:extLst>
      <p:ext uri="{BB962C8B-B14F-4D97-AF65-F5344CB8AC3E}">
        <p14:creationId xmlns:p14="http://schemas.microsoft.com/office/powerpoint/2010/main" val="3366344344"/>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t>Q&amp;A</a:t>
            </a:r>
          </a:p>
        </p:txBody>
      </p:sp>
      <p:sp>
        <p:nvSpPr>
          <p:cNvPr id="4" name="Footer Placeholder 3"/>
          <p:cNvSpPr>
            <a:spLocks noGrp="1"/>
          </p:cNvSpPr>
          <p:nvPr>
            <p:ph type="ftr" sz="quarter" idx="13"/>
          </p:nvPr>
        </p:nvSpPr>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charset="0"/>
                <a:ea typeface="ＭＳ Ｐゴシック" charset="-128"/>
                <a:cs typeface="+mn-cs"/>
              </a:rPr>
              <a:t>For institutional use only.</a:t>
            </a:r>
          </a:p>
        </p:txBody>
      </p:sp>
      <p:cxnSp>
        <p:nvCxnSpPr>
          <p:cNvPr id="7" name="Straight Connector 6"/>
          <p:cNvCxnSpPr/>
          <p:nvPr/>
        </p:nvCxnSpPr>
        <p:spPr bwMode="auto">
          <a:xfrm>
            <a:off x="791746" y="2642460"/>
            <a:ext cx="8352254" cy="0"/>
          </a:xfrm>
          <a:prstGeom prst="line">
            <a:avLst/>
          </a:prstGeom>
          <a:solidFill>
            <a:srgbClr val="009681"/>
          </a:solidFill>
          <a:ln w="9525" cap="flat" cmpd="sng" algn="ctr">
            <a:solidFill>
              <a:srgbClr val="768692"/>
            </a:solidFill>
            <a:prstDash val="solid"/>
            <a:round/>
            <a:headEnd type="none" w="med" len="med"/>
            <a:tailEnd type="none" w="med" len="med"/>
          </a:ln>
          <a:effectLst/>
        </p:spPr>
      </p:cxnSp>
    </p:spTree>
    <p:extLst>
      <p:ext uri="{BB962C8B-B14F-4D97-AF65-F5344CB8AC3E}">
        <p14:creationId xmlns:p14="http://schemas.microsoft.com/office/powerpoint/2010/main" val="61822619"/>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8"/>
          <p:cNvSpPr>
            <a:spLocks noGrp="1" noChangeArrowheads="1"/>
          </p:cNvSpPr>
          <p:nvPr>
            <p:ph type="title"/>
          </p:nvPr>
        </p:nvSpPr>
        <p:spPr/>
        <p:txBody>
          <a:bodyPr/>
          <a:lstStyle/>
          <a:p>
            <a:pPr eaLnBrk="1" hangingPunct="1"/>
            <a:r>
              <a:rPr lang="en-US" dirty="0"/>
              <a:t>Important Information</a:t>
            </a:r>
          </a:p>
        </p:txBody>
      </p:sp>
      <p:sp>
        <p:nvSpPr>
          <p:cNvPr id="61443" name="Rectangle 12"/>
          <p:cNvSpPr>
            <a:spLocks noGrp="1" noChangeArrowheads="1"/>
          </p:cNvSpPr>
          <p:nvPr>
            <p:ph idx="1"/>
          </p:nvPr>
        </p:nvSpPr>
        <p:spPr>
          <a:xfrm>
            <a:off x="317115" y="734154"/>
            <a:ext cx="8188710" cy="4352439"/>
          </a:xfrm>
        </p:spPr>
        <p:txBody>
          <a:bodyPr/>
          <a:lstStyle/>
          <a:p>
            <a:pPr>
              <a:spcBef>
                <a:spcPts val="600"/>
              </a:spcBef>
            </a:pPr>
            <a:r>
              <a:rPr lang="en-US" sz="900" dirty="0"/>
              <a:t>Not NCUA or NCUSIF insured.  May lose value.  No credit union guarantee.</a:t>
            </a:r>
          </a:p>
          <a:p>
            <a:pPr>
              <a:spcBef>
                <a:spcPts val="600"/>
              </a:spcBef>
            </a:pPr>
            <a:r>
              <a:rPr lang="en-US" sz="900" dirty="0"/>
              <a:t>The views expressed in this statement reflect those of the portfolio manager only through the end of the period of the report as stated on the cover and do not necessarily represent the views of Fidelity or any other person in the Fidelity organization. Any such views are subject to change at any time based upon market or other conditions and Fidelity disclaims any responsibility to update such views. These views may not be relied on as investment advice and, because investment decisions for a Fidelity fund are based on numerous factors, may not be relied on as an indication of trading intent on behalf of any Fidelity fund.</a:t>
            </a:r>
          </a:p>
          <a:p>
            <a:pPr>
              <a:spcBef>
                <a:spcPts val="600"/>
              </a:spcBef>
            </a:pPr>
            <a:r>
              <a:rPr lang="en-US" sz="900" dirty="0"/>
              <a:t>Past performance is no guarantee of future results. Investment return will fluctuate, therefore you may have a gain or loss when you sell shares. </a:t>
            </a:r>
          </a:p>
          <a:p>
            <a:pPr>
              <a:spcBef>
                <a:spcPts val="600"/>
              </a:spcBef>
            </a:pPr>
            <a:r>
              <a:rPr lang="en-US" sz="900" dirty="0"/>
              <a:t>Diversification does not ensure a profit or guarantee against a loss.</a:t>
            </a:r>
          </a:p>
          <a:p>
            <a:r>
              <a:rPr lang="en-US" sz="900" dirty="0"/>
              <a:t>In general the bond market is volatile, and fixed income securities carry interest rate risk. (As interest rates rise, bond prices usually fall, and vice versa. This effect is usually more pronounced for longer-term securities.) Fixed income securities also carry inflation, credit, and default risks for both issuers and counterparties. The municipal market is volatile and can be significantly affected by adverse tax, legislative, or political changes and the financial condition of the issuers of municipal securities.</a:t>
            </a:r>
          </a:p>
          <a:p>
            <a:r>
              <a:rPr lang="en-US" b="1" dirty="0"/>
              <a:t>You could lose money by investing in the fund. Although the fund seeks to preserve the value of your investment at $1.00 per share, it cannot guarantee it will do so. An investment in the fund is not insured or guaranteed by the Federal Deposit Insurance Corporation or any other government agency. Fidelity Investments and its affiliates, the fund's sponsor, have no legal obligation to provide financial support to the fund, and you should not expect that the sponsor will provide financial support to the fund at any time</a:t>
            </a:r>
            <a:r>
              <a:rPr lang="en-US" dirty="0"/>
              <a:t>. </a:t>
            </a:r>
          </a:p>
          <a:p>
            <a:r>
              <a:rPr lang="en-US" sz="900" dirty="0"/>
              <a:t>The North Carolina Capital Management Trust Government Portfolio will not impose a fee upon the sale of your shares, nor temporarily suspend your ability to sell shares if the fund's weekly liquid assets fall below 30% of its total assets because of market conditions or other factors. The North Carolina Capital Management Trust is a SEC registered money market mutual fund operating in accordance with Rule 2a-7 of the Investment Company Act of 1940. The North Carolina Capital Management Trust is managed by Fidelity Management &amp; Research Company and distributed by Capital Management of the Carolina's LLC.</a:t>
            </a:r>
          </a:p>
          <a:p>
            <a:r>
              <a:rPr lang="en-US" sz="900" dirty="0"/>
              <a:t>Foreign securities are subject to interest rate, currency exchange rate, economic, and political risks. Interest rate increases can cause the price of a money market security to decrease.  A decline in the credit quality of an issuer or a provider of credit support or a maturity-shortening structure for a security can cause the price of a money market security to decrease. </a:t>
            </a:r>
          </a:p>
          <a:p>
            <a:r>
              <a:rPr lang="en-US" b="1" dirty="0"/>
              <a:t>Before investing, consider the funds’ and/or accounts’ investment objectives, risks, charges, and expenses. Contact Fidelity or visit institutional.fidelity.com for a prospectus or, if available, a summary prospectus containing this information, if applicable. Read it carefully.</a:t>
            </a:r>
          </a:p>
          <a:p>
            <a:r>
              <a:rPr lang="en-US" sz="900" dirty="0"/>
              <a:t>The third-party trademarks and service marks are the property of their respective owners. All other trademarks and service marks are the property of FMR LLC or an affiliated company. </a:t>
            </a:r>
          </a:p>
          <a:p>
            <a:r>
              <a:rPr lang="en-US" sz="900" dirty="0"/>
              <a:t>Fidelity Distributors Company LLC , 500 Salem Street, Smithfield, RI 02917 	</a:t>
            </a:r>
          </a:p>
          <a:p>
            <a:r>
              <a:rPr lang="en-US" sz="900" dirty="0">
                <a:solidFill>
                  <a:srgbClr val="172934"/>
                </a:solidFill>
                <a:ea typeface="ＭＳ Ｐゴシック" pitchFamily="34" charset="-128"/>
              </a:rPr>
              <a:t>Not FDIC insured. May lose value. No bank guarantee</a:t>
            </a:r>
            <a:endParaRPr lang="en-US" sz="900" b="1" dirty="0"/>
          </a:p>
          <a:p>
            <a:endParaRPr lang="en-US" sz="900" b="1" dirty="0"/>
          </a:p>
          <a:p>
            <a:pPr>
              <a:spcBef>
                <a:spcPts val="600"/>
              </a:spcBef>
            </a:pPr>
            <a:endParaRPr sz="900" dirty="0"/>
          </a:p>
        </p:txBody>
      </p:sp>
      <p:sp>
        <p:nvSpPr>
          <p:cNvPr id="8" name="Slide Number Placeholder 2"/>
          <p:cNvSpPr>
            <a:spLocks noGrp="1"/>
          </p:cNvSpPr>
          <p:nvPr>
            <p:ph type="sldNum" sz="quarter" idx="14"/>
          </p:nvPr>
        </p:nvSpPr>
        <p:spPr>
          <a:prstGeom prst="rect">
            <a:avLst/>
          </a:prstGeom>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C4E50620-8E5B-4EB5-805A-954EEF6A950E}" type="slidenum">
              <a:rPr kumimoji="0" lang="en-US" sz="800" b="1" i="0" u="none" strike="noStrike" kern="1200" cap="none" spc="0" normalizeH="0" baseline="0" noProof="0" smtClean="0">
                <a:ln>
                  <a:noFill/>
                </a:ln>
                <a:solidFill>
                  <a:srgbClr val="000000"/>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21</a:t>
            </a:fld>
            <a:endParaRPr kumimoji="0" lang="en-US" sz="800" b="1"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sp>
        <p:nvSpPr>
          <p:cNvPr id="9" name="Footer Placeholder 1"/>
          <p:cNvSpPr>
            <a:spLocks noGrp="1"/>
          </p:cNvSpPr>
          <p:nvPr>
            <p:ph type="ftr" sz="quarter" idx="17"/>
          </p:nvPr>
        </p:nvSpPr>
        <p:spPr>
          <a:prstGeom prst="rect">
            <a:avLst/>
          </a:prstGeom>
        </p:spPr>
        <p:txBody>
          <a:bodyPr lIns="91440" tIns="0" rIns="91440" bIns="0" anchor="b" anchorCtr="0"/>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charset="0"/>
                <a:ea typeface="ＭＳ Ｐゴシック" charset="-128"/>
                <a:cs typeface="+mn-cs"/>
              </a:rPr>
              <a:t>For institutional use only.</a:t>
            </a:r>
          </a:p>
        </p:txBody>
      </p:sp>
      <p:sp>
        <p:nvSpPr>
          <p:cNvPr id="7" name="TextBox 6">
            <a:extLst>
              <a:ext uri="{FF2B5EF4-FFF2-40B4-BE49-F238E27FC236}">
                <a16:creationId xmlns:a16="http://schemas.microsoft.com/office/drawing/2014/main" id="{505F44F6-E99F-4F15-A87A-AF1368959551}"/>
              </a:ext>
            </a:extLst>
          </p:cNvPr>
          <p:cNvSpPr txBox="1"/>
          <p:nvPr/>
        </p:nvSpPr>
        <p:spPr>
          <a:xfrm>
            <a:off x="323247" y="6339675"/>
            <a:ext cx="927028" cy="230832"/>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900" b="0" i="0" u="none" strike="noStrike" kern="1200" cap="none" spc="0" normalizeH="0" baseline="0" noProof="0" dirty="0">
                <a:ln>
                  <a:noFill/>
                </a:ln>
                <a:effectLst/>
                <a:uLnTx/>
                <a:uFillTx/>
                <a:latin typeface="Arial" pitchFamily="34" charset="0"/>
                <a:ea typeface="ＭＳ Ｐゴシック"/>
              </a:rPr>
              <a:t>1014500.4.0</a:t>
            </a:r>
          </a:p>
        </p:txBody>
      </p:sp>
    </p:spTree>
    <p:extLst>
      <p:ext uri="{BB962C8B-B14F-4D97-AF65-F5344CB8AC3E}">
        <p14:creationId xmlns:p14="http://schemas.microsoft.com/office/powerpoint/2010/main" val="2137120531"/>
      </p:ext>
    </p:extLst>
  </p:cSld>
  <p:clrMapOvr>
    <a:masterClrMapping/>
  </p:clrMapOvr>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t>Macroeconomic and Current Market Conditions</a:t>
            </a:r>
          </a:p>
        </p:txBody>
      </p:sp>
      <p:sp>
        <p:nvSpPr>
          <p:cNvPr id="4" name="Footer Placeholder 3"/>
          <p:cNvSpPr>
            <a:spLocks noGrp="1"/>
          </p:cNvSpPr>
          <p:nvPr>
            <p:ph type="ftr" sz="quarter" idx="13"/>
          </p:nvPr>
        </p:nvSpPr>
        <p:spPr>
          <a:xfrm>
            <a:off x="311640" y="6473514"/>
            <a:ext cx="3931920" cy="182055"/>
          </a:xfrm>
        </p:spPr>
        <p:txBody>
          <a:bodyPr/>
          <a:lstStyle/>
          <a:p>
            <a:pPr>
              <a:defRPr/>
            </a:pPr>
            <a:r>
              <a:rPr lang="en-US" dirty="0"/>
              <a:t>For institutional use only.</a:t>
            </a:r>
          </a:p>
        </p:txBody>
      </p:sp>
      <p:cxnSp>
        <p:nvCxnSpPr>
          <p:cNvPr id="7" name="Straight Connector 6"/>
          <p:cNvCxnSpPr/>
          <p:nvPr/>
        </p:nvCxnSpPr>
        <p:spPr bwMode="auto">
          <a:xfrm>
            <a:off x="791746" y="2642460"/>
            <a:ext cx="8352254" cy="0"/>
          </a:xfrm>
          <a:prstGeom prst="line">
            <a:avLst/>
          </a:prstGeom>
          <a:solidFill>
            <a:srgbClr val="009681"/>
          </a:solidFill>
          <a:ln w="9525" cap="flat" cmpd="sng" algn="ctr">
            <a:solidFill>
              <a:srgbClr val="768692"/>
            </a:solidFill>
            <a:prstDash val="solid"/>
            <a:round/>
            <a:headEnd type="none" w="med" len="med"/>
            <a:tailEnd type="none" w="med" len="med"/>
          </a:ln>
          <a:effectLst/>
        </p:spPr>
      </p:cxnSp>
    </p:spTree>
    <p:extLst>
      <p:ext uri="{BB962C8B-B14F-4D97-AF65-F5344CB8AC3E}">
        <p14:creationId xmlns:p14="http://schemas.microsoft.com/office/powerpoint/2010/main" val="370182946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67"/>
          <p:cNvSpPr>
            <a:spLocks noChangeArrowheads="1"/>
          </p:cNvSpPr>
          <p:nvPr/>
        </p:nvSpPr>
        <p:spPr bwMode="auto">
          <a:xfrm>
            <a:off x="327575" y="5953615"/>
            <a:ext cx="6690446" cy="584775"/>
          </a:xfrm>
          <a:prstGeom prst="rect">
            <a:avLst/>
          </a:prstGeom>
          <a:noFill/>
          <a:ln w="9525" algn="ctr">
            <a:noFill/>
            <a:miter lim="800000"/>
            <a:headEnd/>
            <a:tailEnd/>
          </a:ln>
        </p:spPr>
        <p:txBody>
          <a:bodyPr wrap="square" anchor="b">
            <a:spAutoFit/>
          </a:bodyPr>
          <a:lstStyle/>
          <a:p>
            <a:pPr marL="0" marR="0" lvl="0" indent="0" algn="l" defTabSz="914400" rtl="0" eaLnBrk="0" fontAlgn="base" latinLnBrk="0" hangingPunct="0">
              <a:lnSpc>
                <a:spcPct val="100000"/>
              </a:lnSpc>
              <a:spcBef>
                <a:spcPts val="20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itchFamily="34" charset="0"/>
                <a:ea typeface="ＭＳ Ｐゴシック"/>
              </a:rPr>
              <a:t>A growth recession is a significant decline in activity relative to a country’s long-term economic potential. Note: The diagram above is a hypothetical illustration of the business cycle, the pattern of cyclical fluctuations in an economy over a few years that can influence asset returns over an intermediate-term horizon. There is not always a chronological, linear progression among the phases of the business cycle, and there have been cycles when the economy has skipped a phase or retraced an earlier one. Source: Fidelity Investments (AART), as of 3/31/23.</a:t>
            </a:r>
          </a:p>
        </p:txBody>
      </p:sp>
      <p:sp>
        <p:nvSpPr>
          <p:cNvPr id="37" name="Slide Number Placeholder 4">
            <a:extLst>
              <a:ext uri="{FF2B5EF4-FFF2-40B4-BE49-F238E27FC236}">
                <a16:creationId xmlns:a16="http://schemas.microsoft.com/office/drawing/2014/main" id="{27410768-45E1-4701-83EF-04C7F8BD933E}"/>
              </a:ext>
            </a:extLst>
          </p:cNvPr>
          <p:cNvSpPr txBox="1">
            <a:spLocks/>
          </p:cNvSpPr>
          <p:nvPr/>
        </p:nvSpPr>
        <p:spPr>
          <a:xfrm>
            <a:off x="-29119" y="6408909"/>
            <a:ext cx="382906" cy="365125"/>
          </a:xfrm>
          <a:prstGeom prst="rect">
            <a:avLst/>
          </a:prstGeom>
          <a:noFill/>
          <a:ln w="9525">
            <a:noFill/>
            <a:miter lim="800000"/>
            <a:headEnd/>
            <a:tailEnd/>
          </a:ln>
          <a:effectLst/>
        </p:spPr>
        <p:txBody>
          <a:bodyPr vert="horz" wrap="square" lIns="91440" tIns="45720" rIns="91440" bIns="45720" numCol="1" rtlCol="0" anchor="ctr" anchorCtr="0" compatLnSpc="1">
            <a:prstTxWarp prst="textNoShape">
              <a:avLst/>
            </a:prstTxWarp>
          </a:bodyPr>
          <a:lstStyle>
            <a:defPPr>
              <a:defRPr lang="en-US"/>
            </a:defPPr>
            <a:lvl1pPr algn="r" eaLnBrk="0" hangingPunct="0">
              <a:defRPr sz="800" b="1">
                <a:solidFill>
                  <a:srgbClr val="000000"/>
                </a:solidFill>
                <a:latin typeface="Arial" charset="0"/>
                <a:ea typeface="ＭＳ Ｐゴシック" charset="-128"/>
                <a:cs typeface="+mn-cs"/>
              </a:defRPr>
            </a:lvl1pPr>
            <a:lvl2pPr marL="457200" algn="l" rtl="0" fontAlgn="base">
              <a:spcBef>
                <a:spcPct val="0"/>
              </a:spcBef>
              <a:spcAft>
                <a:spcPct val="0"/>
              </a:spcAft>
              <a:defRPr sz="1200" kern="1200">
                <a:solidFill>
                  <a:schemeClr val="tx1"/>
                </a:solidFill>
                <a:latin typeface="Arial" pitchFamily="34" charset="0"/>
                <a:ea typeface="ＭＳ Ｐゴシック"/>
                <a:cs typeface="ＭＳ Ｐゴシック"/>
              </a:defRPr>
            </a:lvl2pPr>
            <a:lvl3pPr marL="914400" algn="l" rtl="0" fontAlgn="base">
              <a:spcBef>
                <a:spcPct val="0"/>
              </a:spcBef>
              <a:spcAft>
                <a:spcPct val="0"/>
              </a:spcAft>
              <a:defRPr sz="1200" kern="1200">
                <a:solidFill>
                  <a:schemeClr val="tx1"/>
                </a:solidFill>
                <a:latin typeface="Arial" pitchFamily="34" charset="0"/>
                <a:ea typeface="ＭＳ Ｐゴシック"/>
                <a:cs typeface="ＭＳ Ｐゴシック"/>
              </a:defRPr>
            </a:lvl3pPr>
            <a:lvl4pPr marL="1371600" algn="l" rtl="0" fontAlgn="base">
              <a:spcBef>
                <a:spcPct val="0"/>
              </a:spcBef>
              <a:spcAft>
                <a:spcPct val="0"/>
              </a:spcAft>
              <a:defRPr sz="1200" kern="1200">
                <a:solidFill>
                  <a:schemeClr val="tx1"/>
                </a:solidFill>
                <a:latin typeface="Arial" pitchFamily="34" charset="0"/>
                <a:ea typeface="ＭＳ Ｐゴシック"/>
                <a:cs typeface="ＭＳ Ｐゴシック"/>
              </a:defRPr>
            </a:lvl4pPr>
            <a:lvl5pPr marL="1828800" algn="l" rtl="0" fontAlgn="base">
              <a:spcBef>
                <a:spcPct val="0"/>
              </a:spcBef>
              <a:spcAft>
                <a:spcPct val="0"/>
              </a:spcAft>
              <a:defRPr sz="1200" kern="1200">
                <a:solidFill>
                  <a:schemeClr val="tx1"/>
                </a:solidFill>
                <a:latin typeface="Arial" pitchFamily="34" charset="0"/>
                <a:ea typeface="ＭＳ Ｐゴシック"/>
                <a:cs typeface="ＭＳ Ｐゴシック"/>
              </a:defRPr>
            </a:lvl5pPr>
            <a:lvl6pPr marL="2286000" algn="l" defTabSz="914400" rtl="0" eaLnBrk="1" latinLnBrk="0" hangingPunct="1">
              <a:defRPr sz="1200" kern="1200">
                <a:solidFill>
                  <a:schemeClr val="tx1"/>
                </a:solidFill>
                <a:latin typeface="Arial" pitchFamily="34" charset="0"/>
                <a:ea typeface="ＭＳ Ｐゴシック"/>
                <a:cs typeface="ＭＳ Ｐゴシック"/>
              </a:defRPr>
            </a:lvl6pPr>
            <a:lvl7pPr marL="2743200" algn="l" defTabSz="914400" rtl="0" eaLnBrk="1" latinLnBrk="0" hangingPunct="1">
              <a:defRPr sz="1200" kern="1200">
                <a:solidFill>
                  <a:schemeClr val="tx1"/>
                </a:solidFill>
                <a:latin typeface="Arial" pitchFamily="34" charset="0"/>
                <a:ea typeface="ＭＳ Ｐゴシック"/>
                <a:cs typeface="ＭＳ Ｐゴシック"/>
              </a:defRPr>
            </a:lvl7pPr>
            <a:lvl8pPr marL="3200400" algn="l" defTabSz="914400" rtl="0" eaLnBrk="1" latinLnBrk="0" hangingPunct="1">
              <a:defRPr sz="1200" kern="1200">
                <a:solidFill>
                  <a:schemeClr val="tx1"/>
                </a:solidFill>
                <a:latin typeface="Arial" pitchFamily="34" charset="0"/>
                <a:ea typeface="ＭＳ Ｐゴシック"/>
                <a:cs typeface="ＭＳ Ｐゴシック"/>
              </a:defRPr>
            </a:lvl8pPr>
            <a:lvl9pPr marL="3657600" algn="l" defTabSz="914400" rtl="0" eaLnBrk="1" latinLnBrk="0" hangingPunct="1">
              <a:defRPr sz="1200" kern="1200">
                <a:solidFill>
                  <a:schemeClr val="tx1"/>
                </a:solidFill>
                <a:latin typeface="Arial" pitchFamily="34" charset="0"/>
                <a:ea typeface="ＭＳ Ｐゴシック"/>
                <a:cs typeface="ＭＳ Ｐゴシック"/>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5772473-24D5-4368-927A-9F91835352F1}" type="slidenum">
              <a:rPr kumimoji="0" lang="en-US" sz="800" b="1" i="0" u="none" strike="noStrike" kern="1200" cap="none" spc="0" normalizeH="0" baseline="0" noProof="0">
                <a:ln>
                  <a:noFill/>
                </a:ln>
                <a:solidFill>
                  <a:srgbClr val="000000"/>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4</a:t>
            </a:fld>
            <a:endParaRPr kumimoji="0" lang="en-US" sz="800" b="1"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sp>
        <p:nvSpPr>
          <p:cNvPr id="33" name="Title 2">
            <a:extLst>
              <a:ext uri="{FF2B5EF4-FFF2-40B4-BE49-F238E27FC236}">
                <a16:creationId xmlns:a16="http://schemas.microsoft.com/office/drawing/2014/main" id="{A6D62711-74FC-4040-8433-7CAF9A680A23}"/>
              </a:ext>
            </a:extLst>
          </p:cNvPr>
          <p:cNvSpPr>
            <a:spLocks noGrp="1"/>
          </p:cNvSpPr>
          <p:nvPr>
            <p:ph type="title"/>
          </p:nvPr>
        </p:nvSpPr>
        <p:spPr/>
        <p:txBody>
          <a:bodyPr>
            <a:noAutofit/>
          </a:bodyPr>
          <a:lstStyle/>
          <a:p>
            <a:r>
              <a:rPr lang="en-US" dirty="0"/>
              <a:t>Elevated Global Recessionary Pressures to Begin 2023</a:t>
            </a:r>
            <a:br>
              <a:rPr lang="en-US" dirty="0"/>
            </a:br>
            <a:endParaRPr lang="en-US" b="1" dirty="0">
              <a:solidFill>
                <a:srgbClr val="768692"/>
              </a:solidFill>
            </a:endParaRPr>
          </a:p>
        </p:txBody>
      </p:sp>
      <p:sp>
        <p:nvSpPr>
          <p:cNvPr id="36" name="Footer Placeholder 1">
            <a:extLst>
              <a:ext uri="{FF2B5EF4-FFF2-40B4-BE49-F238E27FC236}">
                <a16:creationId xmlns:a16="http://schemas.microsoft.com/office/drawing/2014/main" id="{DCAE9234-CCDC-456A-B98D-C566557CBF1B}"/>
              </a:ext>
            </a:extLst>
          </p:cNvPr>
          <p:cNvSpPr>
            <a:spLocks noGrp="1"/>
          </p:cNvSpPr>
          <p:nvPr>
            <p:ph type="ftr" sz="quarter" idx="17"/>
          </p:nvPr>
        </p:nvSpPr>
        <p:spPr>
          <a:xfrm>
            <a:off x="320040" y="6508597"/>
            <a:ext cx="3931920" cy="173736"/>
          </a:xfrm>
          <a:prstGeom prst="rect">
            <a:avLst/>
          </a:prstGeom>
        </p:spPr>
        <p:txBody>
          <a:bodyPr lIns="91440" tIns="0" rIns="91440" bIns="0" anchor="b" anchorCtr="0"/>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charset="0"/>
                <a:ea typeface="ＭＳ Ｐゴシック" charset="-128"/>
                <a:cs typeface="+mn-cs"/>
              </a:rPr>
              <a:t>For institutional use only.</a:t>
            </a:r>
          </a:p>
        </p:txBody>
      </p:sp>
      <p:sp>
        <p:nvSpPr>
          <p:cNvPr id="5" name="Text Placeholder 2">
            <a:extLst>
              <a:ext uri="{FF2B5EF4-FFF2-40B4-BE49-F238E27FC236}">
                <a16:creationId xmlns:a16="http://schemas.microsoft.com/office/drawing/2014/main" id="{545D0B41-87E1-AA94-A02B-BFD06020CEB0}"/>
              </a:ext>
            </a:extLst>
          </p:cNvPr>
          <p:cNvSpPr txBox="1">
            <a:spLocks/>
          </p:cNvSpPr>
          <p:nvPr/>
        </p:nvSpPr>
        <p:spPr>
          <a:xfrm>
            <a:off x="320040" y="1347184"/>
            <a:ext cx="7198753" cy="248801"/>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sz="1800" b="1" i="0" u="none" strike="noStrike" kern="1200" baseline="0">
                <a:solidFill>
                  <a:sysClr val="windowText" lastClr="000000"/>
                </a:solidFill>
                <a:latin typeface="+mn-lt"/>
                <a:ea typeface="+mn-ea"/>
                <a:cs typeface="+mn-cs"/>
              </a:defRPr>
            </a:pPr>
            <a:r>
              <a:rPr kumimoji="0" lang="en-US" sz="1400" b="1" i="0" u="none" strike="noStrike" kern="1200" cap="none" spc="0" normalizeH="0" baseline="0" noProof="0" dirty="0">
                <a:ln>
                  <a:noFill/>
                </a:ln>
                <a:solidFill>
                  <a:srgbClr val="000000"/>
                </a:solidFill>
                <a:effectLst/>
                <a:uLnTx/>
                <a:uFillTx/>
                <a:latin typeface="Arial"/>
                <a:ea typeface="ＭＳ Ｐゴシック"/>
              </a:rPr>
              <a:t>Business Cycle Framework</a:t>
            </a:r>
          </a:p>
        </p:txBody>
      </p:sp>
      <p:sp>
        <p:nvSpPr>
          <p:cNvPr id="8" name="TextBox 7">
            <a:extLst>
              <a:ext uri="{FF2B5EF4-FFF2-40B4-BE49-F238E27FC236}">
                <a16:creationId xmlns:a16="http://schemas.microsoft.com/office/drawing/2014/main" id="{7EDCABB9-85C6-A955-D72D-B41BF074B033}"/>
              </a:ext>
            </a:extLst>
          </p:cNvPr>
          <p:cNvSpPr txBox="1"/>
          <p:nvPr/>
        </p:nvSpPr>
        <p:spPr>
          <a:xfrm>
            <a:off x="802489" y="1749804"/>
            <a:ext cx="884239" cy="215444"/>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a:ln>
                  <a:noFill/>
                </a:ln>
                <a:solidFill>
                  <a:srgbClr val="5D656D"/>
                </a:solidFill>
                <a:effectLst/>
                <a:uLnTx/>
                <a:uFillTx/>
                <a:latin typeface="Arial" pitchFamily="34" charset="0"/>
                <a:ea typeface="ＭＳ Ｐゴシック"/>
              </a:rPr>
              <a:t>Cycle Phases</a:t>
            </a:r>
          </a:p>
        </p:txBody>
      </p:sp>
      <p:sp>
        <p:nvSpPr>
          <p:cNvPr id="10" name="TextBox 9">
            <a:extLst>
              <a:ext uri="{FF2B5EF4-FFF2-40B4-BE49-F238E27FC236}">
                <a16:creationId xmlns:a16="http://schemas.microsoft.com/office/drawing/2014/main" id="{4D838C4B-BB2E-B194-530C-21FFEEA7BBAB}"/>
              </a:ext>
            </a:extLst>
          </p:cNvPr>
          <p:cNvSpPr txBox="1"/>
          <p:nvPr/>
        </p:nvSpPr>
        <p:spPr>
          <a:xfrm>
            <a:off x="1608944" y="1749804"/>
            <a:ext cx="1288248" cy="1275734"/>
          </a:xfrm>
          <a:prstGeom prst="rect">
            <a:avLst/>
          </a:prstGeom>
          <a:noFill/>
        </p:spPr>
        <p:txBody>
          <a:bodyPr wrap="square" rtlCol="0">
            <a:spAutoFit/>
          </a:bodyPr>
          <a:lstStyle/>
          <a:p>
            <a:pPr marL="0" marR="0" lvl="0" indent="0" algn="l" defTabSz="914400" rtl="0" eaLnBrk="1" fontAlgn="base" latinLnBrk="0" hangingPunct="1">
              <a:lnSpc>
                <a:spcPct val="100000"/>
              </a:lnSpc>
              <a:spcBef>
                <a:spcPts val="500"/>
              </a:spcBef>
              <a:spcAft>
                <a:spcPct val="0"/>
              </a:spcAft>
              <a:buClrTx/>
              <a:buSzTx/>
              <a:buFontTx/>
              <a:buNone/>
              <a:tabLst/>
              <a:defRPr/>
            </a:pPr>
            <a:r>
              <a:rPr kumimoji="0" lang="en-US" sz="900" b="0" i="0" u="none" strike="noStrike" kern="1200" cap="none" spc="-30" normalizeH="0" baseline="0" noProof="0" dirty="0">
                <a:ln>
                  <a:noFill/>
                </a:ln>
                <a:solidFill>
                  <a:srgbClr val="5D656D"/>
                </a:solidFill>
                <a:effectLst/>
                <a:uLnTx/>
                <a:uFillTx/>
                <a:latin typeface="Arial" pitchFamily="34" charset="0"/>
                <a:ea typeface="ＭＳ Ｐゴシック"/>
              </a:rPr>
              <a:t>EARLY</a:t>
            </a:r>
            <a:endParaRPr kumimoji="0" lang="en-US" sz="800" b="0" i="0" u="none" strike="noStrike" kern="1200" cap="none" spc="-30" normalizeH="0" baseline="0" noProof="0" dirty="0">
              <a:ln>
                <a:noFill/>
              </a:ln>
              <a:solidFill>
                <a:srgbClr val="5D656D"/>
              </a:solidFill>
              <a:effectLst/>
              <a:uLnTx/>
              <a:uFillTx/>
              <a:latin typeface="Arial" pitchFamily="34" charset="0"/>
              <a:ea typeface="ＭＳ Ｐゴシック"/>
            </a:endParaRPr>
          </a:p>
          <a:p>
            <a:pPr marL="91440" marR="0" lvl="0" indent="-91440" algn="l" defTabSz="914400" rtl="0" eaLnBrk="1" fontAlgn="base" latinLnBrk="0" hangingPunct="1">
              <a:lnSpc>
                <a:spcPct val="90000"/>
              </a:lnSpc>
              <a:spcBef>
                <a:spcPts val="500"/>
              </a:spcBef>
              <a:spcAft>
                <a:spcPct val="0"/>
              </a:spcAft>
              <a:buClrTx/>
              <a:buSzTx/>
              <a:buFont typeface="Arial" panose="020B0604020202020204" pitchFamily="34" charset="0"/>
              <a:buChar char="•"/>
              <a:tabLst/>
              <a:defRPr/>
            </a:pPr>
            <a:r>
              <a:rPr kumimoji="0" lang="en-US" sz="800" b="0" i="0" u="none" strike="noStrike" kern="1200" cap="none" spc="-30" normalizeH="0" baseline="0" noProof="0" dirty="0">
                <a:ln>
                  <a:noFill/>
                </a:ln>
                <a:solidFill>
                  <a:srgbClr val="5D656D"/>
                </a:solidFill>
                <a:effectLst/>
                <a:uLnTx/>
                <a:uFillTx/>
                <a:latin typeface="Arial" pitchFamily="34" charset="0"/>
                <a:ea typeface="ＭＳ Ｐゴシック"/>
              </a:rPr>
              <a:t>Activity rebounds (GDP, IP, employment)</a:t>
            </a:r>
          </a:p>
          <a:p>
            <a:pPr marL="91440" marR="0" lvl="0" indent="-91440" algn="l" defTabSz="914400" rtl="0" eaLnBrk="1" fontAlgn="base" latinLnBrk="0" hangingPunct="1">
              <a:lnSpc>
                <a:spcPct val="90000"/>
              </a:lnSpc>
              <a:spcBef>
                <a:spcPts val="400"/>
              </a:spcBef>
              <a:spcAft>
                <a:spcPct val="0"/>
              </a:spcAft>
              <a:buClrTx/>
              <a:buSzTx/>
              <a:buFont typeface="Arial" panose="020B0604020202020204" pitchFamily="34" charset="0"/>
              <a:buChar char="•"/>
              <a:tabLst/>
              <a:defRPr/>
            </a:pPr>
            <a:r>
              <a:rPr kumimoji="0" lang="en-US" sz="800" b="0" i="0" u="none" strike="noStrike" kern="1200" cap="none" spc="-30" normalizeH="0" baseline="0" noProof="0" dirty="0">
                <a:ln>
                  <a:noFill/>
                </a:ln>
                <a:solidFill>
                  <a:srgbClr val="5D656D"/>
                </a:solidFill>
                <a:effectLst/>
                <a:uLnTx/>
                <a:uFillTx/>
                <a:latin typeface="Arial" pitchFamily="34" charset="0"/>
                <a:ea typeface="ＭＳ Ｐゴシック"/>
              </a:rPr>
              <a:t>Credit begins to grow</a:t>
            </a:r>
          </a:p>
          <a:p>
            <a:pPr marL="91440" marR="0" lvl="0" indent="-91440" algn="l" defTabSz="914400" rtl="0" eaLnBrk="1" fontAlgn="base" latinLnBrk="0" hangingPunct="1">
              <a:lnSpc>
                <a:spcPct val="90000"/>
              </a:lnSpc>
              <a:spcBef>
                <a:spcPts val="400"/>
              </a:spcBef>
              <a:spcAft>
                <a:spcPct val="0"/>
              </a:spcAft>
              <a:buClrTx/>
              <a:buSzTx/>
              <a:buFont typeface="Arial" panose="020B0604020202020204" pitchFamily="34" charset="0"/>
              <a:buChar char="•"/>
              <a:tabLst/>
              <a:defRPr/>
            </a:pPr>
            <a:r>
              <a:rPr kumimoji="0" lang="en-US" sz="800" b="0" i="0" u="none" strike="noStrike" kern="1200" cap="none" spc="-30" normalizeH="0" baseline="0" noProof="0" dirty="0">
                <a:ln>
                  <a:noFill/>
                </a:ln>
                <a:solidFill>
                  <a:srgbClr val="5D656D"/>
                </a:solidFill>
                <a:effectLst/>
                <a:uLnTx/>
                <a:uFillTx/>
                <a:latin typeface="Arial" pitchFamily="34" charset="0"/>
                <a:ea typeface="ＭＳ Ｐゴシック"/>
              </a:rPr>
              <a:t>Profits grow rapidly</a:t>
            </a:r>
          </a:p>
          <a:p>
            <a:pPr marL="91440" marR="0" lvl="0" indent="-91440" algn="l" defTabSz="914400" rtl="0" eaLnBrk="1" fontAlgn="base" latinLnBrk="0" hangingPunct="1">
              <a:lnSpc>
                <a:spcPct val="90000"/>
              </a:lnSpc>
              <a:spcBef>
                <a:spcPts val="400"/>
              </a:spcBef>
              <a:spcAft>
                <a:spcPct val="0"/>
              </a:spcAft>
              <a:buClrTx/>
              <a:buSzTx/>
              <a:buFont typeface="Arial" panose="020B0604020202020204" pitchFamily="34" charset="0"/>
              <a:buChar char="•"/>
              <a:tabLst/>
              <a:defRPr/>
            </a:pPr>
            <a:r>
              <a:rPr kumimoji="0" lang="en-US" sz="800" b="0" i="0" u="none" strike="noStrike" kern="1200" cap="none" spc="-30" normalizeH="0" baseline="0" noProof="0" dirty="0">
                <a:ln>
                  <a:noFill/>
                </a:ln>
                <a:solidFill>
                  <a:srgbClr val="5D656D"/>
                </a:solidFill>
                <a:effectLst/>
                <a:uLnTx/>
                <a:uFillTx/>
                <a:latin typeface="Arial" pitchFamily="34" charset="0"/>
                <a:ea typeface="ＭＳ Ｐゴシック"/>
              </a:rPr>
              <a:t>Policy still stimulative</a:t>
            </a:r>
          </a:p>
          <a:p>
            <a:pPr marL="91440" marR="0" lvl="0" indent="-91440" algn="l" defTabSz="914400" rtl="0" eaLnBrk="1" fontAlgn="base" latinLnBrk="0" hangingPunct="1">
              <a:lnSpc>
                <a:spcPct val="90000"/>
              </a:lnSpc>
              <a:spcBef>
                <a:spcPts val="400"/>
              </a:spcBef>
              <a:spcAft>
                <a:spcPct val="0"/>
              </a:spcAft>
              <a:buClrTx/>
              <a:buSzTx/>
              <a:buFont typeface="Arial" panose="020B0604020202020204" pitchFamily="34" charset="0"/>
              <a:buChar char="•"/>
              <a:tabLst/>
              <a:defRPr/>
            </a:pPr>
            <a:r>
              <a:rPr kumimoji="0" lang="en-US" sz="800" b="0" i="0" u="none" strike="noStrike" kern="1200" cap="none" spc="-30" normalizeH="0" baseline="0" noProof="0" dirty="0">
                <a:ln>
                  <a:noFill/>
                </a:ln>
                <a:solidFill>
                  <a:srgbClr val="5D656D"/>
                </a:solidFill>
                <a:effectLst/>
                <a:uLnTx/>
                <a:uFillTx/>
                <a:latin typeface="Arial" pitchFamily="34" charset="0"/>
                <a:ea typeface="ＭＳ Ｐゴシック"/>
              </a:rPr>
              <a:t>Inventories low; </a:t>
            </a:r>
            <a:br>
              <a:rPr kumimoji="0" lang="en-US" sz="800" b="0" i="0" u="none" strike="noStrike" kern="1200" cap="none" spc="-30" normalizeH="0" baseline="0" noProof="0" dirty="0">
                <a:ln>
                  <a:noFill/>
                </a:ln>
                <a:solidFill>
                  <a:srgbClr val="5D656D"/>
                </a:solidFill>
                <a:effectLst/>
                <a:uLnTx/>
                <a:uFillTx/>
                <a:latin typeface="Arial" pitchFamily="34" charset="0"/>
                <a:ea typeface="ＭＳ Ｐゴシック"/>
              </a:rPr>
            </a:br>
            <a:r>
              <a:rPr kumimoji="0" lang="en-US" sz="800" b="0" i="0" u="none" strike="noStrike" kern="1200" cap="none" spc="-30" normalizeH="0" baseline="0" noProof="0" dirty="0">
                <a:ln>
                  <a:noFill/>
                </a:ln>
                <a:solidFill>
                  <a:srgbClr val="5D656D"/>
                </a:solidFill>
                <a:effectLst/>
                <a:uLnTx/>
                <a:uFillTx/>
                <a:latin typeface="Arial" pitchFamily="34" charset="0"/>
                <a:ea typeface="ＭＳ Ｐゴシック"/>
              </a:rPr>
              <a:t>sales improve</a:t>
            </a:r>
          </a:p>
        </p:txBody>
      </p:sp>
      <p:sp>
        <p:nvSpPr>
          <p:cNvPr id="11" name="TextBox 10">
            <a:extLst>
              <a:ext uri="{FF2B5EF4-FFF2-40B4-BE49-F238E27FC236}">
                <a16:creationId xmlns:a16="http://schemas.microsoft.com/office/drawing/2014/main" id="{FC6EDD2C-4FB4-47B7-AE78-79606E3EB1FF}"/>
              </a:ext>
            </a:extLst>
          </p:cNvPr>
          <p:cNvSpPr txBox="1"/>
          <p:nvPr/>
        </p:nvSpPr>
        <p:spPr>
          <a:xfrm>
            <a:off x="3184870" y="1749804"/>
            <a:ext cx="2281210" cy="1054135"/>
          </a:xfrm>
          <a:prstGeom prst="rect">
            <a:avLst/>
          </a:prstGeom>
          <a:noFill/>
        </p:spPr>
        <p:txBody>
          <a:bodyPr wrap="square" rtlCol="0">
            <a:spAutoFit/>
          </a:bodyPr>
          <a:lstStyle/>
          <a:p>
            <a:pPr marL="0" marR="0" lvl="0" indent="0" algn="l" defTabSz="914400" rtl="0" eaLnBrk="1" fontAlgn="base" latinLnBrk="0" hangingPunct="1">
              <a:lnSpc>
                <a:spcPct val="100000"/>
              </a:lnSpc>
              <a:spcBef>
                <a:spcPts val="500"/>
              </a:spcBef>
              <a:spcAft>
                <a:spcPct val="0"/>
              </a:spcAft>
              <a:buClrTx/>
              <a:buSzTx/>
              <a:buFontTx/>
              <a:buNone/>
              <a:tabLst/>
              <a:defRPr/>
            </a:pPr>
            <a:r>
              <a:rPr kumimoji="0" lang="en-US" sz="900" b="0" i="0" u="none" strike="noStrike" kern="1200" cap="none" spc="-30" normalizeH="0" baseline="0" noProof="0" dirty="0">
                <a:ln>
                  <a:noFill/>
                </a:ln>
                <a:solidFill>
                  <a:srgbClr val="5D656D"/>
                </a:solidFill>
                <a:effectLst/>
                <a:uLnTx/>
                <a:uFillTx/>
                <a:latin typeface="Arial" pitchFamily="34" charset="0"/>
                <a:ea typeface="ＭＳ Ｐゴシック"/>
              </a:rPr>
              <a:t>MID</a:t>
            </a:r>
            <a:endParaRPr kumimoji="0" lang="en-US" sz="800" b="0" i="0" u="none" strike="noStrike" kern="1200" cap="none" spc="-30" normalizeH="0" baseline="0" noProof="0" dirty="0">
              <a:ln>
                <a:noFill/>
              </a:ln>
              <a:solidFill>
                <a:srgbClr val="5D656D"/>
              </a:solidFill>
              <a:effectLst/>
              <a:uLnTx/>
              <a:uFillTx/>
              <a:latin typeface="Arial" pitchFamily="34" charset="0"/>
              <a:ea typeface="ＭＳ Ｐゴシック"/>
            </a:endParaRPr>
          </a:p>
          <a:p>
            <a:pPr marL="91440" marR="0" lvl="0" indent="-91440" algn="l" defTabSz="914400" rtl="0" eaLnBrk="1" fontAlgn="base" latinLnBrk="0" hangingPunct="1">
              <a:lnSpc>
                <a:spcPct val="90000"/>
              </a:lnSpc>
              <a:spcBef>
                <a:spcPts val="500"/>
              </a:spcBef>
              <a:spcAft>
                <a:spcPct val="0"/>
              </a:spcAft>
              <a:buClrTx/>
              <a:buSzTx/>
              <a:buFont typeface="Arial" panose="020B0604020202020204" pitchFamily="34" charset="0"/>
              <a:buChar char="•"/>
              <a:tabLst/>
              <a:defRPr/>
            </a:pPr>
            <a:r>
              <a:rPr kumimoji="0" lang="en-US" sz="800" b="0" i="0" u="none" strike="noStrike" kern="1200" cap="none" spc="-30" normalizeH="0" baseline="0" noProof="0" dirty="0">
                <a:ln>
                  <a:noFill/>
                </a:ln>
                <a:solidFill>
                  <a:srgbClr val="5D656D"/>
                </a:solidFill>
                <a:effectLst/>
                <a:uLnTx/>
                <a:uFillTx/>
                <a:latin typeface="Arial" pitchFamily="34" charset="0"/>
                <a:ea typeface="ＭＳ Ｐゴシック"/>
              </a:rPr>
              <a:t>Growth peaking</a:t>
            </a:r>
          </a:p>
          <a:p>
            <a:pPr marL="91440" marR="0" lvl="0" indent="-91440" algn="l" defTabSz="914400" rtl="0" eaLnBrk="1" fontAlgn="base" latinLnBrk="0" hangingPunct="1">
              <a:lnSpc>
                <a:spcPct val="90000"/>
              </a:lnSpc>
              <a:spcBef>
                <a:spcPts val="400"/>
              </a:spcBef>
              <a:spcAft>
                <a:spcPct val="0"/>
              </a:spcAft>
              <a:buClrTx/>
              <a:buSzTx/>
              <a:buFont typeface="Arial" panose="020B0604020202020204" pitchFamily="34" charset="0"/>
              <a:buChar char="•"/>
              <a:tabLst/>
              <a:defRPr/>
            </a:pPr>
            <a:r>
              <a:rPr kumimoji="0" lang="en-US" sz="800" b="0" i="0" u="none" strike="noStrike" kern="1200" cap="none" spc="-30" normalizeH="0" baseline="0" noProof="0" dirty="0">
                <a:ln>
                  <a:noFill/>
                </a:ln>
                <a:solidFill>
                  <a:srgbClr val="5D656D"/>
                </a:solidFill>
                <a:effectLst/>
                <a:uLnTx/>
                <a:uFillTx/>
                <a:latin typeface="Arial" pitchFamily="34" charset="0"/>
                <a:ea typeface="ＭＳ Ｐゴシック"/>
              </a:rPr>
              <a:t>Credit growth strong</a:t>
            </a:r>
          </a:p>
          <a:p>
            <a:pPr marL="91440" marR="0" lvl="0" indent="-91440" algn="l" defTabSz="914400" rtl="0" eaLnBrk="1" fontAlgn="base" latinLnBrk="0" hangingPunct="1">
              <a:lnSpc>
                <a:spcPct val="90000"/>
              </a:lnSpc>
              <a:spcBef>
                <a:spcPts val="400"/>
              </a:spcBef>
              <a:spcAft>
                <a:spcPct val="0"/>
              </a:spcAft>
              <a:buClrTx/>
              <a:buSzTx/>
              <a:buFont typeface="Arial" panose="020B0604020202020204" pitchFamily="34" charset="0"/>
              <a:buChar char="•"/>
              <a:tabLst/>
              <a:defRPr/>
            </a:pPr>
            <a:r>
              <a:rPr kumimoji="0" lang="en-US" sz="800" b="0" i="0" u="none" strike="noStrike" kern="1200" cap="none" spc="-30" normalizeH="0" baseline="0" noProof="0" dirty="0">
                <a:ln>
                  <a:noFill/>
                </a:ln>
                <a:solidFill>
                  <a:srgbClr val="5D656D"/>
                </a:solidFill>
                <a:effectLst/>
                <a:uLnTx/>
                <a:uFillTx/>
                <a:latin typeface="Arial" pitchFamily="34" charset="0"/>
                <a:ea typeface="ＭＳ Ｐゴシック"/>
              </a:rPr>
              <a:t>Profit growth peaks</a:t>
            </a:r>
          </a:p>
          <a:p>
            <a:pPr marL="91440" marR="0" lvl="0" indent="-91440" algn="l" defTabSz="914400" rtl="0" eaLnBrk="1" fontAlgn="base" latinLnBrk="0" hangingPunct="1">
              <a:lnSpc>
                <a:spcPct val="90000"/>
              </a:lnSpc>
              <a:spcBef>
                <a:spcPts val="400"/>
              </a:spcBef>
              <a:spcAft>
                <a:spcPct val="0"/>
              </a:spcAft>
              <a:buClrTx/>
              <a:buSzTx/>
              <a:buFont typeface="Arial" panose="020B0604020202020204" pitchFamily="34" charset="0"/>
              <a:buChar char="•"/>
              <a:tabLst/>
              <a:defRPr/>
            </a:pPr>
            <a:r>
              <a:rPr kumimoji="0" lang="en-US" sz="800" b="0" i="0" u="none" strike="noStrike" kern="1200" cap="none" spc="-30" normalizeH="0" baseline="0" noProof="0" dirty="0">
                <a:ln>
                  <a:noFill/>
                </a:ln>
                <a:solidFill>
                  <a:srgbClr val="5D656D"/>
                </a:solidFill>
                <a:effectLst/>
                <a:uLnTx/>
                <a:uFillTx/>
                <a:latin typeface="Arial" pitchFamily="34" charset="0"/>
                <a:ea typeface="ＭＳ Ｐゴシック"/>
              </a:rPr>
              <a:t>Policy neutral</a:t>
            </a:r>
          </a:p>
          <a:p>
            <a:pPr marL="91440" marR="0" lvl="0" indent="-91440" algn="l" defTabSz="914400" rtl="0" eaLnBrk="1" fontAlgn="base" latinLnBrk="0" hangingPunct="1">
              <a:lnSpc>
                <a:spcPct val="90000"/>
              </a:lnSpc>
              <a:spcBef>
                <a:spcPts val="400"/>
              </a:spcBef>
              <a:spcAft>
                <a:spcPct val="0"/>
              </a:spcAft>
              <a:buClrTx/>
              <a:buSzTx/>
              <a:buFont typeface="Arial" panose="020B0604020202020204" pitchFamily="34" charset="0"/>
              <a:buChar char="•"/>
              <a:tabLst/>
              <a:defRPr/>
            </a:pPr>
            <a:r>
              <a:rPr kumimoji="0" lang="en-US" sz="800" b="0" i="0" u="none" strike="noStrike" kern="1200" cap="none" spc="-30" normalizeH="0" baseline="0" noProof="0" dirty="0">
                <a:ln>
                  <a:noFill/>
                </a:ln>
                <a:solidFill>
                  <a:srgbClr val="5D656D"/>
                </a:solidFill>
                <a:effectLst/>
                <a:uLnTx/>
                <a:uFillTx/>
                <a:latin typeface="Arial" pitchFamily="34" charset="0"/>
                <a:ea typeface="ＭＳ Ｐゴシック"/>
              </a:rPr>
              <a:t>Inventories, sales grow; equilibrium reached </a:t>
            </a:r>
          </a:p>
        </p:txBody>
      </p:sp>
      <p:sp>
        <p:nvSpPr>
          <p:cNvPr id="12" name="TextBox 11">
            <a:extLst>
              <a:ext uri="{FF2B5EF4-FFF2-40B4-BE49-F238E27FC236}">
                <a16:creationId xmlns:a16="http://schemas.microsoft.com/office/drawing/2014/main" id="{93DC63BB-3994-B2E3-C1F8-F55743DFA602}"/>
              </a:ext>
            </a:extLst>
          </p:cNvPr>
          <p:cNvSpPr txBox="1"/>
          <p:nvPr/>
        </p:nvSpPr>
        <p:spPr>
          <a:xfrm>
            <a:off x="5730383" y="1749804"/>
            <a:ext cx="1493463" cy="1164934"/>
          </a:xfrm>
          <a:prstGeom prst="rect">
            <a:avLst/>
          </a:prstGeom>
          <a:noFill/>
        </p:spPr>
        <p:txBody>
          <a:bodyPr wrap="square" rtlCol="0">
            <a:spAutoFit/>
          </a:bodyPr>
          <a:lstStyle/>
          <a:p>
            <a:pPr marL="0" marR="0" lvl="0" indent="0" algn="l" defTabSz="914400" rtl="0" eaLnBrk="1" fontAlgn="base" latinLnBrk="0" hangingPunct="1">
              <a:lnSpc>
                <a:spcPct val="100000"/>
              </a:lnSpc>
              <a:spcBef>
                <a:spcPts val="500"/>
              </a:spcBef>
              <a:spcAft>
                <a:spcPct val="0"/>
              </a:spcAft>
              <a:buClrTx/>
              <a:buSzTx/>
              <a:buFontTx/>
              <a:buNone/>
              <a:tabLst/>
              <a:defRPr/>
            </a:pPr>
            <a:r>
              <a:rPr kumimoji="0" lang="en-US" sz="900" b="0" i="0" u="none" strike="noStrike" kern="1200" cap="none" spc="-30" normalizeH="0" baseline="0" noProof="0">
                <a:ln>
                  <a:noFill/>
                </a:ln>
                <a:solidFill>
                  <a:srgbClr val="5D656D"/>
                </a:solidFill>
                <a:effectLst/>
                <a:uLnTx/>
                <a:uFillTx/>
                <a:latin typeface="Arial" pitchFamily="34" charset="0"/>
                <a:ea typeface="ＭＳ Ｐゴシック"/>
              </a:rPr>
              <a:t>LATE</a:t>
            </a:r>
            <a:endParaRPr kumimoji="0" lang="en-US" sz="800" b="0" i="0" u="none" strike="noStrike" kern="1200" cap="none" spc="-30" normalizeH="0" baseline="0" noProof="0">
              <a:ln>
                <a:noFill/>
              </a:ln>
              <a:solidFill>
                <a:srgbClr val="5D656D"/>
              </a:solidFill>
              <a:effectLst/>
              <a:uLnTx/>
              <a:uFillTx/>
              <a:latin typeface="Arial" pitchFamily="34" charset="0"/>
              <a:ea typeface="ＭＳ Ｐゴシック"/>
            </a:endParaRPr>
          </a:p>
          <a:p>
            <a:pPr marL="91440" marR="0" lvl="0" indent="-91440" algn="l" defTabSz="914400" rtl="0" eaLnBrk="1" fontAlgn="base" latinLnBrk="0" hangingPunct="1">
              <a:lnSpc>
                <a:spcPct val="90000"/>
              </a:lnSpc>
              <a:spcBef>
                <a:spcPts val="500"/>
              </a:spcBef>
              <a:spcAft>
                <a:spcPct val="0"/>
              </a:spcAft>
              <a:buClrTx/>
              <a:buSzTx/>
              <a:buFont typeface="Arial" panose="020B0604020202020204" pitchFamily="34" charset="0"/>
              <a:buChar char="•"/>
              <a:tabLst/>
              <a:defRPr/>
            </a:pPr>
            <a:r>
              <a:rPr kumimoji="0" lang="en-US" sz="800" b="0" i="0" u="none" strike="noStrike" kern="1200" cap="none" spc="-30" normalizeH="0" baseline="0" noProof="0">
                <a:ln>
                  <a:noFill/>
                </a:ln>
                <a:solidFill>
                  <a:srgbClr val="5D656D"/>
                </a:solidFill>
                <a:effectLst/>
                <a:uLnTx/>
                <a:uFillTx/>
                <a:latin typeface="Arial" pitchFamily="34" charset="0"/>
                <a:ea typeface="ＭＳ Ｐゴシック"/>
              </a:rPr>
              <a:t>Growth moderating</a:t>
            </a:r>
          </a:p>
          <a:p>
            <a:pPr marL="91440" marR="0" lvl="0" indent="-91440" algn="l" defTabSz="914400" rtl="0" eaLnBrk="1" fontAlgn="base" latinLnBrk="0" hangingPunct="1">
              <a:lnSpc>
                <a:spcPct val="90000"/>
              </a:lnSpc>
              <a:spcBef>
                <a:spcPts val="400"/>
              </a:spcBef>
              <a:spcAft>
                <a:spcPct val="0"/>
              </a:spcAft>
              <a:buClrTx/>
              <a:buSzTx/>
              <a:buFont typeface="Arial" panose="020B0604020202020204" pitchFamily="34" charset="0"/>
              <a:buChar char="•"/>
              <a:tabLst/>
              <a:defRPr/>
            </a:pPr>
            <a:r>
              <a:rPr kumimoji="0" lang="en-US" sz="800" b="0" i="0" u="none" strike="noStrike" kern="1200" cap="none" spc="-30" normalizeH="0" baseline="0" noProof="0">
                <a:ln>
                  <a:noFill/>
                </a:ln>
                <a:solidFill>
                  <a:srgbClr val="5D656D"/>
                </a:solidFill>
                <a:effectLst/>
                <a:uLnTx/>
                <a:uFillTx/>
                <a:latin typeface="Arial" pitchFamily="34" charset="0"/>
                <a:ea typeface="ＭＳ Ｐゴシック"/>
              </a:rPr>
              <a:t>Credit tightens</a:t>
            </a:r>
          </a:p>
          <a:p>
            <a:pPr marL="91440" marR="0" lvl="0" indent="-91440" algn="l" defTabSz="914400" rtl="0" eaLnBrk="1" fontAlgn="base" latinLnBrk="0" hangingPunct="1">
              <a:lnSpc>
                <a:spcPct val="90000"/>
              </a:lnSpc>
              <a:spcBef>
                <a:spcPts val="400"/>
              </a:spcBef>
              <a:spcAft>
                <a:spcPct val="0"/>
              </a:spcAft>
              <a:buClrTx/>
              <a:buSzTx/>
              <a:buFont typeface="Arial" panose="020B0604020202020204" pitchFamily="34" charset="0"/>
              <a:buChar char="•"/>
              <a:tabLst/>
              <a:defRPr/>
            </a:pPr>
            <a:r>
              <a:rPr kumimoji="0" lang="en-US" sz="800" b="0" i="0" u="none" strike="noStrike" kern="1200" cap="none" spc="-30" normalizeH="0" baseline="0" noProof="0">
                <a:ln>
                  <a:noFill/>
                </a:ln>
                <a:solidFill>
                  <a:srgbClr val="5D656D"/>
                </a:solidFill>
                <a:effectLst/>
                <a:uLnTx/>
                <a:uFillTx/>
                <a:latin typeface="Arial" pitchFamily="34" charset="0"/>
                <a:ea typeface="ＭＳ Ｐゴシック"/>
              </a:rPr>
              <a:t>Earnings under pressure</a:t>
            </a:r>
          </a:p>
          <a:p>
            <a:pPr marL="91440" marR="0" lvl="0" indent="-91440" algn="l" defTabSz="914400" rtl="0" eaLnBrk="1" fontAlgn="base" latinLnBrk="0" hangingPunct="1">
              <a:lnSpc>
                <a:spcPct val="90000"/>
              </a:lnSpc>
              <a:spcBef>
                <a:spcPts val="400"/>
              </a:spcBef>
              <a:spcAft>
                <a:spcPct val="0"/>
              </a:spcAft>
              <a:buClrTx/>
              <a:buSzTx/>
              <a:buFont typeface="Arial" panose="020B0604020202020204" pitchFamily="34" charset="0"/>
              <a:buChar char="•"/>
              <a:tabLst/>
              <a:defRPr/>
            </a:pPr>
            <a:r>
              <a:rPr kumimoji="0" lang="en-US" sz="800" b="0" i="0" u="none" strike="noStrike" kern="1200" cap="none" spc="-30" normalizeH="0" baseline="0" noProof="0">
                <a:ln>
                  <a:noFill/>
                </a:ln>
                <a:solidFill>
                  <a:srgbClr val="5D656D"/>
                </a:solidFill>
                <a:effectLst/>
                <a:uLnTx/>
                <a:uFillTx/>
                <a:latin typeface="Arial" pitchFamily="34" charset="0"/>
                <a:ea typeface="ＭＳ Ｐゴシック"/>
              </a:rPr>
              <a:t>Policy contractionary</a:t>
            </a:r>
          </a:p>
          <a:p>
            <a:pPr marL="91440" marR="0" lvl="0" indent="-91440" algn="l" defTabSz="914400" rtl="0" eaLnBrk="1" fontAlgn="base" latinLnBrk="0" hangingPunct="1">
              <a:lnSpc>
                <a:spcPct val="90000"/>
              </a:lnSpc>
              <a:spcBef>
                <a:spcPts val="400"/>
              </a:spcBef>
              <a:spcAft>
                <a:spcPct val="0"/>
              </a:spcAft>
              <a:buClrTx/>
              <a:buSzTx/>
              <a:buFont typeface="Arial" panose="020B0604020202020204" pitchFamily="34" charset="0"/>
              <a:buChar char="•"/>
              <a:tabLst/>
              <a:defRPr/>
            </a:pPr>
            <a:r>
              <a:rPr kumimoji="0" lang="en-US" sz="800" b="0" i="0" u="none" strike="noStrike" kern="1200" cap="none" spc="-30" normalizeH="0" baseline="0" noProof="0">
                <a:ln>
                  <a:noFill/>
                </a:ln>
                <a:solidFill>
                  <a:srgbClr val="5D656D"/>
                </a:solidFill>
                <a:effectLst/>
                <a:uLnTx/>
                <a:uFillTx/>
                <a:latin typeface="Arial" pitchFamily="34" charset="0"/>
                <a:ea typeface="ＭＳ Ｐゴシック"/>
              </a:rPr>
              <a:t>Inventories grow, sales growth falls</a:t>
            </a:r>
          </a:p>
        </p:txBody>
      </p:sp>
      <p:sp>
        <p:nvSpPr>
          <p:cNvPr id="13" name="TextBox 12">
            <a:extLst>
              <a:ext uri="{FF2B5EF4-FFF2-40B4-BE49-F238E27FC236}">
                <a16:creationId xmlns:a16="http://schemas.microsoft.com/office/drawing/2014/main" id="{6C127BD6-36BF-3463-2396-C0858D2FABFB}"/>
              </a:ext>
            </a:extLst>
          </p:cNvPr>
          <p:cNvSpPr txBox="1"/>
          <p:nvPr/>
        </p:nvSpPr>
        <p:spPr>
          <a:xfrm>
            <a:off x="7162048" y="1749804"/>
            <a:ext cx="1493463" cy="1164934"/>
          </a:xfrm>
          <a:prstGeom prst="rect">
            <a:avLst/>
          </a:prstGeom>
          <a:noFill/>
        </p:spPr>
        <p:txBody>
          <a:bodyPr wrap="square" rtlCol="0">
            <a:spAutoFit/>
          </a:bodyPr>
          <a:lstStyle/>
          <a:p>
            <a:pPr marL="0" marR="0" lvl="0" indent="0" algn="l" defTabSz="914400" rtl="0" eaLnBrk="1" fontAlgn="base" latinLnBrk="0" hangingPunct="1">
              <a:lnSpc>
                <a:spcPct val="100000"/>
              </a:lnSpc>
              <a:spcBef>
                <a:spcPts val="500"/>
              </a:spcBef>
              <a:spcAft>
                <a:spcPct val="0"/>
              </a:spcAft>
              <a:buClrTx/>
              <a:buSzTx/>
              <a:buFontTx/>
              <a:buNone/>
              <a:tabLst/>
              <a:defRPr/>
            </a:pPr>
            <a:r>
              <a:rPr kumimoji="0" lang="en-US" sz="900" b="0" i="0" u="none" strike="noStrike" kern="1200" cap="none" spc="-30" normalizeH="0" baseline="0" noProof="0">
                <a:ln>
                  <a:noFill/>
                </a:ln>
                <a:solidFill>
                  <a:srgbClr val="5D656D"/>
                </a:solidFill>
                <a:effectLst/>
                <a:uLnTx/>
                <a:uFillTx/>
                <a:latin typeface="Arial" pitchFamily="34" charset="0"/>
                <a:ea typeface="ＭＳ Ｐゴシック"/>
              </a:rPr>
              <a:t>RECESSION</a:t>
            </a:r>
            <a:endParaRPr kumimoji="0" lang="en-US" sz="800" b="0" i="0" u="none" strike="noStrike" kern="1200" cap="none" spc="-30" normalizeH="0" baseline="0" noProof="0">
              <a:ln>
                <a:noFill/>
              </a:ln>
              <a:solidFill>
                <a:srgbClr val="5D656D"/>
              </a:solidFill>
              <a:effectLst/>
              <a:uLnTx/>
              <a:uFillTx/>
              <a:latin typeface="Arial" pitchFamily="34" charset="0"/>
              <a:ea typeface="ＭＳ Ｐゴシック"/>
            </a:endParaRPr>
          </a:p>
          <a:p>
            <a:pPr marL="91440" marR="0" lvl="0" indent="-91440" algn="l" defTabSz="914400" rtl="0" eaLnBrk="1" fontAlgn="base" latinLnBrk="0" hangingPunct="1">
              <a:lnSpc>
                <a:spcPct val="90000"/>
              </a:lnSpc>
              <a:spcBef>
                <a:spcPts val="500"/>
              </a:spcBef>
              <a:spcAft>
                <a:spcPct val="0"/>
              </a:spcAft>
              <a:buClrTx/>
              <a:buSzTx/>
              <a:buFont typeface="Arial" panose="020B0604020202020204" pitchFamily="34" charset="0"/>
              <a:buChar char="•"/>
              <a:tabLst/>
              <a:defRPr/>
            </a:pPr>
            <a:r>
              <a:rPr kumimoji="0" lang="en-US" sz="800" b="0" i="0" u="none" strike="noStrike" kern="1200" cap="none" spc="-30" normalizeH="0" baseline="0" noProof="0">
                <a:ln>
                  <a:noFill/>
                </a:ln>
                <a:solidFill>
                  <a:srgbClr val="5D656D"/>
                </a:solidFill>
                <a:effectLst/>
                <a:uLnTx/>
                <a:uFillTx/>
                <a:latin typeface="Arial" pitchFamily="34" charset="0"/>
                <a:ea typeface="ＭＳ Ｐゴシック"/>
              </a:rPr>
              <a:t>Falling activity</a:t>
            </a:r>
          </a:p>
          <a:p>
            <a:pPr marL="91440" marR="0" lvl="0" indent="-91440" algn="l" defTabSz="914400" rtl="0" eaLnBrk="1" fontAlgn="base" latinLnBrk="0" hangingPunct="1">
              <a:lnSpc>
                <a:spcPct val="90000"/>
              </a:lnSpc>
              <a:spcBef>
                <a:spcPts val="400"/>
              </a:spcBef>
              <a:spcAft>
                <a:spcPct val="0"/>
              </a:spcAft>
              <a:buClrTx/>
              <a:buSzTx/>
              <a:buFont typeface="Arial" panose="020B0604020202020204" pitchFamily="34" charset="0"/>
              <a:buChar char="•"/>
              <a:tabLst/>
              <a:defRPr/>
            </a:pPr>
            <a:r>
              <a:rPr kumimoji="0" lang="en-US" sz="800" b="0" i="0" u="none" strike="noStrike" kern="1200" cap="none" spc="-30" normalizeH="0" baseline="0" noProof="0">
                <a:ln>
                  <a:noFill/>
                </a:ln>
                <a:solidFill>
                  <a:srgbClr val="5D656D"/>
                </a:solidFill>
                <a:effectLst/>
                <a:uLnTx/>
                <a:uFillTx/>
                <a:latin typeface="Arial" pitchFamily="34" charset="0"/>
                <a:ea typeface="ＭＳ Ｐゴシック"/>
              </a:rPr>
              <a:t>Credit dries up</a:t>
            </a:r>
          </a:p>
          <a:p>
            <a:pPr marL="91440" marR="0" lvl="0" indent="-91440" algn="l" defTabSz="914400" rtl="0" eaLnBrk="1" fontAlgn="base" latinLnBrk="0" hangingPunct="1">
              <a:lnSpc>
                <a:spcPct val="90000"/>
              </a:lnSpc>
              <a:spcBef>
                <a:spcPts val="400"/>
              </a:spcBef>
              <a:spcAft>
                <a:spcPct val="0"/>
              </a:spcAft>
              <a:buClrTx/>
              <a:buSzTx/>
              <a:buFont typeface="Arial" panose="020B0604020202020204" pitchFamily="34" charset="0"/>
              <a:buChar char="•"/>
              <a:tabLst/>
              <a:defRPr/>
            </a:pPr>
            <a:r>
              <a:rPr kumimoji="0" lang="en-US" sz="800" b="0" i="0" u="none" strike="noStrike" kern="1200" cap="none" spc="-30" normalizeH="0" baseline="0" noProof="0">
                <a:ln>
                  <a:noFill/>
                </a:ln>
                <a:solidFill>
                  <a:srgbClr val="5D656D"/>
                </a:solidFill>
                <a:effectLst/>
                <a:uLnTx/>
                <a:uFillTx/>
                <a:latin typeface="Arial" pitchFamily="34" charset="0"/>
                <a:ea typeface="ＭＳ Ｐゴシック"/>
              </a:rPr>
              <a:t>Profits decline</a:t>
            </a:r>
          </a:p>
          <a:p>
            <a:pPr marL="91440" marR="0" lvl="0" indent="-91440" algn="l" defTabSz="914400" rtl="0" eaLnBrk="1" fontAlgn="base" latinLnBrk="0" hangingPunct="1">
              <a:lnSpc>
                <a:spcPct val="90000"/>
              </a:lnSpc>
              <a:spcBef>
                <a:spcPts val="400"/>
              </a:spcBef>
              <a:spcAft>
                <a:spcPct val="0"/>
              </a:spcAft>
              <a:buClrTx/>
              <a:buSzTx/>
              <a:buFont typeface="Arial" panose="020B0604020202020204" pitchFamily="34" charset="0"/>
              <a:buChar char="•"/>
              <a:tabLst/>
              <a:defRPr/>
            </a:pPr>
            <a:r>
              <a:rPr kumimoji="0" lang="en-US" sz="800" b="0" i="0" u="none" strike="noStrike" kern="1200" cap="none" spc="-30" normalizeH="0" baseline="0" noProof="0">
                <a:ln>
                  <a:noFill/>
                </a:ln>
                <a:solidFill>
                  <a:srgbClr val="5D656D"/>
                </a:solidFill>
                <a:effectLst/>
                <a:uLnTx/>
                <a:uFillTx/>
                <a:latin typeface="Arial" pitchFamily="34" charset="0"/>
                <a:ea typeface="ＭＳ Ｐゴシック"/>
              </a:rPr>
              <a:t>Policy eases</a:t>
            </a:r>
          </a:p>
          <a:p>
            <a:pPr marL="91440" marR="0" lvl="0" indent="-91440" algn="l" defTabSz="914400" rtl="0" eaLnBrk="1" fontAlgn="base" latinLnBrk="0" hangingPunct="1">
              <a:lnSpc>
                <a:spcPct val="90000"/>
              </a:lnSpc>
              <a:spcBef>
                <a:spcPts val="400"/>
              </a:spcBef>
              <a:spcAft>
                <a:spcPct val="0"/>
              </a:spcAft>
              <a:buClrTx/>
              <a:buSzTx/>
              <a:buFont typeface="Arial" panose="020B0604020202020204" pitchFamily="34" charset="0"/>
              <a:buChar char="•"/>
              <a:tabLst/>
              <a:defRPr/>
            </a:pPr>
            <a:r>
              <a:rPr kumimoji="0" lang="en-US" sz="800" b="0" i="0" u="none" strike="noStrike" kern="1200" cap="none" spc="-30" normalizeH="0" baseline="0" noProof="0">
                <a:ln>
                  <a:noFill/>
                </a:ln>
                <a:solidFill>
                  <a:srgbClr val="5D656D"/>
                </a:solidFill>
                <a:effectLst/>
                <a:uLnTx/>
                <a:uFillTx/>
                <a:latin typeface="Arial" pitchFamily="34" charset="0"/>
                <a:ea typeface="ＭＳ Ｐゴシック"/>
              </a:rPr>
              <a:t>Inventories, </a:t>
            </a:r>
            <a:br>
              <a:rPr kumimoji="0" lang="en-US" sz="800" b="0" i="0" u="none" strike="noStrike" kern="1200" cap="none" spc="-30" normalizeH="0" baseline="0" noProof="0">
                <a:ln>
                  <a:noFill/>
                </a:ln>
                <a:solidFill>
                  <a:srgbClr val="5D656D"/>
                </a:solidFill>
                <a:effectLst/>
                <a:uLnTx/>
                <a:uFillTx/>
                <a:latin typeface="Arial" pitchFamily="34" charset="0"/>
                <a:ea typeface="ＭＳ Ｐゴシック"/>
              </a:rPr>
            </a:br>
            <a:r>
              <a:rPr kumimoji="0" lang="en-US" sz="800" b="0" i="0" u="none" strike="noStrike" kern="1200" cap="none" spc="-30" normalizeH="0" baseline="0" noProof="0">
                <a:ln>
                  <a:noFill/>
                </a:ln>
                <a:solidFill>
                  <a:srgbClr val="5D656D"/>
                </a:solidFill>
                <a:effectLst/>
                <a:uLnTx/>
                <a:uFillTx/>
                <a:latin typeface="Arial" pitchFamily="34" charset="0"/>
                <a:ea typeface="ＭＳ Ｐゴシック"/>
              </a:rPr>
              <a:t>sales fall</a:t>
            </a:r>
          </a:p>
        </p:txBody>
      </p:sp>
      <p:pic>
        <p:nvPicPr>
          <p:cNvPr id="14" name="Picture 13">
            <a:extLst>
              <a:ext uri="{FF2B5EF4-FFF2-40B4-BE49-F238E27FC236}">
                <a16:creationId xmlns:a16="http://schemas.microsoft.com/office/drawing/2014/main" id="{FA11A496-CD9C-600B-1BCF-9D0AE7D0590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941321" y="3077938"/>
            <a:ext cx="6163637" cy="2438125"/>
          </a:xfrm>
          <a:prstGeom prst="rect">
            <a:avLst/>
          </a:prstGeom>
        </p:spPr>
      </p:pic>
      <p:sp>
        <p:nvSpPr>
          <p:cNvPr id="15" name="TextBox 14">
            <a:extLst>
              <a:ext uri="{FF2B5EF4-FFF2-40B4-BE49-F238E27FC236}">
                <a16:creationId xmlns:a16="http://schemas.microsoft.com/office/drawing/2014/main" id="{A521D751-577C-F995-1C5C-2BD9AD3E51D1}"/>
              </a:ext>
            </a:extLst>
          </p:cNvPr>
          <p:cNvSpPr txBox="1"/>
          <p:nvPr/>
        </p:nvSpPr>
        <p:spPr>
          <a:xfrm>
            <a:off x="1797572" y="4268243"/>
            <a:ext cx="649117" cy="223138"/>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850" b="1" i="0" u="none" strike="noStrike" kern="1200" cap="none" spc="0" normalizeH="0" baseline="0" noProof="0" dirty="0">
                <a:ln>
                  <a:noFill/>
                </a:ln>
                <a:solidFill>
                  <a:srgbClr val="EE3224"/>
                </a:solidFill>
                <a:effectLst/>
                <a:uLnTx/>
                <a:uFillTx/>
                <a:latin typeface="Arial" pitchFamily="34" charset="0"/>
                <a:ea typeface="ＭＳ Ｐゴシック"/>
              </a:rPr>
              <a:t>China</a:t>
            </a:r>
          </a:p>
        </p:txBody>
      </p:sp>
      <p:sp>
        <p:nvSpPr>
          <p:cNvPr id="16" name="TextBox 15">
            <a:extLst>
              <a:ext uri="{FF2B5EF4-FFF2-40B4-BE49-F238E27FC236}">
                <a16:creationId xmlns:a16="http://schemas.microsoft.com/office/drawing/2014/main" id="{DD94645F-12D0-BF41-4005-F409530B803A}"/>
              </a:ext>
            </a:extLst>
          </p:cNvPr>
          <p:cNvSpPr txBox="1"/>
          <p:nvPr/>
        </p:nvSpPr>
        <p:spPr>
          <a:xfrm>
            <a:off x="702944" y="4514359"/>
            <a:ext cx="1221106" cy="502702"/>
          </a:xfrm>
          <a:prstGeom prst="rect">
            <a:avLst/>
          </a:prstGeom>
          <a:noFill/>
        </p:spPr>
        <p:txBody>
          <a:bodyPr wrap="square" rtlCol="0">
            <a:spAutoFit/>
          </a:bodyPr>
          <a:lstStyle/>
          <a:p>
            <a:pPr marL="0" marR="0" lvl="0" indent="0" algn="r" defTabSz="914400" rtl="0" eaLnBrk="1" fontAlgn="base" latinLnBrk="0" hangingPunct="1">
              <a:lnSpc>
                <a:spcPct val="100000"/>
              </a:lnSpc>
              <a:spcBef>
                <a:spcPts val="100"/>
              </a:spcBef>
              <a:spcAft>
                <a:spcPct val="0"/>
              </a:spcAft>
              <a:buClrTx/>
              <a:buSzTx/>
              <a:buFontTx/>
              <a:buNone/>
              <a:tabLst/>
              <a:defRPr/>
            </a:pPr>
            <a:r>
              <a:rPr kumimoji="0" lang="en-US" sz="900" b="0" i="0" u="none" strike="noStrike" kern="1200" cap="none" spc="0" normalizeH="0" baseline="0" noProof="0">
                <a:ln>
                  <a:noFill/>
                </a:ln>
                <a:solidFill>
                  <a:srgbClr val="5D656D"/>
                </a:solidFill>
                <a:effectLst/>
                <a:uLnTx/>
                <a:uFillTx/>
                <a:latin typeface="Arial" pitchFamily="34" charset="0"/>
                <a:ea typeface="ＭＳ Ｐゴシック"/>
              </a:rPr>
              <a:t>+</a:t>
            </a:r>
          </a:p>
          <a:p>
            <a:pPr marL="0" marR="0" lvl="0" indent="0" algn="r" defTabSz="914400" rtl="0" eaLnBrk="1" fontAlgn="base" latinLnBrk="0" hangingPunct="1">
              <a:lnSpc>
                <a:spcPct val="100000"/>
              </a:lnSpc>
              <a:spcBef>
                <a:spcPts val="100"/>
              </a:spcBef>
              <a:spcAft>
                <a:spcPct val="0"/>
              </a:spcAft>
              <a:buClrTx/>
              <a:buSzTx/>
              <a:buFontTx/>
              <a:buNone/>
              <a:tabLst/>
              <a:defRPr/>
            </a:pPr>
            <a:r>
              <a:rPr kumimoji="0" lang="en-US" sz="800" b="0" i="0" u="none" strike="noStrike" kern="1200" cap="none" spc="0" normalizeH="0" baseline="0" noProof="0">
                <a:ln>
                  <a:noFill/>
                </a:ln>
                <a:solidFill>
                  <a:srgbClr val="5D656D"/>
                </a:solidFill>
                <a:effectLst/>
                <a:uLnTx/>
                <a:uFillTx/>
                <a:latin typeface="Arial" pitchFamily="34" charset="0"/>
                <a:ea typeface="ＭＳ Ｐゴシック"/>
              </a:rPr>
              <a:t>Economic Growth</a:t>
            </a:r>
          </a:p>
          <a:p>
            <a:pPr marL="0" marR="0" lvl="0" indent="0" algn="r" defTabSz="914400" rtl="0" eaLnBrk="1" fontAlgn="base" latinLnBrk="0" hangingPunct="1">
              <a:lnSpc>
                <a:spcPct val="100000"/>
              </a:lnSpc>
              <a:spcBef>
                <a:spcPts val="100"/>
              </a:spcBef>
              <a:spcAft>
                <a:spcPct val="0"/>
              </a:spcAft>
              <a:buClrTx/>
              <a:buSzTx/>
              <a:buFontTx/>
              <a:buNone/>
              <a:tabLst/>
              <a:defRPr/>
            </a:pPr>
            <a:r>
              <a:rPr kumimoji="0" lang="en-US" sz="800" b="0" i="0" u="none" strike="noStrike" kern="1200" cap="none" spc="0" normalizeH="0" baseline="0" noProof="0">
                <a:ln>
                  <a:noFill/>
                </a:ln>
                <a:solidFill>
                  <a:srgbClr val="5D656D"/>
                </a:solidFill>
                <a:effectLst/>
                <a:uLnTx/>
                <a:uFillTx/>
                <a:latin typeface="Arial" pitchFamily="34" charset="0"/>
                <a:ea typeface="ＭＳ Ｐゴシック"/>
              </a:rPr>
              <a:t>–</a:t>
            </a:r>
            <a:endParaRPr kumimoji="0" lang="en-US" sz="700" b="0" i="0" u="none" strike="noStrike" kern="1200" cap="none" spc="0" normalizeH="0" baseline="0" noProof="0">
              <a:ln>
                <a:noFill/>
              </a:ln>
              <a:solidFill>
                <a:srgbClr val="5D656D"/>
              </a:solidFill>
              <a:effectLst/>
              <a:uLnTx/>
              <a:uFillTx/>
              <a:latin typeface="Arial" pitchFamily="34" charset="0"/>
              <a:ea typeface="ＭＳ Ｐゴシック"/>
            </a:endParaRPr>
          </a:p>
        </p:txBody>
      </p:sp>
      <p:sp>
        <p:nvSpPr>
          <p:cNvPr id="17" name="TextBox 16">
            <a:extLst>
              <a:ext uri="{FF2B5EF4-FFF2-40B4-BE49-F238E27FC236}">
                <a16:creationId xmlns:a16="http://schemas.microsoft.com/office/drawing/2014/main" id="{34B9D5AC-04A2-C5FE-FC22-97498B3A5E7E}"/>
              </a:ext>
            </a:extLst>
          </p:cNvPr>
          <p:cNvSpPr txBox="1"/>
          <p:nvPr/>
        </p:nvSpPr>
        <p:spPr>
          <a:xfrm>
            <a:off x="323850" y="5091961"/>
            <a:ext cx="1600200" cy="623248"/>
          </a:xfrm>
          <a:prstGeom prst="rect">
            <a:avLst/>
          </a:prstGeom>
          <a:noFill/>
        </p:spPr>
        <p:txBody>
          <a:bodyPr wrap="square" rtlCol="0">
            <a:spAutoFit/>
          </a:bodyPr>
          <a:lstStyle/>
          <a:p>
            <a:pPr marL="0" marR="0" lvl="0" indent="0" algn="r" defTabSz="914400" rtl="0" eaLnBrk="1" fontAlgn="base" latinLnBrk="0" hangingPunct="1">
              <a:lnSpc>
                <a:spcPct val="100000"/>
              </a:lnSpc>
              <a:spcBef>
                <a:spcPts val="100"/>
              </a:spcBef>
              <a:spcAft>
                <a:spcPct val="0"/>
              </a:spcAft>
              <a:buClrTx/>
              <a:buSzTx/>
              <a:buFontTx/>
              <a:buNone/>
              <a:tabLst/>
              <a:defRPr/>
            </a:pPr>
            <a:r>
              <a:rPr kumimoji="0" lang="en-US" sz="800" b="0" i="0" u="none" strike="noStrike" kern="1200" cap="none" spc="0" normalizeH="0" baseline="0" noProof="0" dirty="0">
                <a:ln>
                  <a:noFill/>
                </a:ln>
                <a:solidFill>
                  <a:srgbClr val="5D656D"/>
                </a:solidFill>
                <a:effectLst/>
                <a:uLnTx/>
                <a:uFillTx/>
                <a:latin typeface="Arial" pitchFamily="34" charset="0"/>
                <a:ea typeface="ＭＳ Ｐゴシック"/>
              </a:rPr>
              <a:t>Relative Performance of</a:t>
            </a:r>
          </a:p>
          <a:p>
            <a:pPr marL="0" marR="0" lvl="0" indent="0" algn="r" defTabSz="914400" rtl="0" eaLnBrk="1" fontAlgn="base" latinLnBrk="0" hangingPunct="1">
              <a:lnSpc>
                <a:spcPct val="100000"/>
              </a:lnSpc>
              <a:spcBef>
                <a:spcPts val="100"/>
              </a:spcBef>
              <a:spcAft>
                <a:spcPct val="0"/>
              </a:spcAft>
              <a:buClrTx/>
              <a:buSzTx/>
              <a:buFontTx/>
              <a:buNone/>
              <a:tabLst/>
              <a:defRPr/>
            </a:pPr>
            <a:r>
              <a:rPr kumimoji="0" lang="en-US" sz="800" b="0" i="0" u="none" strike="noStrike" kern="1200" cap="none" spc="0" normalizeH="0" baseline="0" noProof="0" dirty="0">
                <a:ln>
                  <a:noFill/>
                </a:ln>
                <a:solidFill>
                  <a:srgbClr val="5D656D"/>
                </a:solidFill>
                <a:effectLst/>
                <a:uLnTx/>
                <a:uFillTx/>
                <a:latin typeface="Arial" pitchFamily="34" charset="0"/>
                <a:ea typeface="ＭＳ Ｐゴシック"/>
              </a:rPr>
              <a:t>Economically Sensitive Assets</a:t>
            </a:r>
          </a:p>
          <a:p>
            <a:pPr marL="0" marR="0" lvl="0" indent="0" algn="r" defTabSz="914400" rtl="0" eaLnBrk="1" fontAlgn="base" latinLnBrk="0" hangingPunct="1">
              <a:lnSpc>
                <a:spcPct val="100000"/>
              </a:lnSpc>
              <a:spcBef>
                <a:spcPts val="100"/>
              </a:spcBef>
              <a:spcAft>
                <a:spcPct val="0"/>
              </a:spcAft>
              <a:buClrTx/>
              <a:buSzTx/>
              <a:buFontTx/>
              <a:buNone/>
              <a:tabLst/>
              <a:defRPr/>
            </a:pPr>
            <a:r>
              <a:rPr kumimoji="0" lang="en-US" sz="800" b="0" i="0" u="none" strike="noStrike" kern="1200" cap="none" spc="0" normalizeH="0" baseline="0" noProof="0" dirty="0">
                <a:ln>
                  <a:noFill/>
                </a:ln>
                <a:solidFill>
                  <a:srgbClr val="5D656D"/>
                </a:solidFill>
                <a:effectLst/>
                <a:uLnTx/>
                <a:uFillTx/>
                <a:latin typeface="Arial" pitchFamily="34" charset="0"/>
                <a:ea typeface="ＭＳ Ｐゴシック"/>
              </a:rPr>
              <a:t>Green = Strong</a:t>
            </a:r>
          </a:p>
          <a:p>
            <a:pPr marL="0" marR="0" lvl="0" indent="0" algn="r" defTabSz="914400" rtl="0" eaLnBrk="1" fontAlgn="base" latinLnBrk="0" hangingPunct="1">
              <a:lnSpc>
                <a:spcPct val="100000"/>
              </a:lnSpc>
              <a:spcBef>
                <a:spcPts val="100"/>
              </a:spcBef>
              <a:spcAft>
                <a:spcPct val="0"/>
              </a:spcAft>
              <a:buClrTx/>
              <a:buSzTx/>
              <a:buFontTx/>
              <a:buNone/>
              <a:tabLst/>
              <a:defRPr/>
            </a:pPr>
            <a:endParaRPr kumimoji="0" lang="en-US" sz="800" b="0" i="0" u="none" strike="noStrike" kern="1200" cap="none" spc="0" normalizeH="0" baseline="0" noProof="0" dirty="0">
              <a:ln>
                <a:noFill/>
              </a:ln>
              <a:solidFill>
                <a:srgbClr val="5D656D"/>
              </a:solidFill>
              <a:effectLst/>
              <a:uLnTx/>
              <a:uFillTx/>
              <a:latin typeface="Arial" pitchFamily="34" charset="0"/>
              <a:ea typeface="ＭＳ Ｐゴシック"/>
            </a:endParaRPr>
          </a:p>
        </p:txBody>
      </p:sp>
      <p:sp>
        <p:nvSpPr>
          <p:cNvPr id="18" name="TextBox 17">
            <a:extLst>
              <a:ext uri="{FF2B5EF4-FFF2-40B4-BE49-F238E27FC236}">
                <a16:creationId xmlns:a16="http://schemas.microsoft.com/office/drawing/2014/main" id="{63D16356-BA50-FB6B-8A3A-E1E0EAA206A8}"/>
              </a:ext>
            </a:extLst>
          </p:cNvPr>
          <p:cNvSpPr txBox="1"/>
          <p:nvPr/>
        </p:nvSpPr>
        <p:spPr>
          <a:xfrm>
            <a:off x="6003878" y="3762452"/>
            <a:ext cx="1343644" cy="223138"/>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50" b="1" i="0" u="none" strike="noStrike" kern="1200" cap="none" spc="0" normalizeH="0" baseline="0" noProof="0" dirty="0">
                <a:ln>
                  <a:noFill/>
                </a:ln>
                <a:solidFill>
                  <a:srgbClr val="768692"/>
                </a:solidFill>
                <a:effectLst/>
                <a:uLnTx/>
                <a:uFillTx/>
                <a:latin typeface="Arial" pitchFamily="34" charset="0"/>
                <a:ea typeface="ＭＳ Ｐゴシック"/>
              </a:rPr>
              <a:t>India, Mexico</a:t>
            </a:r>
          </a:p>
        </p:txBody>
      </p:sp>
      <p:sp>
        <p:nvSpPr>
          <p:cNvPr id="21" name="Oval 20">
            <a:extLst>
              <a:ext uri="{FF2B5EF4-FFF2-40B4-BE49-F238E27FC236}">
                <a16:creationId xmlns:a16="http://schemas.microsoft.com/office/drawing/2014/main" id="{1C224647-D384-14F9-E654-03359C742889}"/>
              </a:ext>
            </a:extLst>
          </p:cNvPr>
          <p:cNvSpPr/>
          <p:nvPr/>
        </p:nvSpPr>
        <p:spPr>
          <a:xfrm>
            <a:off x="6052630" y="3992990"/>
            <a:ext cx="496087" cy="496087"/>
          </a:xfrm>
          <a:prstGeom prst="ellipse">
            <a:avLst/>
          </a:prstGeom>
          <a:solidFill>
            <a:srgbClr val="768692">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Arial"/>
              <a:ea typeface="+mn-ea"/>
              <a:cs typeface="+mn-cs"/>
            </a:endParaRPr>
          </a:p>
        </p:txBody>
      </p:sp>
      <p:sp>
        <p:nvSpPr>
          <p:cNvPr id="22" name="TextBox 21">
            <a:extLst>
              <a:ext uri="{FF2B5EF4-FFF2-40B4-BE49-F238E27FC236}">
                <a16:creationId xmlns:a16="http://schemas.microsoft.com/office/drawing/2014/main" id="{F7340752-6855-607B-091F-91513798C8D0}"/>
              </a:ext>
            </a:extLst>
          </p:cNvPr>
          <p:cNvSpPr txBox="1"/>
          <p:nvPr/>
        </p:nvSpPr>
        <p:spPr>
          <a:xfrm>
            <a:off x="7046510" y="4436888"/>
            <a:ext cx="939915" cy="223138"/>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850" b="1" i="0" u="none" strike="noStrike" kern="1200" cap="none" spc="0" normalizeH="0" baseline="0" noProof="0" dirty="0">
                <a:ln>
                  <a:noFill/>
                </a:ln>
                <a:solidFill>
                  <a:srgbClr val="70BF4A"/>
                </a:solidFill>
                <a:effectLst/>
                <a:uLnTx/>
                <a:uFillTx/>
                <a:latin typeface="Arial" pitchFamily="34" charset="0"/>
                <a:ea typeface="ＭＳ Ｐゴシック"/>
              </a:rPr>
              <a:t>Eurozone</a:t>
            </a:r>
          </a:p>
        </p:txBody>
      </p:sp>
      <p:sp>
        <p:nvSpPr>
          <p:cNvPr id="38" name="Oval 37">
            <a:extLst>
              <a:ext uri="{FF2B5EF4-FFF2-40B4-BE49-F238E27FC236}">
                <a16:creationId xmlns:a16="http://schemas.microsoft.com/office/drawing/2014/main" id="{5A9F6138-146B-5243-0B64-D1986278E365}"/>
              </a:ext>
            </a:extLst>
          </p:cNvPr>
          <p:cNvSpPr/>
          <p:nvPr/>
        </p:nvSpPr>
        <p:spPr>
          <a:xfrm>
            <a:off x="6762499" y="4415613"/>
            <a:ext cx="496087" cy="496087"/>
          </a:xfrm>
          <a:prstGeom prst="ellipse">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Arial"/>
              <a:ea typeface="+mn-ea"/>
              <a:cs typeface="+mn-cs"/>
            </a:endParaRPr>
          </a:p>
        </p:txBody>
      </p:sp>
      <p:sp>
        <p:nvSpPr>
          <p:cNvPr id="45" name="Oval 44">
            <a:extLst>
              <a:ext uri="{FF2B5EF4-FFF2-40B4-BE49-F238E27FC236}">
                <a16:creationId xmlns:a16="http://schemas.microsoft.com/office/drawing/2014/main" id="{701B3195-883C-6C10-B998-6291F46123AB}"/>
              </a:ext>
            </a:extLst>
          </p:cNvPr>
          <p:cNvSpPr/>
          <p:nvPr/>
        </p:nvSpPr>
        <p:spPr>
          <a:xfrm>
            <a:off x="6384441" y="4207011"/>
            <a:ext cx="496087" cy="496087"/>
          </a:xfrm>
          <a:prstGeom prst="ellipse">
            <a:avLst/>
          </a:prstGeom>
          <a:solidFill>
            <a:srgbClr val="368727">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Arial"/>
              <a:ea typeface="+mn-ea"/>
              <a:cs typeface="+mn-cs"/>
            </a:endParaRPr>
          </a:p>
        </p:txBody>
      </p:sp>
      <p:sp>
        <p:nvSpPr>
          <p:cNvPr id="46" name="TextBox 45">
            <a:extLst>
              <a:ext uri="{FF2B5EF4-FFF2-40B4-BE49-F238E27FC236}">
                <a16:creationId xmlns:a16="http://schemas.microsoft.com/office/drawing/2014/main" id="{2B7E9B57-9FFF-856B-121E-4E854F1915D6}"/>
              </a:ext>
            </a:extLst>
          </p:cNvPr>
          <p:cNvSpPr txBox="1"/>
          <p:nvPr/>
        </p:nvSpPr>
        <p:spPr>
          <a:xfrm>
            <a:off x="6477114" y="4003471"/>
            <a:ext cx="1343644" cy="223138"/>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50" b="1" i="0" u="none" strike="noStrike" kern="1200" cap="none" spc="0" normalizeH="0" baseline="0" noProof="0" dirty="0">
                <a:ln>
                  <a:noFill/>
                </a:ln>
                <a:solidFill>
                  <a:srgbClr val="368727"/>
                </a:solidFill>
                <a:effectLst/>
                <a:uLnTx/>
                <a:uFillTx/>
                <a:latin typeface="Arial" pitchFamily="34" charset="0"/>
                <a:ea typeface="ＭＳ Ｐゴシック"/>
              </a:rPr>
              <a:t>Japan</a:t>
            </a:r>
          </a:p>
        </p:txBody>
      </p:sp>
      <p:sp>
        <p:nvSpPr>
          <p:cNvPr id="47" name="TextBox 46">
            <a:extLst>
              <a:ext uri="{FF2B5EF4-FFF2-40B4-BE49-F238E27FC236}">
                <a16:creationId xmlns:a16="http://schemas.microsoft.com/office/drawing/2014/main" id="{7E029A28-9C6F-4D96-76CB-D29251B55E69}"/>
              </a:ext>
            </a:extLst>
          </p:cNvPr>
          <p:cNvSpPr txBox="1"/>
          <p:nvPr/>
        </p:nvSpPr>
        <p:spPr>
          <a:xfrm>
            <a:off x="7046510" y="4582093"/>
            <a:ext cx="939915" cy="223138"/>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850" b="1" i="0" u="none" strike="noStrike" kern="1200" cap="none" spc="0" normalizeH="0" baseline="0" noProof="0" dirty="0">
                <a:ln>
                  <a:noFill/>
                </a:ln>
                <a:solidFill>
                  <a:srgbClr val="004F6B"/>
                </a:solidFill>
                <a:effectLst/>
                <a:uLnTx/>
                <a:uFillTx/>
                <a:latin typeface="Arial" pitchFamily="34" charset="0"/>
                <a:ea typeface="ＭＳ Ｐゴシック"/>
              </a:rPr>
              <a:t>UK</a:t>
            </a:r>
          </a:p>
        </p:txBody>
      </p:sp>
      <p:sp>
        <p:nvSpPr>
          <p:cNvPr id="48" name="TextBox 47">
            <a:extLst>
              <a:ext uri="{FF2B5EF4-FFF2-40B4-BE49-F238E27FC236}">
                <a16:creationId xmlns:a16="http://schemas.microsoft.com/office/drawing/2014/main" id="{9DAE416E-6AEC-BAD1-292C-08BB11254960}"/>
              </a:ext>
            </a:extLst>
          </p:cNvPr>
          <p:cNvSpPr txBox="1"/>
          <p:nvPr/>
        </p:nvSpPr>
        <p:spPr>
          <a:xfrm>
            <a:off x="6859497" y="4128121"/>
            <a:ext cx="1690118" cy="314702"/>
          </a:xfrm>
          <a:prstGeom prst="rect">
            <a:avLst/>
          </a:prstGeom>
          <a:noFill/>
        </p:spPr>
        <p:txBody>
          <a:bodyPr wrap="square">
            <a:spAutoFit/>
          </a:body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sz="850" b="1" i="0" u="none" strike="noStrike" kern="1200" cap="none" spc="0" normalizeH="0" baseline="0" noProof="0" dirty="0">
                <a:ln>
                  <a:noFill/>
                </a:ln>
                <a:solidFill>
                  <a:srgbClr val="298FC2"/>
                </a:solidFill>
                <a:effectLst/>
                <a:uLnTx/>
                <a:uFillTx/>
                <a:latin typeface="Arial" pitchFamily="34" charset="0"/>
                <a:ea typeface="ＭＳ Ｐゴシック"/>
              </a:rPr>
              <a:t>U.S., Australia, </a:t>
            </a:r>
            <a:br>
              <a:rPr kumimoji="0" lang="en-US" sz="850" b="1" i="0" u="none" strike="noStrike" kern="1200" cap="none" spc="0" normalizeH="0" baseline="0" noProof="0" dirty="0">
                <a:ln>
                  <a:noFill/>
                </a:ln>
                <a:solidFill>
                  <a:srgbClr val="298FC2"/>
                </a:solidFill>
                <a:effectLst/>
                <a:uLnTx/>
                <a:uFillTx/>
                <a:latin typeface="Arial" pitchFamily="34" charset="0"/>
                <a:ea typeface="ＭＳ Ｐゴシック"/>
              </a:rPr>
            </a:br>
            <a:r>
              <a:rPr kumimoji="0" lang="en-US" sz="850" b="1" i="0" u="none" strike="noStrike" kern="1200" cap="none" spc="0" normalizeH="0" baseline="0" noProof="0" dirty="0">
                <a:ln>
                  <a:noFill/>
                </a:ln>
                <a:solidFill>
                  <a:srgbClr val="298FC2"/>
                </a:solidFill>
                <a:effectLst/>
                <a:uLnTx/>
                <a:uFillTx/>
                <a:latin typeface="Arial" pitchFamily="34" charset="0"/>
                <a:ea typeface="ＭＳ Ｐゴシック"/>
              </a:rPr>
              <a:t>Canada, Korea, Brazil</a:t>
            </a:r>
            <a:endParaRPr kumimoji="0" lang="en-US" sz="850" b="0" i="0" u="none" strike="noStrike" kern="1200" cap="none" spc="0" normalizeH="0" baseline="0" noProof="0" dirty="0">
              <a:ln>
                <a:noFill/>
              </a:ln>
              <a:solidFill>
                <a:srgbClr val="298FC2"/>
              </a:solidFill>
              <a:effectLst/>
              <a:uLnTx/>
              <a:uFillTx/>
              <a:latin typeface="Arial" pitchFamily="34" charset="0"/>
              <a:ea typeface="ＭＳ Ｐゴシック"/>
            </a:endParaRPr>
          </a:p>
        </p:txBody>
      </p:sp>
      <p:sp>
        <p:nvSpPr>
          <p:cNvPr id="49" name="Freeform: Shape 48">
            <a:extLst>
              <a:ext uri="{FF2B5EF4-FFF2-40B4-BE49-F238E27FC236}">
                <a16:creationId xmlns:a16="http://schemas.microsoft.com/office/drawing/2014/main" id="{EF231759-4E86-4471-CA76-669E314AF80B}"/>
              </a:ext>
            </a:extLst>
          </p:cNvPr>
          <p:cNvSpPr/>
          <p:nvPr/>
        </p:nvSpPr>
        <p:spPr>
          <a:xfrm>
            <a:off x="1951256" y="4518297"/>
            <a:ext cx="248045" cy="496088"/>
          </a:xfrm>
          <a:custGeom>
            <a:avLst/>
            <a:gdLst>
              <a:gd name="connsiteX0" fmla="*/ 1 w 248045"/>
              <a:gd name="connsiteY0" fmla="*/ 0 h 496088"/>
              <a:gd name="connsiteX1" fmla="*/ 248045 w 248045"/>
              <a:gd name="connsiteY1" fmla="*/ 248044 h 496088"/>
              <a:gd name="connsiteX2" fmla="*/ 1 w 248045"/>
              <a:gd name="connsiteY2" fmla="*/ 496088 h 496088"/>
              <a:gd name="connsiteX3" fmla="*/ 0 w 248045"/>
              <a:gd name="connsiteY3" fmla="*/ 496088 h 496088"/>
              <a:gd name="connsiteX4" fmla="*/ 0 w 248045"/>
              <a:gd name="connsiteY4" fmla="*/ 0 h 496088"/>
              <a:gd name="connsiteX5" fmla="*/ 1 w 248045"/>
              <a:gd name="connsiteY5" fmla="*/ 0 h 4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045" h="496088">
                <a:moveTo>
                  <a:pt x="1" y="0"/>
                </a:moveTo>
                <a:cubicBezTo>
                  <a:pt x="136992" y="0"/>
                  <a:pt x="248045" y="111053"/>
                  <a:pt x="248045" y="248044"/>
                </a:cubicBezTo>
                <a:cubicBezTo>
                  <a:pt x="248045" y="385035"/>
                  <a:pt x="136992" y="496088"/>
                  <a:pt x="1" y="496088"/>
                </a:cubicBezTo>
                <a:lnTo>
                  <a:pt x="0" y="496088"/>
                </a:lnTo>
                <a:lnTo>
                  <a:pt x="0" y="0"/>
                </a:lnTo>
                <a:lnTo>
                  <a:pt x="1" y="0"/>
                </a:lnTo>
                <a:close/>
              </a:path>
            </a:pathLst>
          </a:custGeom>
          <a:solidFill>
            <a:srgbClr val="EE3224">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Arial"/>
              <a:ea typeface="+mn-ea"/>
              <a:cs typeface="+mn-cs"/>
            </a:endParaRPr>
          </a:p>
        </p:txBody>
      </p:sp>
      <p:sp>
        <p:nvSpPr>
          <p:cNvPr id="50" name="Freeform: Shape 49">
            <a:extLst>
              <a:ext uri="{FF2B5EF4-FFF2-40B4-BE49-F238E27FC236}">
                <a16:creationId xmlns:a16="http://schemas.microsoft.com/office/drawing/2014/main" id="{461AF9FB-1DA4-2568-A6AC-F224BC7FD669}"/>
              </a:ext>
            </a:extLst>
          </p:cNvPr>
          <p:cNvSpPr/>
          <p:nvPr/>
        </p:nvSpPr>
        <p:spPr>
          <a:xfrm>
            <a:off x="7853790" y="4518297"/>
            <a:ext cx="248043" cy="496088"/>
          </a:xfrm>
          <a:custGeom>
            <a:avLst/>
            <a:gdLst>
              <a:gd name="connsiteX0" fmla="*/ 248043 w 248043"/>
              <a:gd name="connsiteY0" fmla="*/ 0 h 496088"/>
              <a:gd name="connsiteX1" fmla="*/ 248043 w 248043"/>
              <a:gd name="connsiteY1" fmla="*/ 496088 h 496088"/>
              <a:gd name="connsiteX2" fmla="*/ 198054 w 248043"/>
              <a:gd name="connsiteY2" fmla="*/ 491049 h 496088"/>
              <a:gd name="connsiteX3" fmla="*/ 0 w 248043"/>
              <a:gd name="connsiteY3" fmla="*/ 248044 h 496088"/>
              <a:gd name="connsiteX4" fmla="*/ 198054 w 248043"/>
              <a:gd name="connsiteY4" fmla="*/ 5039 h 496088"/>
              <a:gd name="connsiteX5" fmla="*/ 248043 w 248043"/>
              <a:gd name="connsiteY5" fmla="*/ 0 h 4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043" h="496088">
                <a:moveTo>
                  <a:pt x="248043" y="0"/>
                </a:moveTo>
                <a:lnTo>
                  <a:pt x="248043" y="496088"/>
                </a:lnTo>
                <a:lnTo>
                  <a:pt x="198054" y="491049"/>
                </a:lnTo>
                <a:cubicBezTo>
                  <a:pt x="85025" y="467920"/>
                  <a:pt x="0" y="367911"/>
                  <a:pt x="0" y="248044"/>
                </a:cubicBezTo>
                <a:cubicBezTo>
                  <a:pt x="0" y="128177"/>
                  <a:pt x="85025" y="28169"/>
                  <a:pt x="198054" y="5039"/>
                </a:cubicBezTo>
                <a:lnTo>
                  <a:pt x="248043" y="0"/>
                </a:lnTo>
                <a:close/>
              </a:path>
            </a:pathLst>
          </a:custGeom>
          <a:solidFill>
            <a:srgbClr val="EE3224">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Arial"/>
              <a:ea typeface="+mn-ea"/>
              <a:cs typeface="+mn-cs"/>
            </a:endParaRPr>
          </a:p>
        </p:txBody>
      </p:sp>
      <p:sp>
        <p:nvSpPr>
          <p:cNvPr id="51" name="Oval 50">
            <a:extLst>
              <a:ext uri="{FF2B5EF4-FFF2-40B4-BE49-F238E27FC236}">
                <a16:creationId xmlns:a16="http://schemas.microsoft.com/office/drawing/2014/main" id="{21E37E2C-F4BF-9CB9-51BF-21A5B2DEEE49}"/>
              </a:ext>
            </a:extLst>
          </p:cNvPr>
          <p:cNvSpPr/>
          <p:nvPr/>
        </p:nvSpPr>
        <p:spPr>
          <a:xfrm>
            <a:off x="6924325" y="4595876"/>
            <a:ext cx="496087" cy="496087"/>
          </a:xfrm>
          <a:prstGeom prst="ellipse">
            <a:avLst/>
          </a:prstGeom>
          <a:solidFill>
            <a:srgbClr val="70BF4A">
              <a:alpha val="81961"/>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Arial"/>
              <a:ea typeface="+mn-ea"/>
              <a:cs typeface="+mn-cs"/>
            </a:endParaRPr>
          </a:p>
        </p:txBody>
      </p:sp>
      <p:sp>
        <p:nvSpPr>
          <p:cNvPr id="52" name="Oval 51">
            <a:extLst>
              <a:ext uri="{FF2B5EF4-FFF2-40B4-BE49-F238E27FC236}">
                <a16:creationId xmlns:a16="http://schemas.microsoft.com/office/drawing/2014/main" id="{DAC0A94D-D1E0-5C64-0DD2-0CB4B40670BD}"/>
              </a:ext>
            </a:extLst>
          </p:cNvPr>
          <p:cNvSpPr/>
          <p:nvPr/>
        </p:nvSpPr>
        <p:spPr>
          <a:xfrm>
            <a:off x="7182305" y="4763536"/>
            <a:ext cx="496087" cy="496087"/>
          </a:xfrm>
          <a:prstGeom prst="ellipse">
            <a:avLst/>
          </a:prstGeom>
          <a:solidFill>
            <a:srgbClr val="004F6B">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Arial"/>
              <a:ea typeface="+mn-ea"/>
              <a:cs typeface="+mn-cs"/>
            </a:endParaRPr>
          </a:p>
        </p:txBody>
      </p:sp>
    </p:spTree>
    <p:extLst>
      <p:ext uri="{BB962C8B-B14F-4D97-AF65-F5344CB8AC3E}">
        <p14:creationId xmlns:p14="http://schemas.microsoft.com/office/powerpoint/2010/main" val="17556096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3">
            <a:extLst>
              <a:ext uri="{FF2B5EF4-FFF2-40B4-BE49-F238E27FC236}">
                <a16:creationId xmlns:a16="http://schemas.microsoft.com/office/drawing/2014/main" id="{7FC6D213-CB83-D174-8638-DED82C321828}"/>
              </a:ext>
            </a:extLst>
          </p:cNvPr>
          <p:cNvSpPr>
            <a:spLocks noGrp="1"/>
          </p:cNvSpPr>
          <p:nvPr>
            <p:ph type="title"/>
          </p:nvPr>
        </p:nvSpPr>
        <p:spPr/>
        <p:txBody>
          <a:bodyPr>
            <a:normAutofit fontScale="90000"/>
          </a:bodyPr>
          <a:lstStyle/>
          <a:p>
            <a:r>
              <a:rPr lang="en-US" sz="2700" dirty="0"/>
              <a:t>Adjustments to Higher Inflation Vary Across the World</a:t>
            </a:r>
            <a:br>
              <a:rPr lang="en-US" dirty="0"/>
            </a:br>
            <a:endParaRPr lang="en-US" sz="1300" dirty="0">
              <a:solidFill>
                <a:schemeClr val="accent5"/>
              </a:solidFill>
            </a:endParaRPr>
          </a:p>
        </p:txBody>
      </p:sp>
      <p:sp>
        <p:nvSpPr>
          <p:cNvPr id="8" name="Rectangle 7">
            <a:extLst>
              <a:ext uri="{FF2B5EF4-FFF2-40B4-BE49-F238E27FC236}">
                <a16:creationId xmlns:a16="http://schemas.microsoft.com/office/drawing/2014/main" id="{CFEDD6EB-EBB4-4FAF-ABC0-518D858E79B8}"/>
              </a:ext>
            </a:extLst>
          </p:cNvPr>
          <p:cNvSpPr/>
          <p:nvPr/>
        </p:nvSpPr>
        <p:spPr>
          <a:xfrm>
            <a:off x="323654" y="1387399"/>
            <a:ext cx="4038600" cy="307777"/>
          </a:xfrm>
          <a:prstGeom prst="rect">
            <a:avLst/>
          </a:prstGeom>
        </p:spPr>
        <p:txBody>
          <a:bodyPr wrap="square">
            <a:spAutoFit/>
          </a:bodyPr>
          <a:lstStyle/>
          <a:p>
            <a:pPr marL="0" marR="0" lvl="0" indent="0" algn="l" defTabSz="914400" rtl="0" eaLnBrk="1" fontAlgn="auto" latinLnBrk="0" hangingPunct="1">
              <a:lnSpc>
                <a:spcPct val="100000"/>
              </a:lnSpc>
              <a:spcBef>
                <a:spcPct val="20000"/>
              </a:spcBef>
              <a:spcAft>
                <a:spcPts val="0"/>
              </a:spcAft>
              <a:buClrTx/>
              <a:buSzTx/>
              <a:buFontTx/>
              <a:buNone/>
              <a:tabLst/>
              <a:defRPr sz="1200" b="0" i="0" u="none" strike="noStrike" kern="1200" baseline="0">
                <a:solidFill>
                  <a:srgbClr val="677718"/>
                </a:solidFill>
                <a:latin typeface="Arial" pitchFamily="34" charset="0"/>
                <a:ea typeface="+mn-ea"/>
                <a:cs typeface="Arial" pitchFamily="34" charset="0"/>
              </a:defRPr>
            </a:pPr>
            <a:r>
              <a:rPr kumimoji="0" lang="en-US" sz="1400" b="1" i="0" u="none" strike="noStrike" kern="1200" cap="none" spc="0" normalizeH="0" baseline="0" noProof="0" dirty="0">
                <a:ln>
                  <a:noFill/>
                </a:ln>
                <a:solidFill>
                  <a:srgbClr val="000000"/>
                </a:solidFill>
                <a:effectLst/>
                <a:uLnTx/>
                <a:uFillTx/>
                <a:latin typeface="Arial" pitchFamily="34" charset="0"/>
                <a:ea typeface="ＭＳ Ｐゴシック"/>
                <a:cs typeface="Arial" pitchFamily="34" charset="0"/>
              </a:rPr>
              <a:t>Global Monetary Policy and Inflation Trend</a:t>
            </a:r>
          </a:p>
        </p:txBody>
      </p:sp>
      <p:sp>
        <p:nvSpPr>
          <p:cNvPr id="9" name="TextBox 1">
            <a:extLst>
              <a:ext uri="{FF2B5EF4-FFF2-40B4-BE49-F238E27FC236}">
                <a16:creationId xmlns:a16="http://schemas.microsoft.com/office/drawing/2014/main" id="{DF36524B-1D9F-BC85-DBBE-3FC933D6AFC6}"/>
              </a:ext>
            </a:extLst>
          </p:cNvPr>
          <p:cNvSpPr txBox="1"/>
          <p:nvPr/>
        </p:nvSpPr>
        <p:spPr>
          <a:xfrm>
            <a:off x="1451296" y="5462388"/>
            <a:ext cx="2440396" cy="262177"/>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6-Month Change in Year-over-Year CPI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 name="Rectangle 4">
            <a:extLst>
              <a:ext uri="{FF2B5EF4-FFF2-40B4-BE49-F238E27FC236}">
                <a16:creationId xmlns:a16="http://schemas.microsoft.com/office/drawing/2014/main" id="{1DEF8488-7466-04D0-D520-F72D49B34802}"/>
              </a:ext>
            </a:extLst>
          </p:cNvPr>
          <p:cNvSpPr/>
          <p:nvPr/>
        </p:nvSpPr>
        <p:spPr>
          <a:xfrm>
            <a:off x="4714205" y="1387399"/>
            <a:ext cx="4038600" cy="307777"/>
          </a:xfrm>
          <a:prstGeom prst="rect">
            <a:avLst/>
          </a:prstGeom>
        </p:spPr>
        <p:txBody>
          <a:bodyPr wrap="square">
            <a:spAutoFit/>
          </a:bodyPr>
          <a:lstStyle/>
          <a:p>
            <a:pPr marL="0" marR="0" lvl="0" indent="0" algn="l" defTabSz="914400" rtl="0" eaLnBrk="1" fontAlgn="auto" latinLnBrk="0" hangingPunct="1">
              <a:lnSpc>
                <a:spcPct val="100000"/>
              </a:lnSpc>
              <a:spcBef>
                <a:spcPct val="20000"/>
              </a:spcBef>
              <a:spcAft>
                <a:spcPts val="0"/>
              </a:spcAft>
              <a:buClrTx/>
              <a:buSzTx/>
              <a:buFontTx/>
              <a:buNone/>
              <a:tabLst/>
              <a:defRPr sz="1200" b="0" i="0" u="none" strike="noStrike" kern="1200" baseline="0">
                <a:solidFill>
                  <a:srgbClr val="677718"/>
                </a:solidFill>
                <a:latin typeface="Arial" pitchFamily="34" charset="0"/>
                <a:ea typeface="+mn-ea"/>
                <a:cs typeface="Arial" pitchFamily="34" charset="0"/>
              </a:defRPr>
            </a:pPr>
            <a:r>
              <a:rPr kumimoji="0" lang="en-US" sz="1400" b="1" i="0" u="none" strike="noStrike" kern="1200" cap="none" spc="0" normalizeH="0" baseline="0" noProof="0" dirty="0">
                <a:ln>
                  <a:noFill/>
                </a:ln>
                <a:solidFill>
                  <a:srgbClr val="000000"/>
                </a:solidFill>
                <a:effectLst/>
                <a:uLnTx/>
                <a:uFillTx/>
                <a:latin typeface="Arial" pitchFamily="34" charset="0"/>
                <a:ea typeface="ＭＳ Ｐゴシック"/>
                <a:cs typeface="Arial" pitchFamily="34" charset="0"/>
              </a:rPr>
              <a:t>Household Spending on Food and Energy</a:t>
            </a:r>
          </a:p>
        </p:txBody>
      </p:sp>
      <p:sp>
        <p:nvSpPr>
          <p:cNvPr id="18" name="TextBox 1">
            <a:extLst>
              <a:ext uri="{FF2B5EF4-FFF2-40B4-BE49-F238E27FC236}">
                <a16:creationId xmlns:a16="http://schemas.microsoft.com/office/drawing/2014/main" id="{AD07CC9A-18C6-5215-0B3C-58A512D2D12B}"/>
              </a:ext>
            </a:extLst>
          </p:cNvPr>
          <p:cNvSpPr txBox="1"/>
          <p:nvPr/>
        </p:nvSpPr>
        <p:spPr>
          <a:xfrm>
            <a:off x="345334" y="1944971"/>
            <a:ext cx="1358522" cy="262177"/>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Real Policy Rates</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aphicFrame>
        <p:nvGraphicFramePr>
          <p:cNvPr id="2" name="Chart 1">
            <a:extLst>
              <a:ext uri="{FF2B5EF4-FFF2-40B4-BE49-F238E27FC236}">
                <a16:creationId xmlns:a16="http://schemas.microsoft.com/office/drawing/2014/main" id="{C0178775-0935-6CE4-4446-460028F1675C}"/>
              </a:ext>
            </a:extLst>
          </p:cNvPr>
          <p:cNvGraphicFramePr>
            <a:graphicFrameLocks/>
          </p:cNvGraphicFramePr>
          <p:nvPr/>
        </p:nvGraphicFramePr>
        <p:xfrm>
          <a:off x="4719194" y="1526525"/>
          <a:ext cx="4203030" cy="4625810"/>
        </p:xfrm>
        <a:graphic>
          <a:graphicData uri="http://schemas.openxmlformats.org/drawingml/2006/chart">
            <c:chart xmlns:c="http://schemas.openxmlformats.org/drawingml/2006/chart" xmlns:r="http://schemas.openxmlformats.org/officeDocument/2006/relationships" r:id="rId3"/>
          </a:graphicData>
        </a:graphic>
      </p:graphicFrame>
      <p:sp>
        <p:nvSpPr>
          <p:cNvPr id="7" name="TextBox 1">
            <a:extLst>
              <a:ext uri="{FF2B5EF4-FFF2-40B4-BE49-F238E27FC236}">
                <a16:creationId xmlns:a16="http://schemas.microsoft.com/office/drawing/2014/main" id="{CE942156-84BE-E451-568C-668FB805A770}"/>
              </a:ext>
            </a:extLst>
          </p:cNvPr>
          <p:cNvSpPr txBox="1"/>
          <p:nvPr/>
        </p:nvSpPr>
        <p:spPr>
          <a:xfrm>
            <a:off x="4714627" y="1944971"/>
            <a:ext cx="2890974" cy="262177"/>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srgbClr val="298FC2">
                    <a:lumMod val="50000"/>
                  </a:srgbClr>
                </a:solidFill>
                <a:effectLst/>
                <a:uLnTx/>
                <a:uFillTx/>
                <a:latin typeface="Arial" panose="020B0604020202020204" pitchFamily="34" charset="0"/>
                <a:ea typeface="+mn-ea"/>
                <a:cs typeface="Arial" panose="020B0604020202020204" pitchFamily="34" charset="0"/>
              </a:rPr>
              <a:t>Share of Disposable Income</a:t>
            </a:r>
          </a:p>
        </p:txBody>
      </p:sp>
      <p:graphicFrame>
        <p:nvGraphicFramePr>
          <p:cNvPr id="10" name="Table 9">
            <a:extLst>
              <a:ext uri="{FF2B5EF4-FFF2-40B4-BE49-F238E27FC236}">
                <a16:creationId xmlns:a16="http://schemas.microsoft.com/office/drawing/2014/main" id="{5C7540AD-D716-2DB5-25E3-5417428437AA}"/>
              </a:ext>
            </a:extLst>
          </p:cNvPr>
          <p:cNvGraphicFramePr>
            <a:graphicFrameLocks noGrp="1"/>
          </p:cNvGraphicFramePr>
          <p:nvPr/>
        </p:nvGraphicFramePr>
        <p:xfrm>
          <a:off x="5895175" y="2327224"/>
          <a:ext cx="2468880" cy="420624"/>
        </p:xfrm>
        <a:graphic>
          <a:graphicData uri="http://schemas.openxmlformats.org/drawingml/2006/table">
            <a:tbl>
              <a:tblPr firstRow="1" bandRow="1">
                <a:tableStyleId>{5C22544A-7EE6-4342-B048-85BDC9FD1C3A}</a:tableStyleId>
              </a:tblPr>
              <a:tblGrid>
                <a:gridCol w="1188720">
                  <a:extLst>
                    <a:ext uri="{9D8B030D-6E8A-4147-A177-3AD203B41FA5}">
                      <a16:colId xmlns:a16="http://schemas.microsoft.com/office/drawing/2014/main" val="20000"/>
                    </a:ext>
                  </a:extLst>
                </a:gridCol>
                <a:gridCol w="731520">
                  <a:extLst>
                    <a:ext uri="{9D8B030D-6E8A-4147-A177-3AD203B41FA5}">
                      <a16:colId xmlns:a16="http://schemas.microsoft.com/office/drawing/2014/main" val="20001"/>
                    </a:ext>
                  </a:extLst>
                </a:gridCol>
                <a:gridCol w="548640">
                  <a:extLst>
                    <a:ext uri="{9D8B030D-6E8A-4147-A177-3AD203B41FA5}">
                      <a16:colId xmlns:a16="http://schemas.microsoft.com/office/drawing/2014/main" val="552842601"/>
                    </a:ext>
                  </a:extLst>
                </a:gridCol>
              </a:tblGrid>
              <a:tr h="21031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000" b="1" dirty="0">
                          <a:latin typeface="Arial" panose="020B0604020202020204" pitchFamily="34" charset="0"/>
                          <a:cs typeface="Arial" panose="020B0604020202020204" pitchFamily="34" charset="0"/>
                        </a:rPr>
                        <a:t>Commodity Index</a:t>
                      </a:r>
                    </a:p>
                  </a:txBody>
                  <a:tcPr marR="18288" marT="9144" marB="9144" anchor="ctr">
                    <a:lnL w="38100" cap="flat" cmpd="sng" algn="ctr">
                      <a:no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768692"/>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dirty="0">
                          <a:solidFill>
                            <a:schemeClr val="bg1"/>
                          </a:solidFill>
                          <a:latin typeface="Arial" panose="020B0604020202020204" pitchFamily="34" charset="0"/>
                          <a:cs typeface="Arial" panose="020B0604020202020204" pitchFamily="34" charset="0"/>
                        </a:rPr>
                        <a:t>Agriculture</a:t>
                      </a:r>
                    </a:p>
                  </a:txBody>
                  <a:tcPr marL="0" marR="0" marT="9144" marB="9144"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768692"/>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dirty="0">
                          <a:solidFill>
                            <a:schemeClr val="bg1"/>
                          </a:solidFill>
                          <a:latin typeface="Arial" panose="020B0604020202020204" pitchFamily="34" charset="0"/>
                          <a:cs typeface="Arial" panose="020B0604020202020204" pitchFamily="34" charset="0"/>
                        </a:rPr>
                        <a:t>Energy</a:t>
                      </a:r>
                    </a:p>
                  </a:txBody>
                  <a:tcPr marL="0" marR="0" marT="9144" marB="9144" anchor="ctr">
                    <a:lnL w="9525" cap="flat" cmpd="sng" algn="ctr">
                      <a:solidFill>
                        <a:schemeClr val="bg1">
                          <a:lumMod val="95000"/>
                        </a:schemeClr>
                      </a:solid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768692"/>
                    </a:solidFill>
                  </a:tcPr>
                </a:tc>
                <a:extLst>
                  <a:ext uri="{0D108BD9-81ED-4DB2-BD59-A6C34878D82A}">
                    <a16:rowId xmlns:a16="http://schemas.microsoft.com/office/drawing/2014/main" val="10001"/>
                  </a:ext>
                </a:extLst>
              </a:tr>
              <a:tr h="21031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b="1" dirty="0">
                          <a:latin typeface="Arial" panose="020B0604020202020204" pitchFamily="34" charset="0"/>
                          <a:cs typeface="Arial" panose="020B0604020202020204" pitchFamily="34" charset="0"/>
                        </a:rPr>
                        <a:t>6-Month Return</a:t>
                      </a:r>
                    </a:p>
                  </a:txBody>
                  <a:tcPr marR="27432" marT="0" marB="0" anchor="ctr">
                    <a:lnL w="12700" cap="flat" cmpd="sng" algn="ctr">
                      <a:noFill/>
                      <a:prstDash val="solid"/>
                      <a:round/>
                      <a:headEnd type="none" w="med" len="med"/>
                      <a:tailEnd type="none" w="med" len="med"/>
                    </a:lnL>
                    <a:lnR w="9525" cap="flat" cmpd="sng" algn="ctr">
                      <a:solidFill>
                        <a:schemeClr val="bg1">
                          <a:lumMod val="50000"/>
                        </a:schemeClr>
                      </a:solidFill>
                      <a:prstDash val="sysDot"/>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1" dirty="0">
                          <a:solidFill>
                            <a:schemeClr val="accent1">
                              <a:lumMod val="50000"/>
                            </a:schemeClr>
                          </a:solidFill>
                          <a:latin typeface="Arial" panose="020B0604020202020204" pitchFamily="34" charset="0"/>
                          <a:cs typeface="Arial" panose="020B0604020202020204" pitchFamily="34" charset="0"/>
                        </a:rPr>
                        <a:t>2%</a:t>
                      </a:r>
                    </a:p>
                  </a:txBody>
                  <a:tcPr marL="0" marR="0" marT="0" marB="0" anchor="ctr">
                    <a:lnL w="9525" cap="flat" cmpd="sng" algn="ctr">
                      <a:solidFill>
                        <a:schemeClr val="bg1">
                          <a:lumMod val="50000"/>
                        </a:schemeClr>
                      </a:solidFill>
                      <a:prstDash val="sysDot"/>
                      <a:round/>
                      <a:headEnd type="none" w="med" len="med"/>
                      <a:tailEnd type="none" w="med" len="med"/>
                    </a:lnL>
                    <a:lnR w="9525" cap="flat" cmpd="sng" algn="ctr">
                      <a:solidFill>
                        <a:schemeClr val="bg1">
                          <a:lumMod val="50000"/>
                        </a:schemeClr>
                      </a:solidFill>
                      <a:prstDash val="sysDot"/>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1" dirty="0">
                          <a:solidFill>
                            <a:srgbClr val="368727"/>
                          </a:solidFill>
                          <a:latin typeface="Arial" panose="020B0604020202020204" pitchFamily="34" charset="0"/>
                          <a:cs typeface="Arial" panose="020B0604020202020204" pitchFamily="34" charset="0"/>
                        </a:rPr>
                        <a:t>-26%</a:t>
                      </a:r>
                    </a:p>
                  </a:txBody>
                  <a:tcPr marL="0" marR="0" marT="0" marB="0" anchor="ctr">
                    <a:lnL w="9525" cap="flat" cmpd="sng" algn="ctr">
                      <a:solidFill>
                        <a:schemeClr val="bg1">
                          <a:lumMod val="50000"/>
                        </a:schemeClr>
                      </a:solidFill>
                      <a:prstDash val="sysDot"/>
                      <a:round/>
                      <a:headEnd type="none" w="med" len="med"/>
                      <a:tailEnd type="none" w="med" len="med"/>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02237016"/>
                  </a:ext>
                </a:extLst>
              </a:tr>
            </a:tbl>
          </a:graphicData>
        </a:graphic>
      </p:graphicFrame>
      <p:sp>
        <p:nvSpPr>
          <p:cNvPr id="20" name="TextBox 1">
            <a:extLst>
              <a:ext uri="{FF2B5EF4-FFF2-40B4-BE49-F238E27FC236}">
                <a16:creationId xmlns:a16="http://schemas.microsoft.com/office/drawing/2014/main" id="{37EF167E-0583-8ADC-D8FC-ED78718FA2C6}"/>
              </a:ext>
            </a:extLst>
          </p:cNvPr>
          <p:cNvSpPr txBox="1"/>
          <p:nvPr/>
        </p:nvSpPr>
        <p:spPr>
          <a:xfrm>
            <a:off x="7091741" y="1944971"/>
            <a:ext cx="1771381" cy="262177"/>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srgbClr val="368727"/>
                </a:solidFill>
                <a:effectLst/>
                <a:uLnTx/>
                <a:uFillTx/>
                <a:latin typeface="Arial" panose="020B0604020202020204" pitchFamily="34" charset="0"/>
                <a:ea typeface="+mn-ea"/>
                <a:cs typeface="Arial" panose="020B0604020202020204" pitchFamily="34" charset="0"/>
              </a:rPr>
              <a:t>Share of Disposable Income</a:t>
            </a:r>
          </a:p>
        </p:txBody>
      </p:sp>
      <p:sp>
        <p:nvSpPr>
          <p:cNvPr id="29" name="TextBox 28">
            <a:extLst>
              <a:ext uri="{FF2B5EF4-FFF2-40B4-BE49-F238E27FC236}">
                <a16:creationId xmlns:a16="http://schemas.microsoft.com/office/drawing/2014/main" id="{AAE4A331-9E11-6F7E-3357-C49EACE2FF40}"/>
              </a:ext>
            </a:extLst>
          </p:cNvPr>
          <p:cNvSpPr txBox="1"/>
          <p:nvPr/>
        </p:nvSpPr>
        <p:spPr>
          <a:xfrm>
            <a:off x="327835" y="5986545"/>
            <a:ext cx="6621606" cy="707886"/>
          </a:xfrm>
          <a:prstGeom prst="rect">
            <a:avLst/>
          </a:prstGeom>
          <a:noFill/>
        </p:spPr>
        <p:txBody>
          <a:bodyPr wrap="square" rtlCol="0" anchor="b" anchorCtr="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10" normalizeH="0" baseline="0" noProof="0" dirty="0">
                <a:ln>
                  <a:noFill/>
                </a:ln>
                <a:solidFill>
                  <a:srgbClr val="000000"/>
                </a:solidFill>
                <a:effectLst/>
                <a:uLnTx/>
                <a:uFillTx/>
                <a:latin typeface="Arial" pitchFamily="34" charset="0"/>
                <a:ea typeface="ＭＳ Ｐゴシック"/>
              </a:rPr>
              <a:t>LEFT</a:t>
            </a:r>
            <a:r>
              <a:rPr kumimoji="0" lang="en-US" sz="800" b="0" i="0" u="none" strike="noStrike" kern="1200" cap="none" spc="-10" normalizeH="0" baseline="0" noProof="0" dirty="0">
                <a:ln>
                  <a:noFill/>
                </a:ln>
                <a:solidFill>
                  <a:srgbClr val="000000"/>
                </a:solidFill>
                <a:effectLst/>
                <a:uLnTx/>
                <a:uFillTx/>
                <a:latin typeface="Arial" pitchFamily="34" charset="0"/>
                <a:ea typeface="ＭＳ Ｐゴシック"/>
              </a:rPr>
              <a:t>: CPI: Consumer Price Index. Real policy rates is the policy rate of each central bank minus YoY CPI. 6-Month difference in YoY CPI.  </a:t>
            </a:r>
            <a:r>
              <a:rPr kumimoji="0" lang="en-US" sz="800" b="1" i="0" u="none" strike="noStrike" kern="1200" cap="none" spc="-10" normalizeH="0" baseline="0" noProof="0" dirty="0">
                <a:ln>
                  <a:noFill/>
                </a:ln>
                <a:solidFill>
                  <a:srgbClr val="000000"/>
                </a:solidFill>
                <a:effectLst/>
                <a:uLnTx/>
                <a:uFillTx/>
                <a:latin typeface="Arial" pitchFamily="34" charset="0"/>
                <a:ea typeface="ＭＳ Ｐゴシック"/>
              </a:rPr>
              <a:t>RIGHT</a:t>
            </a:r>
            <a:r>
              <a:rPr kumimoji="0" lang="en-US" sz="800" b="0" i="0" u="none" strike="noStrike" kern="1200" cap="none" spc="-10" normalizeH="0" baseline="0" noProof="0" dirty="0">
                <a:ln>
                  <a:noFill/>
                </a:ln>
                <a:solidFill>
                  <a:srgbClr val="000000"/>
                </a:solidFill>
                <a:effectLst/>
                <a:uLnTx/>
                <a:uFillTx/>
                <a:latin typeface="Arial" pitchFamily="34" charset="0"/>
                <a:ea typeface="ＭＳ Ｐゴシック"/>
              </a:rPr>
              <a:t>: Food: at home; Energy: utilities, gasoline, gas, oil, water. Share of disposable income calculated from 2019 values. </a:t>
            </a:r>
            <a:r>
              <a:rPr kumimoji="0" lang="en-US" sz="800" b="1" i="0" u="none" strike="noStrike" kern="1200" cap="none" spc="-10" normalizeH="0" baseline="0" noProof="0" dirty="0">
                <a:ln>
                  <a:noFill/>
                </a:ln>
                <a:solidFill>
                  <a:srgbClr val="000000"/>
                </a:solidFill>
                <a:effectLst/>
                <a:uLnTx/>
                <a:uFillTx/>
                <a:latin typeface="Arial" pitchFamily="34" charset="0"/>
                <a:ea typeface="ＭＳ Ｐゴシック"/>
              </a:rPr>
              <a:t>TABLE</a:t>
            </a:r>
            <a:r>
              <a:rPr kumimoji="0" lang="en-US" sz="800" b="0" i="0" u="none" strike="noStrike" kern="1200" cap="none" spc="-10" normalizeH="0" baseline="0" noProof="0" dirty="0">
                <a:ln>
                  <a:noFill/>
                </a:ln>
                <a:solidFill>
                  <a:srgbClr val="000000"/>
                </a:solidFill>
                <a:effectLst/>
                <a:uLnTx/>
                <a:uFillTx/>
                <a:latin typeface="Arial" pitchFamily="34" charset="0"/>
                <a:ea typeface="ＭＳ Ｐゴシック"/>
              </a:rPr>
              <a:t>: It is not possible to invest directly in an index. All indexes are unmanaged. See Appendix for important index information. Returns represented by Bloomberg commodity total return sub-indexes. Source: World Bank, Haver Analytics, Bloomberg Finance L.P., National statistical agencies, Fidelity Investments (AART), as of 3/31/23. </a:t>
            </a:r>
          </a:p>
        </p:txBody>
      </p:sp>
      <p:grpSp>
        <p:nvGrpSpPr>
          <p:cNvPr id="36" name="Group 35">
            <a:extLst>
              <a:ext uri="{FF2B5EF4-FFF2-40B4-BE49-F238E27FC236}">
                <a16:creationId xmlns:a16="http://schemas.microsoft.com/office/drawing/2014/main" id="{273D98B3-9BC7-2AEC-2EB0-B73A883E58FC}"/>
              </a:ext>
            </a:extLst>
          </p:cNvPr>
          <p:cNvGrpSpPr/>
          <p:nvPr/>
        </p:nvGrpSpPr>
        <p:grpSpPr>
          <a:xfrm>
            <a:off x="757010" y="2325935"/>
            <a:ext cx="3576866" cy="2923162"/>
            <a:chOff x="766534" y="2846346"/>
            <a:chExt cx="3760441" cy="2571245"/>
          </a:xfrm>
        </p:grpSpPr>
        <p:sp>
          <p:nvSpPr>
            <p:cNvPr id="32" name="Rectangle 31">
              <a:extLst>
                <a:ext uri="{FF2B5EF4-FFF2-40B4-BE49-F238E27FC236}">
                  <a16:creationId xmlns:a16="http://schemas.microsoft.com/office/drawing/2014/main" id="{FE814CB7-2B5D-C252-7944-B3273B42B2F1}"/>
                </a:ext>
              </a:extLst>
            </p:cNvPr>
            <p:cNvSpPr/>
            <p:nvPr/>
          </p:nvSpPr>
          <p:spPr bwMode="auto">
            <a:xfrm>
              <a:off x="766534" y="2846346"/>
              <a:ext cx="1860963" cy="1357355"/>
            </a:xfrm>
            <a:prstGeom prst="rect">
              <a:avLst/>
            </a:prstGeom>
            <a:gradFill>
              <a:gsLst>
                <a:gs pos="0">
                  <a:srgbClr val="768692">
                    <a:alpha val="27000"/>
                  </a:srgbClr>
                </a:gs>
                <a:gs pos="50000">
                  <a:srgbClr val="768692">
                    <a:alpha val="0"/>
                  </a:srgbClr>
                </a:gs>
              </a:gsLst>
              <a:lin ang="2700000" scaled="0"/>
            </a:gra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charset="0"/>
                <a:ea typeface="ＭＳ Ｐゴシック" charset="-128"/>
              </a:endParaRPr>
            </a:p>
          </p:txBody>
        </p:sp>
        <p:sp>
          <p:nvSpPr>
            <p:cNvPr id="33" name="Rectangle 32">
              <a:extLst>
                <a:ext uri="{FF2B5EF4-FFF2-40B4-BE49-F238E27FC236}">
                  <a16:creationId xmlns:a16="http://schemas.microsoft.com/office/drawing/2014/main" id="{4E0C1FAD-2158-4444-BB1C-9860C62B196C}"/>
                </a:ext>
              </a:extLst>
            </p:cNvPr>
            <p:cNvSpPr/>
            <p:nvPr/>
          </p:nvSpPr>
          <p:spPr bwMode="auto">
            <a:xfrm flipH="1">
              <a:off x="2642167" y="2846346"/>
              <a:ext cx="1860963" cy="1357355"/>
            </a:xfrm>
            <a:prstGeom prst="rect">
              <a:avLst/>
            </a:prstGeom>
            <a:gradFill>
              <a:gsLst>
                <a:gs pos="0">
                  <a:srgbClr val="768692">
                    <a:alpha val="27000"/>
                  </a:srgbClr>
                </a:gs>
                <a:gs pos="50000">
                  <a:srgbClr val="768692">
                    <a:alpha val="0"/>
                  </a:srgbClr>
                </a:gs>
              </a:gsLst>
              <a:lin ang="2700000" scaled="0"/>
            </a:gra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charset="0"/>
                <a:ea typeface="ＭＳ Ｐゴシック" charset="-128"/>
              </a:endParaRPr>
            </a:p>
          </p:txBody>
        </p:sp>
        <p:sp>
          <p:nvSpPr>
            <p:cNvPr id="34" name="Rectangle 33">
              <a:extLst>
                <a:ext uri="{FF2B5EF4-FFF2-40B4-BE49-F238E27FC236}">
                  <a16:creationId xmlns:a16="http://schemas.microsoft.com/office/drawing/2014/main" id="{A6DE36CD-5161-3767-AB6E-B1C90A62DD0D}"/>
                </a:ext>
              </a:extLst>
            </p:cNvPr>
            <p:cNvSpPr/>
            <p:nvPr/>
          </p:nvSpPr>
          <p:spPr bwMode="auto">
            <a:xfrm flipV="1">
              <a:off x="790379" y="4203700"/>
              <a:ext cx="1860963" cy="1213891"/>
            </a:xfrm>
            <a:prstGeom prst="rect">
              <a:avLst/>
            </a:prstGeom>
            <a:gradFill>
              <a:gsLst>
                <a:gs pos="0">
                  <a:srgbClr val="768692">
                    <a:alpha val="27000"/>
                  </a:srgbClr>
                </a:gs>
                <a:gs pos="50000">
                  <a:srgbClr val="768692">
                    <a:alpha val="0"/>
                  </a:srgbClr>
                </a:gs>
              </a:gsLst>
              <a:lin ang="2700000" scaled="0"/>
            </a:gra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charset="0"/>
                <a:ea typeface="ＭＳ Ｐゴシック" charset="-128"/>
              </a:endParaRPr>
            </a:p>
          </p:txBody>
        </p:sp>
        <p:sp>
          <p:nvSpPr>
            <p:cNvPr id="35" name="Rectangle 34">
              <a:extLst>
                <a:ext uri="{FF2B5EF4-FFF2-40B4-BE49-F238E27FC236}">
                  <a16:creationId xmlns:a16="http://schemas.microsoft.com/office/drawing/2014/main" id="{47550A40-36D2-E975-B8B6-A523095DD77B}"/>
                </a:ext>
              </a:extLst>
            </p:cNvPr>
            <p:cNvSpPr/>
            <p:nvPr/>
          </p:nvSpPr>
          <p:spPr bwMode="auto">
            <a:xfrm flipH="1" flipV="1">
              <a:off x="2666012" y="4203700"/>
              <a:ext cx="1860963" cy="1213891"/>
            </a:xfrm>
            <a:prstGeom prst="rect">
              <a:avLst/>
            </a:prstGeom>
            <a:gradFill>
              <a:gsLst>
                <a:gs pos="0">
                  <a:srgbClr val="768692">
                    <a:alpha val="27000"/>
                  </a:srgbClr>
                </a:gs>
                <a:gs pos="50000">
                  <a:srgbClr val="768692">
                    <a:alpha val="0"/>
                  </a:srgbClr>
                </a:gs>
              </a:gsLst>
              <a:lin ang="2700000" scaled="0"/>
            </a:gra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charset="0"/>
                <a:ea typeface="ＭＳ Ｐゴシック" charset="-128"/>
              </a:endParaRPr>
            </a:p>
          </p:txBody>
        </p:sp>
      </p:grpSp>
      <p:sp>
        <p:nvSpPr>
          <p:cNvPr id="11" name="TextBox 9">
            <a:extLst>
              <a:ext uri="{FF2B5EF4-FFF2-40B4-BE49-F238E27FC236}">
                <a16:creationId xmlns:a16="http://schemas.microsoft.com/office/drawing/2014/main" id="{E072A02C-5CE5-6B5B-DD90-551862BD0216}"/>
              </a:ext>
            </a:extLst>
          </p:cNvPr>
          <p:cNvSpPr txBox="1"/>
          <p:nvPr/>
        </p:nvSpPr>
        <p:spPr>
          <a:xfrm>
            <a:off x="2552235" y="4964796"/>
            <a:ext cx="1843075" cy="32778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base" latinLnBrk="0" hangingPunct="1">
              <a:lnSpc>
                <a:spcPct val="85000"/>
              </a:lnSpc>
              <a:spcBef>
                <a:spcPct val="0"/>
              </a:spcBef>
              <a:spcAft>
                <a:spcPct val="0"/>
              </a:spcAft>
              <a:buClrTx/>
              <a:buSzTx/>
              <a:buFontTx/>
              <a:buNone/>
              <a:tabLst/>
              <a:defRPr/>
            </a:pPr>
            <a:r>
              <a:rPr kumimoji="0" lang="en-US" sz="900" b="0" i="0" u="none" strike="noStrike" kern="1200" cap="none" spc="-40" normalizeH="0" baseline="0" noProof="0" dirty="0">
                <a:ln>
                  <a:noFill/>
                </a:ln>
                <a:solidFill>
                  <a:srgbClr val="667580"/>
                </a:solidFill>
                <a:effectLst/>
                <a:uLnTx/>
                <a:uFillTx/>
                <a:latin typeface="Arial"/>
                <a:ea typeface="+mn-ea"/>
                <a:cs typeface="+mn-cs"/>
              </a:rPr>
              <a:t>RISING INFLATION AND </a:t>
            </a:r>
          </a:p>
          <a:p>
            <a:pPr marL="0" marR="0" lvl="0" indent="0" algn="ctr" defTabSz="914400" rtl="0" eaLnBrk="1" fontAlgn="base" latinLnBrk="0" hangingPunct="1">
              <a:lnSpc>
                <a:spcPct val="85000"/>
              </a:lnSpc>
              <a:spcBef>
                <a:spcPct val="0"/>
              </a:spcBef>
              <a:spcAft>
                <a:spcPct val="0"/>
              </a:spcAft>
              <a:buClrTx/>
              <a:buSzTx/>
              <a:buFontTx/>
              <a:buNone/>
              <a:tabLst/>
              <a:defRPr/>
            </a:pPr>
            <a:r>
              <a:rPr kumimoji="0" lang="en-US" sz="900" b="0" i="0" u="none" strike="noStrike" kern="1200" cap="none" spc="-40" normalizeH="0" baseline="0" noProof="0" dirty="0">
                <a:ln>
                  <a:noFill/>
                </a:ln>
                <a:solidFill>
                  <a:srgbClr val="667580"/>
                </a:solidFill>
                <a:effectLst/>
                <a:uLnTx/>
                <a:uFillTx/>
                <a:latin typeface="Arial"/>
                <a:ea typeface="+mn-ea"/>
                <a:cs typeface="+mn-cs"/>
              </a:rPr>
              <a:t> NEGATIVE REAL RATES</a:t>
            </a:r>
          </a:p>
        </p:txBody>
      </p:sp>
      <p:sp>
        <p:nvSpPr>
          <p:cNvPr id="16" name="TextBox 9">
            <a:extLst>
              <a:ext uri="{FF2B5EF4-FFF2-40B4-BE49-F238E27FC236}">
                <a16:creationId xmlns:a16="http://schemas.microsoft.com/office/drawing/2014/main" id="{87C43D3C-2D69-BBEE-FB0A-EC9161359844}"/>
              </a:ext>
            </a:extLst>
          </p:cNvPr>
          <p:cNvSpPr txBox="1"/>
          <p:nvPr/>
        </p:nvSpPr>
        <p:spPr>
          <a:xfrm>
            <a:off x="727526" y="4964796"/>
            <a:ext cx="1843075" cy="32778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base" latinLnBrk="0" hangingPunct="1">
              <a:lnSpc>
                <a:spcPct val="85000"/>
              </a:lnSpc>
              <a:spcBef>
                <a:spcPct val="0"/>
              </a:spcBef>
              <a:spcAft>
                <a:spcPct val="0"/>
              </a:spcAft>
              <a:buClrTx/>
              <a:buSzTx/>
              <a:buFontTx/>
              <a:buNone/>
              <a:tabLst/>
              <a:defRPr/>
            </a:pPr>
            <a:r>
              <a:rPr kumimoji="0" lang="en-US" sz="900" b="0" i="0" u="none" strike="noStrike" kern="1200" cap="none" spc="-40" normalizeH="0" baseline="0" noProof="0" dirty="0">
                <a:ln>
                  <a:noFill/>
                </a:ln>
                <a:solidFill>
                  <a:srgbClr val="667580"/>
                </a:solidFill>
                <a:effectLst/>
                <a:uLnTx/>
                <a:uFillTx/>
                <a:latin typeface="Arial"/>
                <a:ea typeface="+mn-ea"/>
                <a:cs typeface="+mn-cs"/>
              </a:rPr>
              <a:t>FALLING INFLATION AND </a:t>
            </a:r>
          </a:p>
          <a:p>
            <a:pPr marL="0" marR="0" lvl="0" indent="0" algn="ctr" defTabSz="914400" rtl="0" eaLnBrk="1" fontAlgn="base" latinLnBrk="0" hangingPunct="1">
              <a:lnSpc>
                <a:spcPct val="85000"/>
              </a:lnSpc>
              <a:spcBef>
                <a:spcPct val="0"/>
              </a:spcBef>
              <a:spcAft>
                <a:spcPct val="0"/>
              </a:spcAft>
              <a:buClrTx/>
              <a:buSzTx/>
              <a:buFontTx/>
              <a:buNone/>
              <a:tabLst/>
              <a:defRPr/>
            </a:pPr>
            <a:r>
              <a:rPr kumimoji="0" lang="en-US" sz="900" b="0" i="0" u="none" strike="noStrike" kern="1200" cap="none" spc="-40" normalizeH="0" baseline="0" noProof="0" dirty="0">
                <a:ln>
                  <a:noFill/>
                </a:ln>
                <a:solidFill>
                  <a:srgbClr val="667580"/>
                </a:solidFill>
                <a:effectLst/>
                <a:uLnTx/>
                <a:uFillTx/>
                <a:latin typeface="Arial"/>
                <a:ea typeface="+mn-ea"/>
                <a:cs typeface="+mn-cs"/>
              </a:rPr>
              <a:t>NEGATIVE REAL RATES</a:t>
            </a:r>
          </a:p>
        </p:txBody>
      </p:sp>
      <p:graphicFrame>
        <p:nvGraphicFramePr>
          <p:cNvPr id="4" name="Chart 3">
            <a:extLst>
              <a:ext uri="{FF2B5EF4-FFF2-40B4-BE49-F238E27FC236}">
                <a16:creationId xmlns:a16="http://schemas.microsoft.com/office/drawing/2014/main" id="{7D564B1F-3954-41D2-9EBF-7880C93923FF}"/>
              </a:ext>
            </a:extLst>
          </p:cNvPr>
          <p:cNvGraphicFramePr>
            <a:graphicFrameLocks/>
          </p:cNvGraphicFramePr>
          <p:nvPr/>
        </p:nvGraphicFramePr>
        <p:xfrm>
          <a:off x="345334" y="1381380"/>
          <a:ext cx="4629338" cy="4142414"/>
        </p:xfrm>
        <a:graphic>
          <a:graphicData uri="http://schemas.openxmlformats.org/drawingml/2006/chart">
            <c:chart xmlns:c="http://schemas.openxmlformats.org/drawingml/2006/chart" xmlns:r="http://schemas.openxmlformats.org/officeDocument/2006/relationships" r:id="rId4"/>
          </a:graphicData>
        </a:graphic>
      </p:graphicFrame>
      <p:sp>
        <p:nvSpPr>
          <p:cNvPr id="19" name="TextBox 9">
            <a:extLst>
              <a:ext uri="{FF2B5EF4-FFF2-40B4-BE49-F238E27FC236}">
                <a16:creationId xmlns:a16="http://schemas.microsoft.com/office/drawing/2014/main" id="{CB1E6F87-8EE8-C0F0-7786-75A34A74A87E}"/>
              </a:ext>
            </a:extLst>
          </p:cNvPr>
          <p:cNvSpPr txBox="1"/>
          <p:nvPr/>
        </p:nvSpPr>
        <p:spPr>
          <a:xfrm>
            <a:off x="727526" y="2292704"/>
            <a:ext cx="1787336" cy="32778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base" latinLnBrk="0" hangingPunct="1">
              <a:lnSpc>
                <a:spcPct val="85000"/>
              </a:lnSpc>
              <a:spcBef>
                <a:spcPct val="0"/>
              </a:spcBef>
              <a:spcAft>
                <a:spcPct val="0"/>
              </a:spcAft>
              <a:buClrTx/>
              <a:buSzTx/>
              <a:buFontTx/>
              <a:buNone/>
              <a:tabLst/>
              <a:defRPr/>
            </a:pPr>
            <a:r>
              <a:rPr kumimoji="0" lang="en-US" sz="900" b="0" i="0" u="none" strike="noStrike" kern="1200" cap="none" spc="-40" normalizeH="0" baseline="0" noProof="0" dirty="0">
                <a:ln>
                  <a:noFill/>
                </a:ln>
                <a:solidFill>
                  <a:srgbClr val="667580"/>
                </a:solidFill>
                <a:effectLst/>
                <a:uLnTx/>
                <a:uFillTx/>
                <a:latin typeface="Arial"/>
                <a:ea typeface="+mn-ea"/>
                <a:cs typeface="+mn-cs"/>
              </a:rPr>
              <a:t>FALLING INFLATION AND</a:t>
            </a:r>
            <a:br>
              <a:rPr kumimoji="0" lang="en-US" sz="900" b="0" i="0" u="none" strike="noStrike" kern="1200" cap="none" spc="-40" normalizeH="0" baseline="0" noProof="0" dirty="0">
                <a:ln>
                  <a:noFill/>
                </a:ln>
                <a:solidFill>
                  <a:srgbClr val="667580"/>
                </a:solidFill>
                <a:effectLst/>
                <a:uLnTx/>
                <a:uFillTx/>
                <a:latin typeface="Arial"/>
                <a:ea typeface="+mn-ea"/>
                <a:cs typeface="+mn-cs"/>
              </a:rPr>
            </a:br>
            <a:r>
              <a:rPr kumimoji="0" lang="en-US" sz="900" b="0" i="0" u="none" strike="noStrike" kern="1200" cap="none" spc="-40" normalizeH="0" baseline="0" noProof="0" dirty="0">
                <a:ln>
                  <a:noFill/>
                </a:ln>
                <a:solidFill>
                  <a:srgbClr val="667580"/>
                </a:solidFill>
                <a:effectLst/>
                <a:uLnTx/>
                <a:uFillTx/>
                <a:latin typeface="Arial"/>
                <a:ea typeface="+mn-ea"/>
                <a:cs typeface="+mn-cs"/>
              </a:rPr>
              <a:t>POSITIVE REAL RATES</a:t>
            </a:r>
          </a:p>
        </p:txBody>
      </p:sp>
      <p:sp>
        <p:nvSpPr>
          <p:cNvPr id="15" name="TextBox 9">
            <a:extLst>
              <a:ext uri="{FF2B5EF4-FFF2-40B4-BE49-F238E27FC236}">
                <a16:creationId xmlns:a16="http://schemas.microsoft.com/office/drawing/2014/main" id="{E94E165C-8AA1-71B7-0B4B-F5ABE6547BA0}"/>
              </a:ext>
            </a:extLst>
          </p:cNvPr>
          <p:cNvSpPr txBox="1"/>
          <p:nvPr/>
        </p:nvSpPr>
        <p:spPr>
          <a:xfrm>
            <a:off x="2552235" y="2292704"/>
            <a:ext cx="1843075" cy="32778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base" latinLnBrk="0" hangingPunct="1">
              <a:lnSpc>
                <a:spcPct val="85000"/>
              </a:lnSpc>
              <a:spcBef>
                <a:spcPct val="0"/>
              </a:spcBef>
              <a:spcAft>
                <a:spcPct val="0"/>
              </a:spcAft>
              <a:buClrTx/>
              <a:buSzTx/>
              <a:buFontTx/>
              <a:buNone/>
              <a:tabLst/>
              <a:defRPr/>
            </a:pPr>
            <a:r>
              <a:rPr kumimoji="0" lang="en-US" sz="900" b="0" i="0" u="none" strike="noStrike" kern="1200" cap="none" spc="-40" normalizeH="0" baseline="0" noProof="0" dirty="0">
                <a:ln>
                  <a:noFill/>
                </a:ln>
                <a:solidFill>
                  <a:srgbClr val="667580"/>
                </a:solidFill>
                <a:effectLst/>
                <a:uLnTx/>
                <a:uFillTx/>
                <a:latin typeface="Arial"/>
                <a:ea typeface="+mn-ea"/>
                <a:cs typeface="+mn-cs"/>
              </a:rPr>
              <a:t>RISING INFLATION AND </a:t>
            </a:r>
          </a:p>
          <a:p>
            <a:pPr marL="0" marR="0" lvl="0" indent="0" algn="ctr" defTabSz="914400" rtl="0" eaLnBrk="1" fontAlgn="base" latinLnBrk="0" hangingPunct="1">
              <a:lnSpc>
                <a:spcPct val="85000"/>
              </a:lnSpc>
              <a:spcBef>
                <a:spcPct val="0"/>
              </a:spcBef>
              <a:spcAft>
                <a:spcPct val="0"/>
              </a:spcAft>
              <a:buClrTx/>
              <a:buSzTx/>
              <a:buFontTx/>
              <a:buNone/>
              <a:tabLst/>
              <a:defRPr/>
            </a:pPr>
            <a:r>
              <a:rPr kumimoji="0" lang="en-US" sz="900" b="0" i="0" u="none" strike="noStrike" kern="1200" cap="none" spc="-40" normalizeH="0" baseline="0" noProof="0" dirty="0">
                <a:ln>
                  <a:noFill/>
                </a:ln>
                <a:solidFill>
                  <a:srgbClr val="667580"/>
                </a:solidFill>
                <a:effectLst/>
                <a:uLnTx/>
                <a:uFillTx/>
                <a:latin typeface="Arial"/>
                <a:ea typeface="+mn-ea"/>
                <a:cs typeface="+mn-cs"/>
              </a:rPr>
              <a:t> POSITIVE REAL RATES</a:t>
            </a:r>
          </a:p>
        </p:txBody>
      </p:sp>
      <p:sp>
        <p:nvSpPr>
          <p:cNvPr id="6" name="Slide Number Placeholder 8">
            <a:extLst>
              <a:ext uri="{FF2B5EF4-FFF2-40B4-BE49-F238E27FC236}">
                <a16:creationId xmlns:a16="http://schemas.microsoft.com/office/drawing/2014/main" id="{977673BC-B338-C898-C47E-6C39D48D7DB8}"/>
              </a:ext>
            </a:extLst>
          </p:cNvPr>
          <p:cNvSpPr txBox="1">
            <a:spLocks/>
          </p:cNvSpPr>
          <p:nvPr/>
        </p:nvSpPr>
        <p:spPr>
          <a:xfrm>
            <a:off x="0" y="6379580"/>
            <a:ext cx="327880" cy="268288"/>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defPPr>
              <a:defRPr lang="en-US"/>
            </a:defPPr>
            <a:lvl1pPr algn="r" eaLnBrk="0" hangingPunct="0">
              <a:defRPr sz="800" b="1">
                <a:solidFill>
                  <a:srgbClr val="000000"/>
                </a:solidFill>
                <a:latin typeface="Arial" charset="0"/>
                <a:ea typeface="ＭＳ Ｐゴシック" charset="-128"/>
                <a:cs typeface="+mn-cs"/>
              </a:defRPr>
            </a:lvl1pPr>
            <a:lvl2pPr marL="457200" algn="l" rtl="0" fontAlgn="base">
              <a:spcBef>
                <a:spcPct val="0"/>
              </a:spcBef>
              <a:spcAft>
                <a:spcPct val="0"/>
              </a:spcAft>
              <a:defRPr sz="1200" kern="1200">
                <a:solidFill>
                  <a:schemeClr val="tx1"/>
                </a:solidFill>
                <a:latin typeface="Arial" pitchFamily="34" charset="0"/>
                <a:ea typeface="ＭＳ Ｐゴシック"/>
                <a:cs typeface="ＭＳ Ｐゴシック"/>
              </a:defRPr>
            </a:lvl2pPr>
            <a:lvl3pPr marL="914400" algn="l" rtl="0" fontAlgn="base">
              <a:spcBef>
                <a:spcPct val="0"/>
              </a:spcBef>
              <a:spcAft>
                <a:spcPct val="0"/>
              </a:spcAft>
              <a:defRPr sz="1200" kern="1200">
                <a:solidFill>
                  <a:schemeClr val="tx1"/>
                </a:solidFill>
                <a:latin typeface="Arial" pitchFamily="34" charset="0"/>
                <a:ea typeface="ＭＳ Ｐゴシック"/>
                <a:cs typeface="ＭＳ Ｐゴシック"/>
              </a:defRPr>
            </a:lvl3pPr>
            <a:lvl4pPr marL="1371600" algn="l" rtl="0" fontAlgn="base">
              <a:spcBef>
                <a:spcPct val="0"/>
              </a:spcBef>
              <a:spcAft>
                <a:spcPct val="0"/>
              </a:spcAft>
              <a:defRPr sz="1200" kern="1200">
                <a:solidFill>
                  <a:schemeClr val="tx1"/>
                </a:solidFill>
                <a:latin typeface="Arial" pitchFamily="34" charset="0"/>
                <a:ea typeface="ＭＳ Ｐゴシック"/>
                <a:cs typeface="ＭＳ Ｐゴシック"/>
              </a:defRPr>
            </a:lvl4pPr>
            <a:lvl5pPr marL="1828800" algn="l" rtl="0" fontAlgn="base">
              <a:spcBef>
                <a:spcPct val="0"/>
              </a:spcBef>
              <a:spcAft>
                <a:spcPct val="0"/>
              </a:spcAft>
              <a:defRPr sz="1200" kern="1200">
                <a:solidFill>
                  <a:schemeClr val="tx1"/>
                </a:solidFill>
                <a:latin typeface="Arial" pitchFamily="34" charset="0"/>
                <a:ea typeface="ＭＳ Ｐゴシック"/>
                <a:cs typeface="ＭＳ Ｐゴシック"/>
              </a:defRPr>
            </a:lvl5pPr>
            <a:lvl6pPr marL="2286000" algn="l" defTabSz="914400" rtl="0" eaLnBrk="1" latinLnBrk="0" hangingPunct="1">
              <a:defRPr sz="1200" kern="1200">
                <a:solidFill>
                  <a:schemeClr val="tx1"/>
                </a:solidFill>
                <a:latin typeface="Arial" pitchFamily="34" charset="0"/>
                <a:ea typeface="ＭＳ Ｐゴシック"/>
                <a:cs typeface="ＭＳ Ｐゴシック"/>
              </a:defRPr>
            </a:lvl6pPr>
            <a:lvl7pPr marL="2743200" algn="l" defTabSz="914400" rtl="0" eaLnBrk="1" latinLnBrk="0" hangingPunct="1">
              <a:defRPr sz="1200" kern="1200">
                <a:solidFill>
                  <a:schemeClr val="tx1"/>
                </a:solidFill>
                <a:latin typeface="Arial" pitchFamily="34" charset="0"/>
                <a:ea typeface="ＭＳ Ｐゴシック"/>
                <a:cs typeface="ＭＳ Ｐゴシック"/>
              </a:defRPr>
            </a:lvl7pPr>
            <a:lvl8pPr marL="3200400" algn="l" defTabSz="914400" rtl="0" eaLnBrk="1" latinLnBrk="0" hangingPunct="1">
              <a:defRPr sz="1200" kern="1200">
                <a:solidFill>
                  <a:schemeClr val="tx1"/>
                </a:solidFill>
                <a:latin typeface="Arial" pitchFamily="34" charset="0"/>
                <a:ea typeface="ＭＳ Ｐゴシック"/>
                <a:cs typeface="ＭＳ Ｐゴシック"/>
              </a:defRPr>
            </a:lvl8pPr>
            <a:lvl9pPr marL="3657600" algn="l" defTabSz="914400" rtl="0" eaLnBrk="1" latinLnBrk="0" hangingPunct="1">
              <a:defRPr sz="1200" kern="1200">
                <a:solidFill>
                  <a:schemeClr val="tx1"/>
                </a:solidFill>
                <a:latin typeface="Arial" pitchFamily="34" charset="0"/>
                <a:ea typeface="ＭＳ Ｐゴシック"/>
                <a:cs typeface="ＭＳ Ｐゴシック"/>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6474CC2-1230-4213-AD1A-4B2FEEABA7A1}" type="slidenum">
              <a:rPr kumimoji="0" lang="en-US" sz="800" b="1" i="0" u="none" strike="noStrike" kern="1200" cap="none" spc="0" normalizeH="0" baseline="0" noProof="0">
                <a:ln>
                  <a:noFill/>
                </a:ln>
                <a:solidFill>
                  <a:srgbClr val="000000"/>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5</a:t>
            </a:fld>
            <a:endParaRPr kumimoji="0" lang="en-US" sz="800" b="1"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spTree>
    <p:extLst>
      <p:ext uri="{BB962C8B-B14F-4D97-AF65-F5344CB8AC3E}">
        <p14:creationId xmlns:p14="http://schemas.microsoft.com/office/powerpoint/2010/main" val="2121158180"/>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Box 12">
            <a:extLst>
              <a:ext uri="{FF2B5EF4-FFF2-40B4-BE49-F238E27FC236}">
                <a16:creationId xmlns:a16="http://schemas.microsoft.com/office/drawing/2014/main" id="{434480CB-A7B5-49B6-B3AE-F3AC632A602C}"/>
              </a:ext>
            </a:extLst>
          </p:cNvPr>
          <p:cNvSpPr txBox="1"/>
          <p:nvPr/>
        </p:nvSpPr>
        <p:spPr>
          <a:xfrm>
            <a:off x="327834" y="6355877"/>
            <a:ext cx="6919633" cy="338554"/>
          </a:xfrm>
          <a:prstGeom prst="rect">
            <a:avLst/>
          </a:prstGeom>
          <a:noFill/>
        </p:spPr>
        <p:txBody>
          <a:bodyPr wrap="square" rtlCol="0" anchor="b" anchorCtr="0">
            <a:spAutoFit/>
          </a:bodyPr>
          <a:lstStyle/>
          <a:p>
            <a:pPr marL="0" marR="30460" lvl="0" indent="0" algn="l" defTabSz="914400" rtl="0" eaLnBrk="0" fontAlgn="base" latinLnBrk="0" hangingPunct="0">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mn-cs"/>
              </a:rPr>
              <a:t>TABLE: Large Banks: Top 25 U.S. Domestically Chartered ranked by domestic assets. Source: Federal Reserve Board, Haver Analytics, Fidelity Investments (AART), as of 3/31/23. </a:t>
            </a:r>
            <a:endParaRPr kumimoji="0" lang="en-US" sz="800" b="1"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graphicFrame>
        <p:nvGraphicFramePr>
          <p:cNvPr id="2" name="Chart 1">
            <a:extLst>
              <a:ext uri="{FF2B5EF4-FFF2-40B4-BE49-F238E27FC236}">
                <a16:creationId xmlns:a16="http://schemas.microsoft.com/office/drawing/2014/main" id="{479D0707-D5F5-4639-B945-6FEE2918ABD0}"/>
              </a:ext>
            </a:extLst>
          </p:cNvPr>
          <p:cNvGraphicFramePr>
            <a:graphicFrameLocks/>
          </p:cNvGraphicFramePr>
          <p:nvPr/>
        </p:nvGraphicFramePr>
        <p:xfrm>
          <a:off x="310243" y="1153012"/>
          <a:ext cx="8544888" cy="459376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 name="Table 2">
            <a:extLst>
              <a:ext uri="{FF2B5EF4-FFF2-40B4-BE49-F238E27FC236}">
                <a16:creationId xmlns:a16="http://schemas.microsoft.com/office/drawing/2014/main" id="{4A38B34A-863A-5A27-3D36-27B91C134906}"/>
              </a:ext>
            </a:extLst>
          </p:cNvPr>
          <p:cNvGraphicFramePr>
            <a:graphicFrameLocks noGrp="1"/>
          </p:cNvGraphicFramePr>
          <p:nvPr/>
        </p:nvGraphicFramePr>
        <p:xfrm>
          <a:off x="5664689" y="1482188"/>
          <a:ext cx="3091536" cy="1005840"/>
        </p:xfrm>
        <a:graphic>
          <a:graphicData uri="http://schemas.openxmlformats.org/drawingml/2006/table">
            <a:tbl>
              <a:tblPr firstRow="1" bandRow="1">
                <a:tableStyleId>{5C22544A-7EE6-4342-B048-85BDC9FD1C3A}</a:tableStyleId>
              </a:tblPr>
              <a:tblGrid>
                <a:gridCol w="1445616">
                  <a:extLst>
                    <a:ext uri="{9D8B030D-6E8A-4147-A177-3AD203B41FA5}">
                      <a16:colId xmlns:a16="http://schemas.microsoft.com/office/drawing/2014/main" val="4041839274"/>
                    </a:ext>
                  </a:extLst>
                </a:gridCol>
                <a:gridCol w="822960">
                  <a:extLst>
                    <a:ext uri="{9D8B030D-6E8A-4147-A177-3AD203B41FA5}">
                      <a16:colId xmlns:a16="http://schemas.microsoft.com/office/drawing/2014/main" val="307611075"/>
                    </a:ext>
                  </a:extLst>
                </a:gridCol>
                <a:gridCol w="822960">
                  <a:extLst>
                    <a:ext uri="{9D8B030D-6E8A-4147-A177-3AD203B41FA5}">
                      <a16:colId xmlns:a16="http://schemas.microsoft.com/office/drawing/2014/main" val="3655311357"/>
                    </a:ext>
                  </a:extLst>
                </a:gridCol>
              </a:tblGrid>
              <a:tr h="201168">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spc="-50" baseline="0" dirty="0">
                          <a:latin typeface="Arial" panose="020B0604020202020204" pitchFamily="34" charset="0"/>
                          <a:cs typeface="Arial" panose="020B0604020202020204" pitchFamily="34" charset="0"/>
                        </a:rPr>
                        <a:t>U.S. Banks Share of  Loan Balance Sheet</a:t>
                      </a:r>
                    </a:p>
                  </a:txBody>
                  <a:tcPr marL="45720" marR="45720" marT="0" marB="0" anchor="ctr">
                    <a:lnL w="38100" cap="flat" cmpd="sng" algn="ctr">
                      <a:noFill/>
                      <a:prstDash val="solid"/>
                      <a:round/>
                      <a:headEnd type="none" w="med" len="med"/>
                      <a:tailEnd type="none" w="med" len="med"/>
                    </a:lnL>
                    <a:lnR w="9525" cap="flat" cmpd="sng" algn="ctr">
                      <a:noFill/>
                      <a:prstDash val="solid"/>
                      <a:round/>
                      <a:headEnd type="none" w="med" len="med"/>
                      <a:tailEnd type="none" w="med" len="med"/>
                    </a:lnR>
                    <a:lnT w="12700" cmpd="sng">
                      <a:noFill/>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768692"/>
                    </a:solidFill>
                  </a:tcPr>
                </a:tc>
                <a:tc h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sz="1000" b="1" spc="-50" baseline="0" dirty="0">
                        <a:latin typeface="Arial" panose="020B0604020202020204" pitchFamily="34" charset="0"/>
                        <a:cs typeface="Arial" panose="020B0604020202020204" pitchFamily="34" charset="0"/>
                      </a:endParaRPr>
                    </a:p>
                  </a:txBody>
                  <a:tcPr marL="45720"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mpd="sng">
                      <a:noFill/>
                    </a:lnT>
                    <a:lnB w="9525" cap="flat" cmpd="sng" algn="ctr">
                      <a:noFill/>
                      <a:prstDash val="sysDot"/>
                      <a:round/>
                      <a:headEnd type="none" w="med" len="med"/>
                      <a:tailEnd type="none" w="med" len="med"/>
                    </a:lnB>
                    <a:lnTlToBr w="12700" cmpd="sng">
                      <a:noFill/>
                      <a:prstDash val="solid"/>
                    </a:lnTlToBr>
                    <a:lnBlToTr w="12700" cmpd="sng">
                      <a:noFill/>
                      <a:prstDash val="solid"/>
                    </a:lnBlToTr>
                    <a:solidFill>
                      <a:srgbClr val="768692"/>
                    </a:solidFill>
                  </a:tcPr>
                </a:tc>
                <a:tc h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sz="1000" b="1" spc="-50" baseline="0" dirty="0">
                        <a:latin typeface="Arial" panose="020B0604020202020204" pitchFamily="34" charset="0"/>
                        <a:cs typeface="Arial" panose="020B0604020202020204" pitchFamily="34" charset="0"/>
                      </a:endParaRPr>
                    </a:p>
                  </a:txBody>
                  <a:tcPr marL="45720"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mpd="sng">
                      <a:noFill/>
                    </a:lnT>
                    <a:lnB w="9525" cap="flat" cmpd="sng" algn="ctr">
                      <a:noFill/>
                      <a:prstDash val="sysDot"/>
                      <a:round/>
                      <a:headEnd type="none" w="med" len="med"/>
                      <a:tailEnd type="none" w="med" len="med"/>
                    </a:lnB>
                    <a:lnTlToBr w="12700" cmpd="sng">
                      <a:noFill/>
                      <a:prstDash val="solid"/>
                    </a:lnTlToBr>
                    <a:lnBlToTr w="12700" cmpd="sng">
                      <a:noFill/>
                      <a:prstDash val="solid"/>
                    </a:lnBlToTr>
                    <a:solidFill>
                      <a:srgbClr val="768692"/>
                    </a:solidFill>
                  </a:tcPr>
                </a:tc>
                <a:extLst>
                  <a:ext uri="{0D108BD9-81ED-4DB2-BD59-A6C34878D82A}">
                    <a16:rowId xmlns:a16="http://schemas.microsoft.com/office/drawing/2014/main" val="352284489"/>
                  </a:ext>
                </a:extLst>
              </a:tr>
              <a:tr h="20116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spc="-50" baseline="0" dirty="0">
                          <a:solidFill>
                            <a:schemeClr val="bg1"/>
                          </a:solidFill>
                          <a:latin typeface="Arial" panose="020B0604020202020204" pitchFamily="34" charset="0"/>
                          <a:cs typeface="Arial" panose="020B0604020202020204" pitchFamily="34" charset="0"/>
                        </a:rPr>
                        <a:t>Loan Type</a:t>
                      </a:r>
                    </a:p>
                  </a:txBody>
                  <a:tcPr marL="45720" marR="45720" marT="0" marB="0" anchor="ctr">
                    <a:lnL w="38100"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solidFill>
                      <a:srgbClr val="919EA8"/>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spc="-50" baseline="0" dirty="0">
                          <a:solidFill>
                            <a:schemeClr val="bg1"/>
                          </a:solidFill>
                          <a:latin typeface="Arial" panose="020B0604020202020204" pitchFamily="34" charset="0"/>
                          <a:cs typeface="Arial" panose="020B0604020202020204" pitchFamily="34" charset="0"/>
                        </a:rPr>
                        <a:t>Small Banks</a:t>
                      </a:r>
                    </a:p>
                  </a:txBody>
                  <a:tcPr marL="0" marR="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solidFill>
                      <a:srgbClr val="919EA8"/>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spc="-50" baseline="0" dirty="0">
                          <a:solidFill>
                            <a:schemeClr val="bg1"/>
                          </a:solidFill>
                          <a:latin typeface="Arial" panose="020B0604020202020204" pitchFamily="34" charset="0"/>
                          <a:cs typeface="Arial" panose="020B0604020202020204" pitchFamily="34" charset="0"/>
                        </a:rPr>
                        <a:t>Large Banks</a:t>
                      </a:r>
                    </a:p>
                  </a:txBody>
                  <a:tcPr marL="0" marR="0" marT="0" marB="0" anchor="ctr">
                    <a:lnL w="9525" cap="flat" cmpd="sng" algn="ctr">
                      <a:solidFill>
                        <a:schemeClr val="bg1">
                          <a:lumMod val="85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solidFill>
                      <a:srgbClr val="919EA8"/>
                    </a:solidFill>
                  </a:tcPr>
                </a:tc>
                <a:extLst>
                  <a:ext uri="{0D108BD9-81ED-4DB2-BD59-A6C34878D82A}">
                    <a16:rowId xmlns:a16="http://schemas.microsoft.com/office/drawing/2014/main" val="2467159874"/>
                  </a:ext>
                </a:extLst>
              </a:tr>
              <a:tr h="201168">
                <a:tc>
                  <a:txBody>
                    <a:bodyPr/>
                    <a:lstStyle/>
                    <a:p>
                      <a:pPr algn="l">
                        <a:lnSpc>
                          <a:spcPct val="95000"/>
                        </a:lnSpc>
                      </a:pPr>
                      <a:r>
                        <a:rPr lang="en-US" sz="1000" b="1" spc="-50" baseline="0" dirty="0">
                          <a:solidFill>
                            <a:srgbClr val="004F6B"/>
                          </a:solidFill>
                          <a:latin typeface="Arial" panose="020B0604020202020204" pitchFamily="34" charset="0"/>
                          <a:cs typeface="Arial" panose="020B0604020202020204" pitchFamily="34" charset="0"/>
                        </a:rPr>
                        <a:t>Commercial Real Estate</a:t>
                      </a:r>
                    </a:p>
                  </a:txBody>
                  <a:tcPr marL="45720" marR="45720" marT="0" marB="0" anchor="ctr">
                    <a:lnL w="38100" cap="flat" cmpd="sng" algn="ctr">
                      <a:no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50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95000"/>
                        </a:lnSpc>
                      </a:pPr>
                      <a:r>
                        <a:rPr lang="en-US" sz="1000" b="1" spc="-50" baseline="0" dirty="0">
                          <a:solidFill>
                            <a:srgbClr val="004F6B"/>
                          </a:solidFill>
                          <a:latin typeface="Arial" panose="020B0604020202020204" pitchFamily="34" charset="0"/>
                          <a:cs typeface="Arial" panose="020B0604020202020204" pitchFamily="34" charset="0"/>
                        </a:rPr>
                        <a:t>44%</a:t>
                      </a:r>
                    </a:p>
                  </a:txBody>
                  <a:tcPr marL="0" marR="0" marT="0" marB="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50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95000"/>
                        </a:lnSpc>
                      </a:pPr>
                      <a:r>
                        <a:rPr lang="en-US" sz="1000" b="1" spc="-50" baseline="0" dirty="0">
                          <a:solidFill>
                            <a:srgbClr val="004F6B"/>
                          </a:solidFill>
                          <a:latin typeface="Arial" panose="020B0604020202020204" pitchFamily="34" charset="0"/>
                          <a:cs typeface="Arial" panose="020B0604020202020204" pitchFamily="34" charset="0"/>
                        </a:rPr>
                        <a:t>13%</a:t>
                      </a:r>
                    </a:p>
                  </a:txBody>
                  <a:tcPr marL="0" marR="0" marT="0" marB="0" anchor="ctr">
                    <a:lnL w="9525" cap="flat" cmpd="sng" algn="ctr">
                      <a:solidFill>
                        <a:schemeClr val="bg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50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95424270"/>
                  </a:ext>
                </a:extLst>
              </a:tr>
              <a:tr h="20116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b="1" spc="-50" baseline="0" dirty="0">
                          <a:solidFill>
                            <a:srgbClr val="768692"/>
                          </a:solidFill>
                          <a:latin typeface="Arial" panose="020B0604020202020204" pitchFamily="34" charset="0"/>
                          <a:cs typeface="Arial" panose="020B0604020202020204" pitchFamily="34" charset="0"/>
                        </a:rPr>
                        <a:t>Commercial &amp; Industrial</a:t>
                      </a:r>
                    </a:p>
                  </a:txBody>
                  <a:tcPr marL="45720" marR="45720" marT="0" marB="0" anchor="ctr">
                    <a:lnL w="38100" cap="flat" cmpd="sng" algn="ctr">
                      <a:no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ysDot"/>
                      <a:round/>
                      <a:headEnd type="none" w="med" len="med"/>
                      <a:tailEnd type="none" w="med" len="med"/>
                    </a:lnT>
                    <a:lnB w="9525" cap="flat" cmpd="sng" algn="ctr">
                      <a:solidFill>
                        <a:schemeClr val="bg1">
                          <a:lumMod val="50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00" b="1" spc="-50" baseline="0" dirty="0">
                          <a:solidFill>
                            <a:srgbClr val="768692"/>
                          </a:solidFill>
                          <a:latin typeface="Arial" panose="020B0604020202020204" pitchFamily="34" charset="0"/>
                          <a:cs typeface="Arial" panose="020B0604020202020204" pitchFamily="34" charset="0"/>
                        </a:rPr>
                        <a:t>17%</a:t>
                      </a:r>
                    </a:p>
                  </a:txBody>
                  <a:tcPr marL="0" marR="0" marT="0" marB="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ysDot"/>
                      <a:round/>
                      <a:headEnd type="none" w="med" len="med"/>
                      <a:tailEnd type="none" w="med" len="med"/>
                    </a:lnT>
                    <a:lnB w="9525" cap="flat" cmpd="sng" algn="ctr">
                      <a:solidFill>
                        <a:schemeClr val="bg1">
                          <a:lumMod val="50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00" b="1" spc="-50" baseline="0" dirty="0">
                          <a:solidFill>
                            <a:srgbClr val="768692"/>
                          </a:solidFill>
                          <a:latin typeface="Arial" panose="020B0604020202020204" pitchFamily="34" charset="0"/>
                          <a:cs typeface="Arial" panose="020B0604020202020204" pitchFamily="34" charset="0"/>
                        </a:rPr>
                        <a:t>33%</a:t>
                      </a:r>
                    </a:p>
                  </a:txBody>
                  <a:tcPr marL="0" marR="0" marT="0" marB="0" anchor="ctr">
                    <a:lnL w="9525" cap="flat" cmpd="sng" algn="ctr">
                      <a:solidFill>
                        <a:schemeClr val="bg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bg1">
                          <a:lumMod val="50000"/>
                        </a:schemeClr>
                      </a:solidFill>
                      <a:prstDash val="sysDot"/>
                      <a:round/>
                      <a:headEnd type="none" w="med" len="med"/>
                      <a:tailEnd type="none" w="med" len="med"/>
                    </a:lnT>
                    <a:lnB w="9525" cap="flat" cmpd="sng" algn="ctr">
                      <a:solidFill>
                        <a:schemeClr val="bg1">
                          <a:lumMod val="50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02237016"/>
                  </a:ext>
                </a:extLst>
              </a:tr>
              <a:tr h="20116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b="1" spc="-50" baseline="0" dirty="0">
                          <a:solidFill>
                            <a:srgbClr val="4B7838"/>
                          </a:solidFill>
                          <a:latin typeface="Arial" panose="020B0604020202020204" pitchFamily="34" charset="0"/>
                          <a:cs typeface="Arial" panose="020B0604020202020204" pitchFamily="34" charset="0"/>
                        </a:rPr>
                        <a:t>Residential Real Estate</a:t>
                      </a:r>
                    </a:p>
                  </a:txBody>
                  <a:tcPr marL="45720" marR="45720" marT="0" marB="0" anchor="ctr">
                    <a:lnL w="38100" cap="flat" cmpd="sng" algn="ctr">
                      <a:no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ysDot"/>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00" b="1" spc="-50" baseline="0" dirty="0">
                          <a:solidFill>
                            <a:srgbClr val="4B7838"/>
                          </a:solidFill>
                          <a:latin typeface="Arial" panose="020B0604020202020204" pitchFamily="34" charset="0"/>
                          <a:cs typeface="Arial" panose="020B0604020202020204" pitchFamily="34" charset="0"/>
                        </a:rPr>
                        <a:t>21%</a:t>
                      </a:r>
                    </a:p>
                  </a:txBody>
                  <a:tcPr marL="0" marR="0" marT="0" marB="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ysDot"/>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00" b="1" spc="-50" baseline="0" dirty="0">
                          <a:solidFill>
                            <a:srgbClr val="4B7838"/>
                          </a:solidFill>
                          <a:latin typeface="Arial" panose="020B0604020202020204" pitchFamily="34" charset="0"/>
                          <a:cs typeface="Arial" panose="020B0604020202020204" pitchFamily="34" charset="0"/>
                        </a:rPr>
                        <a:t>24%</a:t>
                      </a:r>
                    </a:p>
                  </a:txBody>
                  <a:tcPr marL="0" marR="0" marT="0" marB="0" anchor="ctr">
                    <a:lnL w="9525" cap="flat" cmpd="sng" algn="ctr">
                      <a:solidFill>
                        <a:schemeClr val="bg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bg1">
                          <a:lumMod val="50000"/>
                        </a:schemeClr>
                      </a:solidFill>
                      <a:prstDash val="sysDot"/>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128525753"/>
                  </a:ext>
                </a:extLst>
              </a:tr>
            </a:tbl>
          </a:graphicData>
        </a:graphic>
      </p:graphicFrame>
      <p:sp>
        <p:nvSpPr>
          <p:cNvPr id="4" name="Text Placeholder 2">
            <a:extLst>
              <a:ext uri="{FF2B5EF4-FFF2-40B4-BE49-F238E27FC236}">
                <a16:creationId xmlns:a16="http://schemas.microsoft.com/office/drawing/2014/main" id="{6254FC3A-205F-019A-B79F-BED4F56ADC6E}"/>
              </a:ext>
            </a:extLst>
          </p:cNvPr>
          <p:cNvSpPr txBox="1">
            <a:spLocks/>
          </p:cNvSpPr>
          <p:nvPr/>
        </p:nvSpPr>
        <p:spPr>
          <a:xfrm>
            <a:off x="329974" y="1153011"/>
            <a:ext cx="4248455" cy="248801"/>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sz="1800" b="1" i="0" u="none" strike="noStrike" kern="1200" baseline="0">
                <a:solidFill>
                  <a:sysClr val="windowText" lastClr="000000"/>
                </a:solidFill>
                <a:latin typeface="+mn-lt"/>
                <a:ea typeface="+mn-ea"/>
                <a:cs typeface="+mn-cs"/>
              </a:defRPr>
            </a:pPr>
            <a:r>
              <a:rPr kumimoji="0" lang="en-US" sz="1400" b="1" i="0" u="none" strike="noStrike" kern="1200" cap="none" spc="0" normalizeH="0" baseline="0" noProof="0" dirty="0">
                <a:ln>
                  <a:noFill/>
                </a:ln>
                <a:solidFill>
                  <a:srgbClr val="000000"/>
                </a:solidFill>
                <a:effectLst/>
                <a:uLnTx/>
                <a:uFillTx/>
                <a:latin typeface="Arial"/>
                <a:ea typeface="ＭＳ Ｐゴシック"/>
              </a:rPr>
              <a:t>U.S. Banks Lending Standards by Loan Type</a:t>
            </a:r>
          </a:p>
        </p:txBody>
      </p:sp>
      <p:sp>
        <p:nvSpPr>
          <p:cNvPr id="7" name="Title 3">
            <a:extLst>
              <a:ext uri="{FF2B5EF4-FFF2-40B4-BE49-F238E27FC236}">
                <a16:creationId xmlns:a16="http://schemas.microsoft.com/office/drawing/2014/main" id="{26C098CF-B915-0337-FE0E-973D61A57DEC}"/>
              </a:ext>
            </a:extLst>
          </p:cNvPr>
          <p:cNvSpPr>
            <a:spLocks noGrp="1"/>
          </p:cNvSpPr>
          <p:nvPr>
            <p:ph type="title"/>
          </p:nvPr>
        </p:nvSpPr>
        <p:spPr/>
        <p:txBody>
          <a:bodyPr>
            <a:normAutofit fontScale="90000"/>
          </a:bodyPr>
          <a:lstStyle/>
          <a:p>
            <a:r>
              <a:rPr lang="en-US" sz="2700" dirty="0"/>
              <a:t>Regional Bank Failures May Exacerbate Credit Tightening</a:t>
            </a:r>
            <a:br>
              <a:rPr lang="en-US" dirty="0"/>
            </a:br>
            <a:endParaRPr lang="en-US" sz="1200" dirty="0"/>
          </a:p>
        </p:txBody>
      </p:sp>
      <p:sp>
        <p:nvSpPr>
          <p:cNvPr id="5" name="Slide Number Placeholder 8">
            <a:extLst>
              <a:ext uri="{FF2B5EF4-FFF2-40B4-BE49-F238E27FC236}">
                <a16:creationId xmlns:a16="http://schemas.microsoft.com/office/drawing/2014/main" id="{75A59F44-BFCB-208B-4ADA-190131B371ED}"/>
              </a:ext>
            </a:extLst>
          </p:cNvPr>
          <p:cNvSpPr txBox="1">
            <a:spLocks/>
          </p:cNvSpPr>
          <p:nvPr/>
        </p:nvSpPr>
        <p:spPr>
          <a:xfrm>
            <a:off x="0" y="6379580"/>
            <a:ext cx="327880" cy="268288"/>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defPPr>
              <a:defRPr lang="en-US"/>
            </a:defPPr>
            <a:lvl1pPr algn="r" eaLnBrk="0" hangingPunct="0">
              <a:defRPr sz="800" b="1">
                <a:solidFill>
                  <a:srgbClr val="000000"/>
                </a:solidFill>
                <a:latin typeface="Arial" charset="0"/>
                <a:ea typeface="ＭＳ Ｐゴシック" charset="-128"/>
                <a:cs typeface="+mn-cs"/>
              </a:defRPr>
            </a:lvl1pPr>
            <a:lvl2pPr marL="457200" algn="l" rtl="0" fontAlgn="base">
              <a:spcBef>
                <a:spcPct val="0"/>
              </a:spcBef>
              <a:spcAft>
                <a:spcPct val="0"/>
              </a:spcAft>
              <a:defRPr sz="1200" kern="1200">
                <a:solidFill>
                  <a:schemeClr val="tx1"/>
                </a:solidFill>
                <a:latin typeface="Arial" pitchFamily="34" charset="0"/>
                <a:ea typeface="ＭＳ Ｐゴシック"/>
                <a:cs typeface="ＭＳ Ｐゴシック"/>
              </a:defRPr>
            </a:lvl2pPr>
            <a:lvl3pPr marL="914400" algn="l" rtl="0" fontAlgn="base">
              <a:spcBef>
                <a:spcPct val="0"/>
              </a:spcBef>
              <a:spcAft>
                <a:spcPct val="0"/>
              </a:spcAft>
              <a:defRPr sz="1200" kern="1200">
                <a:solidFill>
                  <a:schemeClr val="tx1"/>
                </a:solidFill>
                <a:latin typeface="Arial" pitchFamily="34" charset="0"/>
                <a:ea typeface="ＭＳ Ｐゴシック"/>
                <a:cs typeface="ＭＳ Ｐゴシック"/>
              </a:defRPr>
            </a:lvl3pPr>
            <a:lvl4pPr marL="1371600" algn="l" rtl="0" fontAlgn="base">
              <a:spcBef>
                <a:spcPct val="0"/>
              </a:spcBef>
              <a:spcAft>
                <a:spcPct val="0"/>
              </a:spcAft>
              <a:defRPr sz="1200" kern="1200">
                <a:solidFill>
                  <a:schemeClr val="tx1"/>
                </a:solidFill>
                <a:latin typeface="Arial" pitchFamily="34" charset="0"/>
                <a:ea typeface="ＭＳ Ｐゴシック"/>
                <a:cs typeface="ＭＳ Ｐゴシック"/>
              </a:defRPr>
            </a:lvl4pPr>
            <a:lvl5pPr marL="1828800" algn="l" rtl="0" fontAlgn="base">
              <a:spcBef>
                <a:spcPct val="0"/>
              </a:spcBef>
              <a:spcAft>
                <a:spcPct val="0"/>
              </a:spcAft>
              <a:defRPr sz="1200" kern="1200">
                <a:solidFill>
                  <a:schemeClr val="tx1"/>
                </a:solidFill>
                <a:latin typeface="Arial" pitchFamily="34" charset="0"/>
                <a:ea typeface="ＭＳ Ｐゴシック"/>
                <a:cs typeface="ＭＳ Ｐゴシック"/>
              </a:defRPr>
            </a:lvl5pPr>
            <a:lvl6pPr marL="2286000" algn="l" defTabSz="914400" rtl="0" eaLnBrk="1" latinLnBrk="0" hangingPunct="1">
              <a:defRPr sz="1200" kern="1200">
                <a:solidFill>
                  <a:schemeClr val="tx1"/>
                </a:solidFill>
                <a:latin typeface="Arial" pitchFamily="34" charset="0"/>
                <a:ea typeface="ＭＳ Ｐゴシック"/>
                <a:cs typeface="ＭＳ Ｐゴシック"/>
              </a:defRPr>
            </a:lvl6pPr>
            <a:lvl7pPr marL="2743200" algn="l" defTabSz="914400" rtl="0" eaLnBrk="1" latinLnBrk="0" hangingPunct="1">
              <a:defRPr sz="1200" kern="1200">
                <a:solidFill>
                  <a:schemeClr val="tx1"/>
                </a:solidFill>
                <a:latin typeface="Arial" pitchFamily="34" charset="0"/>
                <a:ea typeface="ＭＳ Ｐゴシック"/>
                <a:cs typeface="ＭＳ Ｐゴシック"/>
              </a:defRPr>
            </a:lvl7pPr>
            <a:lvl8pPr marL="3200400" algn="l" defTabSz="914400" rtl="0" eaLnBrk="1" latinLnBrk="0" hangingPunct="1">
              <a:defRPr sz="1200" kern="1200">
                <a:solidFill>
                  <a:schemeClr val="tx1"/>
                </a:solidFill>
                <a:latin typeface="Arial" pitchFamily="34" charset="0"/>
                <a:ea typeface="ＭＳ Ｐゴシック"/>
                <a:cs typeface="ＭＳ Ｐゴシック"/>
              </a:defRPr>
            </a:lvl8pPr>
            <a:lvl9pPr marL="3657600" algn="l" defTabSz="914400" rtl="0" eaLnBrk="1" latinLnBrk="0" hangingPunct="1">
              <a:defRPr sz="1200" kern="1200">
                <a:solidFill>
                  <a:schemeClr val="tx1"/>
                </a:solidFill>
                <a:latin typeface="Arial" pitchFamily="34" charset="0"/>
                <a:ea typeface="ＭＳ Ｐゴシック"/>
                <a:cs typeface="ＭＳ Ｐゴシック"/>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6474CC2-1230-4213-AD1A-4B2FEEABA7A1}" type="slidenum">
              <a:rPr kumimoji="0" lang="en-US" sz="800" b="1" i="0" u="none" strike="noStrike" kern="1200" cap="none" spc="0" normalizeH="0" baseline="0" noProof="0">
                <a:ln>
                  <a:noFill/>
                </a:ln>
                <a:solidFill>
                  <a:srgbClr val="000000"/>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6</a:t>
            </a:fld>
            <a:endParaRPr kumimoji="0" lang="en-US" sz="800" b="1"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spTree>
    <p:extLst>
      <p:ext uri="{BB962C8B-B14F-4D97-AF65-F5344CB8AC3E}">
        <p14:creationId xmlns:p14="http://schemas.microsoft.com/office/powerpoint/2010/main" val="291021625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9D172359-1726-40F3-020B-E5EC4F8C4F5C}"/>
              </a:ext>
            </a:extLst>
          </p:cNvPr>
          <p:cNvSpPr>
            <a:spLocks noGrp="1"/>
          </p:cNvSpPr>
          <p:nvPr>
            <p:ph type="title"/>
          </p:nvPr>
        </p:nvSpPr>
        <p:spPr/>
        <p:txBody>
          <a:bodyPr>
            <a:normAutofit fontScale="90000"/>
          </a:bodyPr>
          <a:lstStyle/>
          <a:p>
            <a:r>
              <a:rPr lang="en-US" sz="2700" dirty="0"/>
              <a:t>Persistent Factors Drove Recent Inflation Pressures</a:t>
            </a:r>
            <a:br>
              <a:rPr lang="en-US" sz="1200" b="1" dirty="0">
                <a:solidFill>
                  <a:srgbClr val="768692"/>
                </a:solidFill>
              </a:rPr>
            </a:br>
            <a:br>
              <a:rPr lang="en-US" sz="2700" b="1" dirty="0">
                <a:solidFill>
                  <a:srgbClr val="768692"/>
                </a:solidFill>
              </a:rPr>
            </a:br>
            <a:endParaRPr lang="en-US" sz="1300" b="1" dirty="0">
              <a:solidFill>
                <a:srgbClr val="768692"/>
              </a:solidFill>
            </a:endParaRPr>
          </a:p>
        </p:txBody>
      </p:sp>
      <p:sp>
        <p:nvSpPr>
          <p:cNvPr id="11" name="Text Placeholder 2">
            <a:extLst>
              <a:ext uri="{FF2B5EF4-FFF2-40B4-BE49-F238E27FC236}">
                <a16:creationId xmlns:a16="http://schemas.microsoft.com/office/drawing/2014/main" id="{1D3EEF8A-CB2D-4BC4-810A-81EC8C6C87A6}"/>
              </a:ext>
            </a:extLst>
          </p:cNvPr>
          <p:cNvSpPr txBox="1">
            <a:spLocks/>
          </p:cNvSpPr>
          <p:nvPr/>
        </p:nvSpPr>
        <p:spPr>
          <a:xfrm>
            <a:off x="315668" y="1084086"/>
            <a:ext cx="4248455" cy="248801"/>
          </a:xfrm>
          <a:prstGeom prst="rect">
            <a:avLst/>
          </a:prstGeom>
          <a:noFill/>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sz="1800" b="1" i="0" u="none" strike="noStrike" kern="1200" baseline="0">
                <a:solidFill>
                  <a:sysClr val="windowText" lastClr="000000"/>
                </a:solidFill>
                <a:latin typeface="+mn-lt"/>
                <a:ea typeface="+mn-ea"/>
                <a:cs typeface="+mn-cs"/>
              </a:defRPr>
            </a:pPr>
            <a:r>
              <a:rPr kumimoji="0" lang="en-US" sz="1400" b="1" i="0" u="none" strike="noStrike" kern="1200" cap="none" spc="0" normalizeH="0" baseline="0" noProof="0" dirty="0">
                <a:ln>
                  <a:noFill/>
                </a:ln>
                <a:solidFill>
                  <a:srgbClr val="000000"/>
                </a:solidFill>
                <a:effectLst/>
                <a:uLnTx/>
                <a:uFillTx/>
                <a:latin typeface="Arial"/>
                <a:ea typeface="ＭＳ Ｐゴシック"/>
              </a:rPr>
              <a:t>Persistent vs. Transitory Inflation </a:t>
            </a:r>
          </a:p>
        </p:txBody>
      </p:sp>
      <p:sp>
        <p:nvSpPr>
          <p:cNvPr id="12" name="Text Placeholder 2">
            <a:extLst>
              <a:ext uri="{FF2B5EF4-FFF2-40B4-BE49-F238E27FC236}">
                <a16:creationId xmlns:a16="http://schemas.microsoft.com/office/drawing/2014/main" id="{3FD0FEC3-00A2-4C39-A47A-F62A7F2CDE6E}"/>
              </a:ext>
            </a:extLst>
          </p:cNvPr>
          <p:cNvSpPr txBox="1">
            <a:spLocks/>
          </p:cNvSpPr>
          <p:nvPr/>
        </p:nvSpPr>
        <p:spPr>
          <a:xfrm>
            <a:off x="4714875" y="1084086"/>
            <a:ext cx="3913276" cy="248801"/>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sz="1800" b="1" i="0" u="none" strike="noStrike" kern="1200" baseline="0">
                <a:solidFill>
                  <a:sysClr val="windowText" lastClr="000000"/>
                </a:solidFill>
                <a:latin typeface="+mn-lt"/>
                <a:ea typeface="+mn-ea"/>
                <a:cs typeface="+mn-cs"/>
              </a:defRPr>
            </a:pPr>
            <a:r>
              <a:rPr kumimoji="0" lang="en-US" sz="1400" b="1" i="0" u="none" strike="noStrike" kern="1200" cap="none" spc="0" normalizeH="0" baseline="0" noProof="0" dirty="0">
                <a:ln>
                  <a:noFill/>
                </a:ln>
                <a:solidFill>
                  <a:srgbClr val="000000"/>
                </a:solidFill>
                <a:effectLst/>
                <a:uLnTx/>
                <a:uFillTx/>
                <a:latin typeface="Arial"/>
                <a:ea typeface="ＭＳ Ｐゴシック"/>
              </a:rPr>
              <a:t>Services Inflation vs. Labor Costs</a:t>
            </a:r>
          </a:p>
        </p:txBody>
      </p:sp>
      <p:sp>
        <p:nvSpPr>
          <p:cNvPr id="22" name="TextBox 21">
            <a:extLst>
              <a:ext uri="{FF2B5EF4-FFF2-40B4-BE49-F238E27FC236}">
                <a16:creationId xmlns:a16="http://schemas.microsoft.com/office/drawing/2014/main" id="{CF7CD95D-4120-4B02-AEE8-A8C012A0BC20}"/>
              </a:ext>
            </a:extLst>
          </p:cNvPr>
          <p:cNvSpPr txBox="1"/>
          <p:nvPr/>
        </p:nvSpPr>
        <p:spPr>
          <a:xfrm>
            <a:off x="327835" y="6158900"/>
            <a:ext cx="6854016" cy="535531"/>
          </a:xfrm>
          <a:prstGeom prst="rect">
            <a:avLst/>
          </a:prstGeom>
          <a:noFill/>
        </p:spPr>
        <p:txBody>
          <a:bodyPr wrap="square" rtlCol="0" anchor="b" anchorCtr="0">
            <a:spAutoFit/>
          </a:bodyPr>
          <a:lstStyle/>
          <a:p>
            <a:pPr marL="0" marR="0" lvl="0" indent="0" algn="l" defTabSz="914400" rtl="0" eaLnBrk="1" fontAlgn="base" latinLnBrk="0" hangingPunct="1">
              <a:lnSpc>
                <a:spcPct val="90000"/>
              </a:lnSpc>
              <a:spcBef>
                <a:spcPts val="20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charset="0"/>
                <a:ea typeface="ＭＳ Ｐゴシック" charset="-128"/>
                <a:cs typeface="+mn-cs"/>
              </a:rPr>
              <a:t>CPI: Consumer Price Index. </a:t>
            </a:r>
            <a:r>
              <a:rPr kumimoji="0" lang="en-US" sz="800" b="1" i="0" u="none" strike="noStrike" kern="1200" cap="none" spc="0" normalizeH="0" baseline="0" noProof="0" dirty="0">
                <a:ln>
                  <a:noFill/>
                </a:ln>
                <a:solidFill>
                  <a:srgbClr val="000000"/>
                </a:solidFill>
                <a:effectLst/>
                <a:uLnTx/>
                <a:uFillTx/>
                <a:latin typeface="Arial" charset="0"/>
                <a:ea typeface="ＭＳ Ｐゴシック" charset="-128"/>
                <a:cs typeface="+mn-cs"/>
              </a:rPr>
              <a:t>LEFT</a:t>
            </a:r>
            <a:r>
              <a:rPr kumimoji="0" lang="en-US" sz="800" b="0" i="0" u="none" strike="noStrike" kern="1200" cap="none" spc="0" normalizeH="0" baseline="0" noProof="0" dirty="0">
                <a:ln>
                  <a:noFill/>
                </a:ln>
                <a:solidFill>
                  <a:srgbClr val="000000"/>
                </a:solidFill>
                <a:effectLst/>
                <a:uLnTx/>
                <a:uFillTx/>
                <a:latin typeface="Arial" charset="0"/>
                <a:ea typeface="ＭＳ Ｐゴシック" charset="-128"/>
                <a:cs typeface="+mn-cs"/>
              </a:rPr>
              <a:t>: I</a:t>
            </a:r>
            <a:r>
              <a:rPr kumimoji="0" lang="en-US" sz="800" b="0" i="0" u="none" strike="noStrike" kern="1200" cap="none" spc="0" normalizeH="0" baseline="0" noProof="0" dirty="0" err="1">
                <a:ln>
                  <a:noFill/>
                </a:ln>
                <a:solidFill>
                  <a:srgbClr val="000000"/>
                </a:solidFill>
                <a:effectLst/>
                <a:uLnTx/>
                <a:uFillTx/>
                <a:latin typeface="Arial" charset="0"/>
                <a:ea typeface="ＭＳ Ｐゴシック" charset="-128"/>
                <a:cs typeface="+mn-cs"/>
              </a:rPr>
              <a:t>ndicates</a:t>
            </a:r>
            <a:r>
              <a:rPr kumimoji="0" lang="en-US" sz="800" b="0" i="0" u="none" strike="noStrike" kern="1200" cap="none" spc="0" normalizeH="0" baseline="0" noProof="0" dirty="0">
                <a:ln>
                  <a:noFill/>
                </a:ln>
                <a:solidFill>
                  <a:srgbClr val="000000"/>
                </a:solidFill>
                <a:effectLst/>
                <a:uLnTx/>
                <a:uFillTx/>
                <a:latin typeface="Arial" charset="0"/>
                <a:ea typeface="ＭＳ Ｐゴシック" charset="-128"/>
                <a:cs typeface="+mn-cs"/>
              </a:rPr>
              <a:t> the contribution to Year-over-Year CPI over the past 12 months. Persistent Categories include areas where, historically, inflation has taken longer to dissipate, such as Housing and Food &amp; Beverages. Source: Bureau of Labor Statistics, Haver Analytics, Fidelity Investments (AART), as of 2/28/23. </a:t>
            </a:r>
            <a:r>
              <a:rPr kumimoji="0" lang="en-US" sz="800" b="1" i="0" u="none" strike="noStrike" kern="1200" cap="none" spc="0" normalizeH="0" baseline="0" noProof="0" dirty="0">
                <a:ln>
                  <a:noFill/>
                </a:ln>
                <a:solidFill>
                  <a:srgbClr val="000000"/>
                </a:solidFill>
                <a:effectLst/>
                <a:uLnTx/>
                <a:uFillTx/>
                <a:latin typeface="Arial" charset="0"/>
                <a:ea typeface="ＭＳ Ｐゴシック" charset="-128"/>
                <a:cs typeface="+mn-cs"/>
              </a:rPr>
              <a:t>RIGHT</a:t>
            </a:r>
            <a:r>
              <a:rPr kumimoji="0" lang="en-US" sz="800" b="0" i="0" u="none" strike="noStrike" kern="1200" cap="none" spc="0" normalizeH="0" baseline="0" noProof="0" dirty="0">
                <a:ln>
                  <a:noFill/>
                </a:ln>
                <a:solidFill>
                  <a:srgbClr val="000000"/>
                </a:solidFill>
                <a:effectLst/>
                <a:uLnTx/>
                <a:uFillTx/>
                <a:latin typeface="Arial" charset="0"/>
                <a:ea typeface="ＭＳ Ｐゴシック" charset="-128"/>
                <a:cs typeface="+mn-cs"/>
              </a:rPr>
              <a:t>: Unit Labor Costs measured as 4-quarter moving average. Source: Bureau of Labor Statistics, Haver Analytics, Bloomberg, Fidelity Investments (AART), as of 2/28/23.</a:t>
            </a:r>
            <a:endParaRPr kumimoji="0" lang="en-US" sz="800" b="0" i="0" u="none" strike="noStrike" kern="1200" cap="none" spc="0" normalizeH="0" baseline="0" noProof="0" dirty="0">
              <a:ln>
                <a:noFill/>
              </a:ln>
              <a:solidFill>
                <a:srgbClr val="000000"/>
              </a:solidFill>
              <a:effectLst/>
              <a:uLnTx/>
              <a:uFillTx/>
              <a:latin typeface="Arial" charset="0"/>
              <a:ea typeface="ＭＳ Ｐゴシック" charset="-128"/>
              <a:cs typeface="Arial" panose="020B0604020202020204" pitchFamily="34" charset="0"/>
            </a:endParaRPr>
          </a:p>
        </p:txBody>
      </p:sp>
      <p:graphicFrame>
        <p:nvGraphicFramePr>
          <p:cNvPr id="9" name="Chart 8">
            <a:extLst>
              <a:ext uri="{FF2B5EF4-FFF2-40B4-BE49-F238E27FC236}">
                <a16:creationId xmlns:a16="http://schemas.microsoft.com/office/drawing/2014/main" id="{D4542A72-73C0-4812-AB0D-9ACDDC862971}"/>
              </a:ext>
            </a:extLst>
          </p:cNvPr>
          <p:cNvGraphicFramePr>
            <a:graphicFrameLocks/>
          </p:cNvGraphicFramePr>
          <p:nvPr/>
        </p:nvGraphicFramePr>
        <p:xfrm>
          <a:off x="4772930" y="1370987"/>
          <a:ext cx="4278124" cy="4162213"/>
        </p:xfrm>
        <a:graphic>
          <a:graphicData uri="http://schemas.openxmlformats.org/drawingml/2006/chart">
            <c:chart xmlns:c="http://schemas.openxmlformats.org/drawingml/2006/chart" xmlns:r="http://schemas.openxmlformats.org/officeDocument/2006/relationships" r:id="rId3"/>
          </a:graphicData>
        </a:graphic>
      </p:graphicFrame>
      <p:sp>
        <p:nvSpPr>
          <p:cNvPr id="13" name="TextBox 15">
            <a:extLst>
              <a:ext uri="{FF2B5EF4-FFF2-40B4-BE49-F238E27FC236}">
                <a16:creationId xmlns:a16="http://schemas.microsoft.com/office/drawing/2014/main" id="{81FA24F7-80D6-032B-8A0A-2528DBBBF3F4}"/>
              </a:ext>
            </a:extLst>
          </p:cNvPr>
          <p:cNvSpPr txBox="1"/>
          <p:nvPr/>
        </p:nvSpPr>
        <p:spPr>
          <a:xfrm>
            <a:off x="4714873" y="1593589"/>
            <a:ext cx="3380908" cy="246221"/>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Year-over-Year</a:t>
            </a:r>
          </a:p>
        </p:txBody>
      </p:sp>
      <p:graphicFrame>
        <p:nvGraphicFramePr>
          <p:cNvPr id="2" name="Chart 1">
            <a:extLst>
              <a:ext uri="{FF2B5EF4-FFF2-40B4-BE49-F238E27FC236}">
                <a16:creationId xmlns:a16="http://schemas.microsoft.com/office/drawing/2014/main" id="{C02F0B54-F2EC-409E-99E6-05D81943EF6B}"/>
              </a:ext>
            </a:extLst>
          </p:cNvPr>
          <p:cNvGraphicFramePr>
            <a:graphicFrameLocks/>
          </p:cNvGraphicFramePr>
          <p:nvPr/>
        </p:nvGraphicFramePr>
        <p:xfrm>
          <a:off x="364667" y="1295087"/>
          <a:ext cx="4524374" cy="4390416"/>
        </p:xfrm>
        <a:graphic>
          <a:graphicData uri="http://schemas.openxmlformats.org/drawingml/2006/chart">
            <c:chart xmlns:c="http://schemas.openxmlformats.org/drawingml/2006/chart" xmlns:r="http://schemas.openxmlformats.org/officeDocument/2006/relationships" r:id="rId4"/>
          </a:graphicData>
        </a:graphic>
      </p:graphicFrame>
      <p:sp>
        <p:nvSpPr>
          <p:cNvPr id="3" name="TextBox 15">
            <a:extLst>
              <a:ext uri="{FF2B5EF4-FFF2-40B4-BE49-F238E27FC236}">
                <a16:creationId xmlns:a16="http://schemas.microsoft.com/office/drawing/2014/main" id="{F5BFF0D2-999E-15DE-8DA3-F4C21626352D}"/>
              </a:ext>
            </a:extLst>
          </p:cNvPr>
          <p:cNvSpPr txBox="1"/>
          <p:nvPr/>
        </p:nvSpPr>
        <p:spPr>
          <a:xfrm>
            <a:off x="335637" y="1593589"/>
            <a:ext cx="3445522" cy="246221"/>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Year-over-Year CPI</a:t>
            </a:r>
          </a:p>
        </p:txBody>
      </p:sp>
      <p:sp>
        <p:nvSpPr>
          <p:cNvPr id="4" name="Slide Number Placeholder 8">
            <a:extLst>
              <a:ext uri="{FF2B5EF4-FFF2-40B4-BE49-F238E27FC236}">
                <a16:creationId xmlns:a16="http://schemas.microsoft.com/office/drawing/2014/main" id="{0A129BD6-A3A5-FBFB-D246-42D08B480F0C}"/>
              </a:ext>
            </a:extLst>
          </p:cNvPr>
          <p:cNvSpPr txBox="1">
            <a:spLocks/>
          </p:cNvSpPr>
          <p:nvPr/>
        </p:nvSpPr>
        <p:spPr>
          <a:xfrm>
            <a:off x="0" y="6379580"/>
            <a:ext cx="327880" cy="268288"/>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defPPr>
              <a:defRPr lang="en-US"/>
            </a:defPPr>
            <a:lvl1pPr algn="r" eaLnBrk="0" hangingPunct="0">
              <a:defRPr sz="800" b="1">
                <a:solidFill>
                  <a:srgbClr val="000000"/>
                </a:solidFill>
                <a:latin typeface="Arial" charset="0"/>
                <a:ea typeface="ＭＳ Ｐゴシック" charset="-128"/>
                <a:cs typeface="+mn-cs"/>
              </a:defRPr>
            </a:lvl1pPr>
            <a:lvl2pPr marL="457200" algn="l" rtl="0" fontAlgn="base">
              <a:spcBef>
                <a:spcPct val="0"/>
              </a:spcBef>
              <a:spcAft>
                <a:spcPct val="0"/>
              </a:spcAft>
              <a:defRPr sz="1200" kern="1200">
                <a:solidFill>
                  <a:schemeClr val="tx1"/>
                </a:solidFill>
                <a:latin typeface="Arial" pitchFamily="34" charset="0"/>
                <a:ea typeface="ＭＳ Ｐゴシック"/>
                <a:cs typeface="ＭＳ Ｐゴシック"/>
              </a:defRPr>
            </a:lvl2pPr>
            <a:lvl3pPr marL="914400" algn="l" rtl="0" fontAlgn="base">
              <a:spcBef>
                <a:spcPct val="0"/>
              </a:spcBef>
              <a:spcAft>
                <a:spcPct val="0"/>
              </a:spcAft>
              <a:defRPr sz="1200" kern="1200">
                <a:solidFill>
                  <a:schemeClr val="tx1"/>
                </a:solidFill>
                <a:latin typeface="Arial" pitchFamily="34" charset="0"/>
                <a:ea typeface="ＭＳ Ｐゴシック"/>
                <a:cs typeface="ＭＳ Ｐゴシック"/>
              </a:defRPr>
            </a:lvl3pPr>
            <a:lvl4pPr marL="1371600" algn="l" rtl="0" fontAlgn="base">
              <a:spcBef>
                <a:spcPct val="0"/>
              </a:spcBef>
              <a:spcAft>
                <a:spcPct val="0"/>
              </a:spcAft>
              <a:defRPr sz="1200" kern="1200">
                <a:solidFill>
                  <a:schemeClr val="tx1"/>
                </a:solidFill>
                <a:latin typeface="Arial" pitchFamily="34" charset="0"/>
                <a:ea typeface="ＭＳ Ｐゴシック"/>
                <a:cs typeface="ＭＳ Ｐゴシック"/>
              </a:defRPr>
            </a:lvl4pPr>
            <a:lvl5pPr marL="1828800" algn="l" rtl="0" fontAlgn="base">
              <a:spcBef>
                <a:spcPct val="0"/>
              </a:spcBef>
              <a:spcAft>
                <a:spcPct val="0"/>
              </a:spcAft>
              <a:defRPr sz="1200" kern="1200">
                <a:solidFill>
                  <a:schemeClr val="tx1"/>
                </a:solidFill>
                <a:latin typeface="Arial" pitchFamily="34" charset="0"/>
                <a:ea typeface="ＭＳ Ｐゴシック"/>
                <a:cs typeface="ＭＳ Ｐゴシック"/>
              </a:defRPr>
            </a:lvl5pPr>
            <a:lvl6pPr marL="2286000" algn="l" defTabSz="914400" rtl="0" eaLnBrk="1" latinLnBrk="0" hangingPunct="1">
              <a:defRPr sz="1200" kern="1200">
                <a:solidFill>
                  <a:schemeClr val="tx1"/>
                </a:solidFill>
                <a:latin typeface="Arial" pitchFamily="34" charset="0"/>
                <a:ea typeface="ＭＳ Ｐゴシック"/>
                <a:cs typeface="ＭＳ Ｐゴシック"/>
              </a:defRPr>
            </a:lvl6pPr>
            <a:lvl7pPr marL="2743200" algn="l" defTabSz="914400" rtl="0" eaLnBrk="1" latinLnBrk="0" hangingPunct="1">
              <a:defRPr sz="1200" kern="1200">
                <a:solidFill>
                  <a:schemeClr val="tx1"/>
                </a:solidFill>
                <a:latin typeface="Arial" pitchFamily="34" charset="0"/>
                <a:ea typeface="ＭＳ Ｐゴシック"/>
                <a:cs typeface="ＭＳ Ｐゴシック"/>
              </a:defRPr>
            </a:lvl7pPr>
            <a:lvl8pPr marL="3200400" algn="l" defTabSz="914400" rtl="0" eaLnBrk="1" latinLnBrk="0" hangingPunct="1">
              <a:defRPr sz="1200" kern="1200">
                <a:solidFill>
                  <a:schemeClr val="tx1"/>
                </a:solidFill>
                <a:latin typeface="Arial" pitchFamily="34" charset="0"/>
                <a:ea typeface="ＭＳ Ｐゴシック"/>
                <a:cs typeface="ＭＳ Ｐゴシック"/>
              </a:defRPr>
            </a:lvl8pPr>
            <a:lvl9pPr marL="3657600" algn="l" defTabSz="914400" rtl="0" eaLnBrk="1" latinLnBrk="0" hangingPunct="1">
              <a:defRPr sz="1200" kern="1200">
                <a:solidFill>
                  <a:schemeClr val="tx1"/>
                </a:solidFill>
                <a:latin typeface="Arial" pitchFamily="34" charset="0"/>
                <a:ea typeface="ＭＳ Ｐゴシック"/>
                <a:cs typeface="ＭＳ Ｐゴシック"/>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6474CC2-1230-4213-AD1A-4B2FEEABA7A1}" type="slidenum">
              <a:rPr kumimoji="0" lang="en-US" sz="800" b="1" i="0" u="none" strike="noStrike" kern="1200" cap="none" spc="0" normalizeH="0" baseline="0" noProof="0">
                <a:ln>
                  <a:noFill/>
                </a:ln>
                <a:solidFill>
                  <a:srgbClr val="000000"/>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7</a:t>
            </a:fld>
            <a:endParaRPr kumimoji="0" lang="en-US" sz="800" b="1"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spTree>
    <p:extLst>
      <p:ext uri="{BB962C8B-B14F-4D97-AF65-F5344CB8AC3E}">
        <p14:creationId xmlns:p14="http://schemas.microsoft.com/office/powerpoint/2010/main" val="111835070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a:extLst>
              <a:ext uri="{FF2B5EF4-FFF2-40B4-BE49-F238E27FC236}">
                <a16:creationId xmlns:a16="http://schemas.microsoft.com/office/drawing/2014/main" id="{7A756A0A-312E-4F70-A82C-807A52405417}"/>
              </a:ext>
            </a:extLst>
          </p:cNvPr>
          <p:cNvSpPr/>
          <p:nvPr/>
        </p:nvSpPr>
        <p:spPr bwMode="auto">
          <a:xfrm>
            <a:off x="8398649" y="2273064"/>
            <a:ext cx="414937" cy="3455779"/>
          </a:xfrm>
          <a:prstGeom prst="rect">
            <a:avLst/>
          </a:prstGeom>
          <a:solidFill>
            <a:srgbClr val="EAEAEA"/>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charset="0"/>
              <a:ea typeface="ＭＳ Ｐゴシック" charset="-128"/>
            </a:endParaRPr>
          </a:p>
        </p:txBody>
      </p:sp>
      <p:sp>
        <p:nvSpPr>
          <p:cNvPr id="8" name="Rectangle 7"/>
          <p:cNvSpPr/>
          <p:nvPr/>
        </p:nvSpPr>
        <p:spPr>
          <a:xfrm>
            <a:off x="325755" y="1897810"/>
            <a:ext cx="3505200" cy="246221"/>
          </a:xfrm>
          <a:prstGeom prst="rect">
            <a:avLst/>
          </a:prstGeom>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a:ea typeface="+mn-ea"/>
                <a:cs typeface="+mn-cs"/>
              </a:rPr>
              <a:t>Billions (12-Month Change)</a:t>
            </a:r>
          </a:p>
        </p:txBody>
      </p:sp>
      <p:sp>
        <p:nvSpPr>
          <p:cNvPr id="5" name="Title 1">
            <a:extLst>
              <a:ext uri="{FF2B5EF4-FFF2-40B4-BE49-F238E27FC236}">
                <a16:creationId xmlns:a16="http://schemas.microsoft.com/office/drawing/2014/main" id="{93F5ADC3-89C5-A9FA-AF8B-8CC38B027E81}"/>
              </a:ext>
            </a:extLst>
          </p:cNvPr>
          <p:cNvSpPr>
            <a:spLocks noGrp="1"/>
          </p:cNvSpPr>
          <p:nvPr>
            <p:ph type="title"/>
          </p:nvPr>
        </p:nvSpPr>
        <p:spPr/>
        <p:txBody>
          <a:bodyPr>
            <a:noAutofit/>
          </a:bodyPr>
          <a:lstStyle/>
          <a:p>
            <a:r>
              <a:rPr lang="en-US" dirty="0"/>
              <a:t>Central Bank Tightening Implies Elevated Volatility</a:t>
            </a:r>
            <a:br>
              <a:rPr lang="en-US" dirty="0"/>
            </a:br>
            <a:endParaRPr lang="en-US" sz="1200" b="1" dirty="0">
              <a:solidFill>
                <a:srgbClr val="768692"/>
              </a:solidFill>
            </a:endParaRPr>
          </a:p>
        </p:txBody>
      </p:sp>
      <p:sp>
        <p:nvSpPr>
          <p:cNvPr id="13" name="Text Placeholder 2">
            <a:extLst>
              <a:ext uri="{FF2B5EF4-FFF2-40B4-BE49-F238E27FC236}">
                <a16:creationId xmlns:a16="http://schemas.microsoft.com/office/drawing/2014/main" id="{2E8CCB62-E781-418E-A310-EEE976664EAD}"/>
              </a:ext>
            </a:extLst>
          </p:cNvPr>
          <p:cNvSpPr txBox="1">
            <a:spLocks/>
          </p:cNvSpPr>
          <p:nvPr/>
        </p:nvSpPr>
        <p:spPr>
          <a:xfrm>
            <a:off x="314582" y="1367262"/>
            <a:ext cx="4695393" cy="410244"/>
          </a:xfrm>
          <a:prstGeom prst="rect">
            <a:avLst/>
          </a:prstGeom>
        </p:spPr>
        <p:txBody>
          <a:bodyPr/>
          <a:lstStyle/>
          <a:p>
            <a:pPr marL="342900" marR="0" lvl="0" indent="-342900" algn="l" defTabSz="914400" rtl="0" eaLnBrk="1" fontAlgn="base" latinLnBrk="0" hangingPunct="1">
              <a:lnSpc>
                <a:spcPct val="100000"/>
              </a:lnSpc>
              <a:spcBef>
                <a:spcPct val="20000"/>
              </a:spcBef>
              <a:spcAft>
                <a:spcPct val="0"/>
              </a:spcAft>
              <a:buClrTx/>
              <a:buSzTx/>
              <a:buFont typeface="Arial" charset="0"/>
              <a:buNone/>
              <a:tabLst/>
              <a:defRPr/>
            </a:pPr>
            <a:r>
              <a:rPr kumimoji="0" lang="en-US" sz="1400" b="1" i="0" u="none" strike="noStrike" kern="1200" cap="none" spc="0" normalizeH="0" baseline="0" noProof="0">
                <a:ln>
                  <a:noFill/>
                </a:ln>
                <a:solidFill>
                  <a:srgbClr val="000000"/>
                </a:solidFill>
                <a:effectLst/>
                <a:uLnTx/>
                <a:uFillTx/>
                <a:latin typeface="Arial"/>
                <a:ea typeface="ＭＳ Ｐゴシック"/>
                <a:cs typeface="+mn-cs"/>
              </a:rPr>
              <a:t>Central Bank Balance Sheets</a:t>
            </a:r>
          </a:p>
        </p:txBody>
      </p:sp>
      <p:sp>
        <p:nvSpPr>
          <p:cNvPr id="14" name="TextBox 13">
            <a:extLst>
              <a:ext uri="{FF2B5EF4-FFF2-40B4-BE49-F238E27FC236}">
                <a16:creationId xmlns:a16="http://schemas.microsoft.com/office/drawing/2014/main" id="{023ECBAD-EC47-461D-94ED-5C9B3CAE270E}"/>
              </a:ext>
            </a:extLst>
          </p:cNvPr>
          <p:cNvSpPr txBox="1"/>
          <p:nvPr/>
        </p:nvSpPr>
        <p:spPr>
          <a:xfrm>
            <a:off x="327834" y="5986545"/>
            <a:ext cx="7045423" cy="707886"/>
          </a:xfrm>
          <a:prstGeom prst="rect">
            <a:avLst/>
          </a:prstGeom>
          <a:noFill/>
        </p:spPr>
        <p:txBody>
          <a:bodyPr wrap="square" rtlCol="0" anchor="b" anchorCtr="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40" normalizeH="0" baseline="0" noProof="0" dirty="0">
                <a:ln>
                  <a:noFill/>
                </a:ln>
                <a:solidFill>
                  <a:srgbClr val="000000"/>
                </a:solidFill>
                <a:effectLst/>
                <a:uLnTx/>
                <a:uFillTx/>
                <a:latin typeface="Arial" pitchFamily="34" charset="0"/>
                <a:ea typeface="ＭＳ Ｐゴシック"/>
              </a:rPr>
              <a:t>CHART: </a:t>
            </a:r>
            <a:r>
              <a:rPr kumimoji="0" lang="en-US" sz="800" b="0" i="0" u="none" strike="noStrike" kern="1200" cap="none" spc="-40" normalizeH="0" baseline="0" noProof="0" dirty="0">
                <a:ln>
                  <a:noFill/>
                </a:ln>
                <a:solidFill>
                  <a:srgbClr val="000000"/>
                </a:solidFill>
                <a:effectLst/>
                <a:uLnTx/>
                <a:uFillTx/>
                <a:latin typeface="Arial" pitchFamily="34" charset="0"/>
                <a:ea typeface="ＭＳ Ｐゴシック"/>
              </a:rPr>
              <a:t>Gray bar to the right represents projected balances. QT: Quantitative Tightening. Dashed line and shaded area represent estimates based on the U.S. Federal Reserve conducting $80 billion of Quantitative Tightening per month, the European Central Bank conducting 15 billion euro of quantitative tightening per month and r</a:t>
            </a:r>
            <a:r>
              <a:rPr kumimoji="0" lang="en-US" sz="800" b="0" i="0" u="none" strike="noStrike" kern="1200" cap="none" spc="-40" normalizeH="0" baseline="0" noProof="0" dirty="0" err="1">
                <a:ln>
                  <a:noFill/>
                </a:ln>
                <a:solidFill>
                  <a:srgbClr val="000000"/>
                </a:solidFill>
                <a:effectLst/>
                <a:uLnTx/>
                <a:uFillTx/>
                <a:latin typeface="Arial" pitchFamily="34" charset="0"/>
                <a:ea typeface="ＭＳ Ｐゴシック"/>
              </a:rPr>
              <a:t>edeeming</a:t>
            </a:r>
            <a:r>
              <a:rPr kumimoji="0" lang="en-US" sz="800" b="0" i="0" u="none" strike="noStrike" kern="1200" cap="none" spc="-40" normalizeH="0" baseline="0" noProof="0" dirty="0">
                <a:ln>
                  <a:noFill/>
                </a:ln>
                <a:solidFill>
                  <a:srgbClr val="000000"/>
                </a:solidFill>
                <a:effectLst/>
                <a:uLnTx/>
                <a:uFillTx/>
                <a:latin typeface="Arial" pitchFamily="34" charset="0"/>
                <a:ea typeface="ＭＳ Ｐゴシック"/>
              </a:rPr>
              <a:t> Targeted Long-Term Refinancing Operations throughout 2023 based on expected loan maturities, and the Bank of Japan purchasing assets at an average </a:t>
            </a:r>
            <a:br>
              <a:rPr kumimoji="0" lang="en-US" sz="800" b="0" i="0" u="none" strike="noStrike" kern="1200" cap="none" spc="-40" normalizeH="0" baseline="0" noProof="0" dirty="0">
                <a:ln>
                  <a:noFill/>
                </a:ln>
                <a:solidFill>
                  <a:srgbClr val="000000"/>
                </a:solidFill>
                <a:effectLst/>
                <a:uLnTx/>
                <a:uFillTx/>
                <a:latin typeface="Arial" pitchFamily="34" charset="0"/>
                <a:ea typeface="ＭＳ Ｐゴシック"/>
              </a:rPr>
            </a:br>
            <a:r>
              <a:rPr kumimoji="0" lang="en-US" sz="800" b="0" i="0" u="none" strike="noStrike" kern="1200" cap="none" spc="-40" normalizeH="0" baseline="0" noProof="0" dirty="0">
                <a:ln>
                  <a:noFill/>
                </a:ln>
                <a:solidFill>
                  <a:srgbClr val="000000"/>
                </a:solidFill>
                <a:effectLst/>
                <a:uLnTx/>
                <a:uFillTx/>
                <a:latin typeface="Arial" pitchFamily="34" charset="0"/>
                <a:ea typeface="ＭＳ Ｐゴシック"/>
              </a:rPr>
              <a:t>of the prior six months. Source: Federal Reserve, Bank of Japan, European Central Bank, Haver Analytics,  Fidelity Investments (AART), as of 11/30/22. </a:t>
            </a:r>
            <a:br>
              <a:rPr kumimoji="0" lang="en-US" sz="800" b="0" i="0" u="none" strike="noStrike" kern="1200" cap="none" spc="-40" normalizeH="0" baseline="0" noProof="0" dirty="0">
                <a:ln>
                  <a:noFill/>
                </a:ln>
                <a:solidFill>
                  <a:srgbClr val="000000"/>
                </a:solidFill>
                <a:effectLst/>
                <a:uLnTx/>
                <a:uFillTx/>
                <a:latin typeface="Arial" pitchFamily="34" charset="0"/>
                <a:ea typeface="ＭＳ Ｐゴシック"/>
              </a:rPr>
            </a:br>
            <a:r>
              <a:rPr kumimoji="0" lang="en-US" sz="800" b="1" i="0" u="none" strike="noStrike" kern="1200" cap="none" spc="-40" normalizeH="0" baseline="0" noProof="0" dirty="0">
                <a:ln>
                  <a:noFill/>
                </a:ln>
                <a:solidFill>
                  <a:srgbClr val="000000"/>
                </a:solidFill>
                <a:effectLst/>
                <a:uLnTx/>
                <a:uFillTx/>
                <a:latin typeface="Arial" pitchFamily="34" charset="0"/>
                <a:ea typeface="ＭＳ Ｐゴシック"/>
              </a:rPr>
              <a:t>TABLE</a:t>
            </a:r>
            <a:r>
              <a:rPr kumimoji="0" lang="en-US" sz="800" b="0" i="0" u="none" strike="noStrike" kern="1200" cap="none" spc="-40" normalizeH="0" baseline="0" noProof="0" dirty="0">
                <a:ln>
                  <a:noFill/>
                </a:ln>
                <a:solidFill>
                  <a:srgbClr val="000000"/>
                </a:solidFill>
                <a:effectLst/>
                <a:uLnTx/>
                <a:uFillTx/>
                <a:latin typeface="Arial" pitchFamily="34" charset="0"/>
                <a:ea typeface="ＭＳ Ｐゴシック"/>
              </a:rPr>
              <a:t>: Loans include discount window and FDIC-related borrowing. Source: U.S. Federal Reserve Board, Fidelity Investments (AART), as of 3/31/23.</a:t>
            </a:r>
          </a:p>
        </p:txBody>
      </p:sp>
      <p:graphicFrame>
        <p:nvGraphicFramePr>
          <p:cNvPr id="9" name="Chart 8">
            <a:extLst>
              <a:ext uri="{FF2B5EF4-FFF2-40B4-BE49-F238E27FC236}">
                <a16:creationId xmlns:a16="http://schemas.microsoft.com/office/drawing/2014/main" id="{00000000-0008-0000-0000-000004000000}"/>
              </a:ext>
            </a:extLst>
          </p:cNvPr>
          <p:cNvGraphicFramePr>
            <a:graphicFrameLocks/>
          </p:cNvGraphicFramePr>
          <p:nvPr/>
        </p:nvGraphicFramePr>
        <p:xfrm>
          <a:off x="240644" y="1152072"/>
          <a:ext cx="8712855" cy="4892877"/>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 name="Table 1">
            <a:extLst>
              <a:ext uri="{FF2B5EF4-FFF2-40B4-BE49-F238E27FC236}">
                <a16:creationId xmlns:a16="http://schemas.microsoft.com/office/drawing/2014/main" id="{65D6A62F-8AA0-B05D-ED83-C7F3DB46FB00}"/>
              </a:ext>
            </a:extLst>
          </p:cNvPr>
          <p:cNvGraphicFramePr>
            <a:graphicFrameLocks noGrp="1"/>
          </p:cNvGraphicFramePr>
          <p:nvPr/>
        </p:nvGraphicFramePr>
        <p:xfrm>
          <a:off x="2710363" y="2226972"/>
          <a:ext cx="3266074" cy="630936"/>
        </p:xfrm>
        <a:graphic>
          <a:graphicData uri="http://schemas.openxmlformats.org/drawingml/2006/table">
            <a:tbl>
              <a:tblPr firstRow="1" bandRow="1">
                <a:tableStyleId>{5C22544A-7EE6-4342-B048-85BDC9FD1C3A}</a:tableStyleId>
              </a:tblPr>
              <a:tblGrid>
                <a:gridCol w="1844618">
                  <a:extLst>
                    <a:ext uri="{9D8B030D-6E8A-4147-A177-3AD203B41FA5}">
                      <a16:colId xmlns:a16="http://schemas.microsoft.com/office/drawing/2014/main" val="20000"/>
                    </a:ext>
                  </a:extLst>
                </a:gridCol>
                <a:gridCol w="1421456">
                  <a:extLst>
                    <a:ext uri="{9D8B030D-6E8A-4147-A177-3AD203B41FA5}">
                      <a16:colId xmlns:a16="http://schemas.microsoft.com/office/drawing/2014/main" val="20001"/>
                    </a:ext>
                  </a:extLst>
                </a:gridCol>
              </a:tblGrid>
              <a:tr h="210312">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dirty="0">
                          <a:latin typeface="Arial" panose="020B0604020202020204" pitchFamily="34" charset="0"/>
                          <a:cs typeface="Arial" panose="020B0604020202020204" pitchFamily="34" charset="0"/>
                        </a:rPr>
                        <a:t>Q1-2023 Change in Federal Reserve Balance Sheet</a:t>
                      </a:r>
                    </a:p>
                  </a:txBody>
                  <a:tcPr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768692"/>
                    </a:solidFill>
                  </a:tcPr>
                </a:tc>
                <a:tc hMerge="1">
                  <a:txBody>
                    <a:bodyPr/>
                    <a:lstStyle/>
                    <a:p>
                      <a:endParaRPr lang="en-US"/>
                    </a:p>
                  </a:txBody>
                  <a:tcPr/>
                </a:tc>
                <a:extLst>
                  <a:ext uri="{0D108BD9-81ED-4DB2-BD59-A6C34878D82A}">
                    <a16:rowId xmlns:a16="http://schemas.microsoft.com/office/drawing/2014/main" val="10000"/>
                  </a:ext>
                </a:extLst>
              </a:tr>
              <a:tr h="21031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000" b="0" kern="1200" dirty="0">
                          <a:solidFill>
                            <a:schemeClr val="tx1"/>
                          </a:solidFill>
                          <a:latin typeface="Arial" panose="020B0604020202020204" pitchFamily="34" charset="0"/>
                          <a:ea typeface="+mn-ea"/>
                          <a:cs typeface="Arial" panose="020B0604020202020204" pitchFamily="34" charset="0"/>
                        </a:rPr>
                        <a:t>Securities Held (QT)</a:t>
                      </a:r>
                    </a:p>
                  </a:txBody>
                  <a:tcPr marT="0" marB="0" anchor="ctr">
                    <a:lnL w="12700" cap="flat" cmpd="sng" algn="ctr">
                      <a:no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noFill/>
                      <a:prstDash val="sysDot"/>
                      <a:round/>
                      <a:headEnd type="none" w="med" len="med"/>
                      <a:tailEnd type="none" w="med" len="med"/>
                    </a:lnT>
                    <a:lnB w="9525" cap="flat" cmpd="sng" algn="ctr">
                      <a:solidFill>
                        <a:schemeClr val="bg1">
                          <a:lumMod val="50000"/>
                        </a:scheme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000" b="0" kern="1200" dirty="0">
                          <a:solidFill>
                            <a:schemeClr val="tx1"/>
                          </a:solidFill>
                          <a:latin typeface="Arial" panose="020B0604020202020204" pitchFamily="34" charset="0"/>
                          <a:ea typeface="+mn-ea"/>
                          <a:cs typeface="Arial" panose="020B0604020202020204" pitchFamily="34" charset="0"/>
                        </a:rPr>
                        <a:t>-$218 Billion</a:t>
                      </a:r>
                    </a:p>
                  </a:txBody>
                  <a:tcPr marT="0" marB="0" anchor="ctr">
                    <a:lnL w="9525" cap="flat" cmpd="sng" algn="ctr">
                      <a:solidFill>
                        <a:schemeClr val="bg1">
                          <a:lumMod val="50000"/>
                        </a:schemeClr>
                      </a:solidFill>
                      <a:prstDash val="solid"/>
                      <a:round/>
                      <a:headEnd type="none" w="med" len="med"/>
                      <a:tailEnd type="none" w="med" len="med"/>
                    </a:lnL>
                    <a:lnR w="12700" cmpd="sng">
                      <a:noFill/>
                    </a:lnR>
                    <a:lnT w="9525" cap="flat" cmpd="sng" algn="ctr">
                      <a:noFill/>
                      <a:prstDash val="sysDot"/>
                      <a:round/>
                      <a:headEnd type="none" w="med" len="med"/>
                      <a:tailEnd type="none" w="med" len="med"/>
                    </a:lnT>
                    <a:lnB w="9525" cap="flat" cmpd="sng" algn="ctr">
                      <a:solidFill>
                        <a:schemeClr val="bg1">
                          <a:lumMod val="50000"/>
                        </a:schemeClr>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1031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000" b="0" dirty="0">
                          <a:solidFill>
                            <a:schemeClr val="tx1"/>
                          </a:solidFill>
                          <a:latin typeface="Arial" panose="020B0604020202020204" pitchFamily="34" charset="0"/>
                          <a:cs typeface="Arial" panose="020B0604020202020204" pitchFamily="34" charset="0"/>
                        </a:rPr>
                        <a:t>Loans to Member Banks</a:t>
                      </a:r>
                    </a:p>
                  </a:txBody>
                  <a:tcPr marT="0" marB="0" anchor="ctr">
                    <a:lnL w="12700" cap="flat" cmpd="sng" algn="ctr">
                      <a:no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ysDot"/>
                      <a:round/>
                      <a:headEnd type="none" w="med" len="med"/>
                      <a:tailEnd type="none" w="med" len="med"/>
                    </a:lnT>
                    <a:lnB w="9525" cap="flat" cmpd="sng" algn="ctr">
                      <a:solidFill>
                        <a:schemeClr val="bg1">
                          <a:lumMod val="50000"/>
                        </a:scheme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000" b="0" dirty="0">
                          <a:solidFill>
                            <a:schemeClr val="tx1"/>
                          </a:solidFill>
                          <a:latin typeface="Arial" panose="020B0604020202020204" pitchFamily="34" charset="0"/>
                          <a:cs typeface="Arial" panose="020B0604020202020204" pitchFamily="34" charset="0"/>
                        </a:rPr>
                        <a:t>+327 Billion</a:t>
                      </a:r>
                    </a:p>
                  </a:txBody>
                  <a:tcPr marT="0" marB="0" anchor="ctr">
                    <a:lnL w="9525" cap="flat" cmpd="sng" algn="ctr">
                      <a:solidFill>
                        <a:schemeClr val="bg1">
                          <a:lumMod val="50000"/>
                        </a:schemeClr>
                      </a:solidFill>
                      <a:prstDash val="solid"/>
                      <a:round/>
                      <a:headEnd type="none" w="med" len="med"/>
                      <a:tailEnd type="none" w="med" len="med"/>
                    </a:lnL>
                    <a:lnR w="12700" cmpd="sng">
                      <a:noFill/>
                    </a:lnR>
                    <a:lnT w="9525" cap="flat" cmpd="sng" algn="ctr">
                      <a:solidFill>
                        <a:schemeClr val="bg1">
                          <a:lumMod val="50000"/>
                        </a:schemeClr>
                      </a:solidFill>
                      <a:prstDash val="sysDot"/>
                      <a:round/>
                      <a:headEnd type="none" w="med" len="med"/>
                      <a:tailEnd type="none" w="med" len="med"/>
                    </a:lnT>
                    <a:lnB w="9525" cap="flat" cmpd="sng" algn="ctr">
                      <a:solidFill>
                        <a:schemeClr val="bg1">
                          <a:lumMod val="50000"/>
                        </a:schemeClr>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bl>
          </a:graphicData>
        </a:graphic>
      </p:graphicFrame>
      <p:sp>
        <p:nvSpPr>
          <p:cNvPr id="3" name="Slide Number Placeholder 8">
            <a:extLst>
              <a:ext uri="{FF2B5EF4-FFF2-40B4-BE49-F238E27FC236}">
                <a16:creationId xmlns:a16="http://schemas.microsoft.com/office/drawing/2014/main" id="{13DE1484-EFC0-0994-F67F-A13A4BF99192}"/>
              </a:ext>
            </a:extLst>
          </p:cNvPr>
          <p:cNvSpPr txBox="1">
            <a:spLocks/>
          </p:cNvSpPr>
          <p:nvPr/>
        </p:nvSpPr>
        <p:spPr>
          <a:xfrm>
            <a:off x="0" y="6379580"/>
            <a:ext cx="327880" cy="268288"/>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defPPr>
              <a:defRPr lang="en-US"/>
            </a:defPPr>
            <a:lvl1pPr algn="r" eaLnBrk="0" hangingPunct="0">
              <a:defRPr sz="800" b="1">
                <a:solidFill>
                  <a:srgbClr val="000000"/>
                </a:solidFill>
                <a:latin typeface="Arial" charset="0"/>
                <a:ea typeface="ＭＳ Ｐゴシック" charset="-128"/>
                <a:cs typeface="+mn-cs"/>
              </a:defRPr>
            </a:lvl1pPr>
            <a:lvl2pPr marL="457200" algn="l" rtl="0" fontAlgn="base">
              <a:spcBef>
                <a:spcPct val="0"/>
              </a:spcBef>
              <a:spcAft>
                <a:spcPct val="0"/>
              </a:spcAft>
              <a:defRPr sz="1200" kern="1200">
                <a:solidFill>
                  <a:schemeClr val="tx1"/>
                </a:solidFill>
                <a:latin typeface="Arial" pitchFamily="34" charset="0"/>
                <a:ea typeface="ＭＳ Ｐゴシック"/>
                <a:cs typeface="ＭＳ Ｐゴシック"/>
              </a:defRPr>
            </a:lvl2pPr>
            <a:lvl3pPr marL="914400" algn="l" rtl="0" fontAlgn="base">
              <a:spcBef>
                <a:spcPct val="0"/>
              </a:spcBef>
              <a:spcAft>
                <a:spcPct val="0"/>
              </a:spcAft>
              <a:defRPr sz="1200" kern="1200">
                <a:solidFill>
                  <a:schemeClr val="tx1"/>
                </a:solidFill>
                <a:latin typeface="Arial" pitchFamily="34" charset="0"/>
                <a:ea typeface="ＭＳ Ｐゴシック"/>
                <a:cs typeface="ＭＳ Ｐゴシック"/>
              </a:defRPr>
            </a:lvl3pPr>
            <a:lvl4pPr marL="1371600" algn="l" rtl="0" fontAlgn="base">
              <a:spcBef>
                <a:spcPct val="0"/>
              </a:spcBef>
              <a:spcAft>
                <a:spcPct val="0"/>
              </a:spcAft>
              <a:defRPr sz="1200" kern="1200">
                <a:solidFill>
                  <a:schemeClr val="tx1"/>
                </a:solidFill>
                <a:latin typeface="Arial" pitchFamily="34" charset="0"/>
                <a:ea typeface="ＭＳ Ｐゴシック"/>
                <a:cs typeface="ＭＳ Ｐゴシック"/>
              </a:defRPr>
            </a:lvl4pPr>
            <a:lvl5pPr marL="1828800" algn="l" rtl="0" fontAlgn="base">
              <a:spcBef>
                <a:spcPct val="0"/>
              </a:spcBef>
              <a:spcAft>
                <a:spcPct val="0"/>
              </a:spcAft>
              <a:defRPr sz="1200" kern="1200">
                <a:solidFill>
                  <a:schemeClr val="tx1"/>
                </a:solidFill>
                <a:latin typeface="Arial" pitchFamily="34" charset="0"/>
                <a:ea typeface="ＭＳ Ｐゴシック"/>
                <a:cs typeface="ＭＳ Ｐゴシック"/>
              </a:defRPr>
            </a:lvl5pPr>
            <a:lvl6pPr marL="2286000" algn="l" defTabSz="914400" rtl="0" eaLnBrk="1" latinLnBrk="0" hangingPunct="1">
              <a:defRPr sz="1200" kern="1200">
                <a:solidFill>
                  <a:schemeClr val="tx1"/>
                </a:solidFill>
                <a:latin typeface="Arial" pitchFamily="34" charset="0"/>
                <a:ea typeface="ＭＳ Ｐゴシック"/>
                <a:cs typeface="ＭＳ Ｐゴシック"/>
              </a:defRPr>
            </a:lvl6pPr>
            <a:lvl7pPr marL="2743200" algn="l" defTabSz="914400" rtl="0" eaLnBrk="1" latinLnBrk="0" hangingPunct="1">
              <a:defRPr sz="1200" kern="1200">
                <a:solidFill>
                  <a:schemeClr val="tx1"/>
                </a:solidFill>
                <a:latin typeface="Arial" pitchFamily="34" charset="0"/>
                <a:ea typeface="ＭＳ Ｐゴシック"/>
                <a:cs typeface="ＭＳ Ｐゴシック"/>
              </a:defRPr>
            </a:lvl7pPr>
            <a:lvl8pPr marL="3200400" algn="l" defTabSz="914400" rtl="0" eaLnBrk="1" latinLnBrk="0" hangingPunct="1">
              <a:defRPr sz="1200" kern="1200">
                <a:solidFill>
                  <a:schemeClr val="tx1"/>
                </a:solidFill>
                <a:latin typeface="Arial" pitchFamily="34" charset="0"/>
                <a:ea typeface="ＭＳ Ｐゴシック"/>
                <a:cs typeface="ＭＳ Ｐゴシック"/>
              </a:defRPr>
            </a:lvl8pPr>
            <a:lvl9pPr marL="3657600" algn="l" defTabSz="914400" rtl="0" eaLnBrk="1" latinLnBrk="0" hangingPunct="1">
              <a:defRPr sz="1200" kern="1200">
                <a:solidFill>
                  <a:schemeClr val="tx1"/>
                </a:solidFill>
                <a:latin typeface="Arial" pitchFamily="34" charset="0"/>
                <a:ea typeface="ＭＳ Ｐゴシック"/>
                <a:cs typeface="ＭＳ Ｐゴシック"/>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6474CC2-1230-4213-AD1A-4B2FEEABA7A1}" type="slidenum">
              <a:rPr kumimoji="0" lang="en-US" sz="800" b="1" i="0" u="none" strike="noStrike" kern="1200" cap="none" spc="0" normalizeH="0" baseline="0" noProof="0">
                <a:ln>
                  <a:noFill/>
                </a:ln>
                <a:solidFill>
                  <a:srgbClr val="000000"/>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8</a:t>
            </a:fld>
            <a:endParaRPr kumimoji="0" lang="en-US" sz="800" b="1"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spTree>
    <p:extLst>
      <p:ext uri="{BB962C8B-B14F-4D97-AF65-F5344CB8AC3E}">
        <p14:creationId xmlns:p14="http://schemas.microsoft.com/office/powerpoint/2010/main" val="340972834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7114" y="228600"/>
            <a:ext cx="8542213" cy="838200"/>
          </a:xfrm>
        </p:spPr>
        <p:txBody>
          <a:bodyPr/>
          <a:lstStyle/>
          <a:p>
            <a:pPr lvl="0"/>
            <a:r>
              <a:rPr lang="en-US" dirty="0"/>
              <a:t>FF Futures are Priced below the Fed’s Terminal Rate</a:t>
            </a:r>
            <a:br>
              <a:rPr lang="en-US" dirty="0"/>
            </a:br>
            <a:endParaRPr lang="en-US" sz="1600" b="1" dirty="0">
              <a:solidFill>
                <a:srgbClr val="768692"/>
              </a:solidFill>
            </a:endParaRPr>
          </a:p>
        </p:txBody>
      </p:sp>
      <p:sp>
        <p:nvSpPr>
          <p:cNvPr id="4" name="Slide Number Placeholder 3"/>
          <p:cNvSpPr>
            <a:spLocks noGrp="1"/>
          </p:cNvSpPr>
          <p:nvPr>
            <p:ph type="sldNum" sz="quarter" idx="14"/>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6474CC2-1230-4213-AD1A-4B2FEEABA7A1}" type="slidenum">
              <a:rPr kumimoji="0" lang="en-US" sz="800" b="1" i="0" u="none" strike="noStrike" kern="1200" cap="none" spc="0" normalizeH="0" baseline="0" noProof="0" smtClean="0">
                <a:ln>
                  <a:noFill/>
                </a:ln>
                <a:solidFill>
                  <a:srgbClr val="000000"/>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9</a:t>
            </a:fld>
            <a:endParaRPr kumimoji="0" lang="en-US" sz="800" b="1"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sp>
        <p:nvSpPr>
          <p:cNvPr id="10" name="Footer Placeholder 1"/>
          <p:cNvSpPr>
            <a:spLocks noGrp="1"/>
          </p:cNvSpPr>
          <p:nvPr>
            <p:ph type="ftr" sz="quarter" idx="17"/>
          </p:nvPr>
        </p:nvSpPr>
        <p:spPr>
          <a:prstGeom prst="rect">
            <a:avLst/>
          </a:prstGeom>
        </p:spPr>
        <p:txBody>
          <a:bodyPr lIns="91440" tIns="0" rIns="91440" bIns="0" anchor="b" anchorCtr="0"/>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charset="0"/>
                <a:ea typeface="ＭＳ Ｐゴシック" charset="-128"/>
                <a:cs typeface="+mn-cs"/>
              </a:rPr>
              <a:t>For institutional use only.</a:t>
            </a:r>
          </a:p>
        </p:txBody>
      </p:sp>
      <p:graphicFrame>
        <p:nvGraphicFramePr>
          <p:cNvPr id="6" name="Chart 5"/>
          <p:cNvGraphicFramePr>
            <a:graphicFrameLocks/>
          </p:cNvGraphicFramePr>
          <p:nvPr/>
        </p:nvGraphicFramePr>
        <p:xfrm>
          <a:off x="317114" y="1755058"/>
          <a:ext cx="8684843" cy="4200448"/>
        </p:xfrm>
        <a:graphic>
          <a:graphicData uri="http://schemas.openxmlformats.org/drawingml/2006/chart">
            <c:chart xmlns:c="http://schemas.openxmlformats.org/drawingml/2006/chart" xmlns:r="http://schemas.openxmlformats.org/officeDocument/2006/relationships" r:id="rId2"/>
          </a:graphicData>
        </a:graphic>
      </p:graphicFrame>
      <p:sp>
        <p:nvSpPr>
          <p:cNvPr id="9" name="Rectangle 8"/>
          <p:cNvSpPr/>
          <p:nvPr/>
        </p:nvSpPr>
        <p:spPr>
          <a:xfrm>
            <a:off x="320040" y="6336792"/>
            <a:ext cx="6784848" cy="215444"/>
          </a:xfrm>
          <a:prstGeom prst="rect">
            <a:avLst/>
          </a:prstGeom>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ＭＳ Ｐゴシック"/>
                <a:cs typeface="+mn-cs"/>
              </a:rPr>
              <a:t>Source: Federal Reserve and Bloomberg as of 5/31/2023.</a:t>
            </a:r>
          </a:p>
        </p:txBody>
      </p:sp>
      <p:sp>
        <p:nvSpPr>
          <p:cNvPr id="12" name="Rectangle 11"/>
          <p:cNvSpPr/>
          <p:nvPr/>
        </p:nvSpPr>
        <p:spPr>
          <a:xfrm>
            <a:off x="320040" y="1469572"/>
            <a:ext cx="5257800" cy="307777"/>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itchFamily="34" charset="0"/>
                <a:ea typeface="ＭＳ Ｐゴシック"/>
              </a:rPr>
              <a:t>FED FUNDS TARGET, MARKET AND FOMC FORECASTS</a:t>
            </a:r>
          </a:p>
        </p:txBody>
      </p:sp>
    </p:spTree>
    <p:extLst>
      <p:ext uri="{BB962C8B-B14F-4D97-AF65-F5344CB8AC3E}">
        <p14:creationId xmlns:p14="http://schemas.microsoft.com/office/powerpoint/2010/main" val="4122443973"/>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FDSMENUDOCLEVELBTNSTATES" val="&lt;btnStates&gt;&lt;btn tag=&quot;1001&quot; state=&quot;UP&quot;/&gt;&lt;/btnStates&gt;&#10;"/>
</p:tagLst>
</file>

<file path=ppt/theme/theme1.xml><?xml version="1.0" encoding="utf-8"?>
<a:theme xmlns:a="http://schemas.openxmlformats.org/drawingml/2006/main" name="1_FIAM107_External_Print_Presentation_TEMPLATE_8.24.16">
  <a:themeElements>
    <a:clrScheme name="107 Evolution">
      <a:dk1>
        <a:srgbClr val="000000"/>
      </a:dk1>
      <a:lt1>
        <a:srgbClr val="FFFFFF"/>
      </a:lt1>
      <a:dk2>
        <a:srgbClr val="212425"/>
      </a:dk2>
      <a:lt2>
        <a:srgbClr val="333F48"/>
      </a:lt2>
      <a:accent1>
        <a:srgbClr val="298FC2"/>
      </a:accent1>
      <a:accent2>
        <a:srgbClr val="4A7729"/>
      </a:accent2>
      <a:accent3>
        <a:srgbClr val="7A9A01"/>
      </a:accent3>
      <a:accent4>
        <a:srgbClr val="6BA4B8"/>
      </a:accent4>
      <a:accent5>
        <a:srgbClr val="768692"/>
      </a:accent5>
      <a:accent6>
        <a:srgbClr val="9BBDAA"/>
      </a:accent6>
      <a:hlink>
        <a:srgbClr val="298FC2"/>
      </a:hlink>
      <a:folHlink>
        <a:srgbClr val="51284F"/>
      </a:folHlink>
    </a:clrScheme>
    <a:fontScheme name="4_pyramis_external_printed_presentation_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hlink"/>
        </a:solid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200" b="0" i="0" u="none" strike="noStrike" cap="none" normalizeH="0" baseline="0" smtClean="0">
            <a:ln>
              <a:noFill/>
            </a:ln>
            <a:solidFill>
              <a:schemeClr val="tx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chemeClr val="hlink"/>
        </a:solid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200" b="0" i="0" u="none" strike="noStrike" cap="none" normalizeH="0" baseline="0" smtClean="0">
            <a:ln>
              <a:noFill/>
            </a:ln>
            <a:solidFill>
              <a:schemeClr val="tx1"/>
            </a:solidFill>
            <a:effectLst/>
            <a:latin typeface="Arial" charset="0"/>
            <a:ea typeface="ＭＳ Ｐゴシック" charset="-128"/>
          </a:defRPr>
        </a:defPPr>
      </a:lstStyle>
    </a:lnDef>
  </a:objectDefaults>
  <a:extraClrSchemeLst>
    <a:extraClrScheme>
      <a:clrScheme name="4_pyramis_external_printed_presentation_template 1">
        <a:dk1>
          <a:srgbClr val="1A2732"/>
        </a:dk1>
        <a:lt1>
          <a:srgbClr val="FFFFFF"/>
        </a:lt1>
        <a:dk2>
          <a:srgbClr val="D6E1EA"/>
        </a:dk2>
        <a:lt2>
          <a:srgbClr val="B6CADA"/>
        </a:lt2>
        <a:accent1>
          <a:srgbClr val="1A2732"/>
        </a:accent1>
        <a:accent2>
          <a:srgbClr val="5580A3"/>
        </a:accent2>
        <a:accent3>
          <a:srgbClr val="FFFFFF"/>
        </a:accent3>
        <a:accent4>
          <a:srgbClr val="142029"/>
        </a:accent4>
        <a:accent5>
          <a:srgbClr val="ABACAD"/>
        </a:accent5>
        <a:accent6>
          <a:srgbClr val="4C7393"/>
        </a:accent6>
        <a:hlink>
          <a:srgbClr val="81A2BD"/>
        </a:hlink>
        <a:folHlink>
          <a:srgbClr val="42637E"/>
        </a:folHlink>
      </a:clrScheme>
      <a:clrMap bg1="lt1" tx1="dk1" bg2="lt2" tx2="dk2" accent1="accent1" accent2="accent2" accent3="accent3" accent4="accent4" accent5="accent5" accent6="accent6" hlink="hlink" folHlink="folHlink"/>
    </a:extraClrScheme>
    <a:extraClrScheme>
      <a:clrScheme name="4_pyramis_external_printed_presentation_template 2">
        <a:dk1>
          <a:srgbClr val="1A2732"/>
        </a:dk1>
        <a:lt1>
          <a:srgbClr val="FFFFFF"/>
        </a:lt1>
        <a:dk2>
          <a:srgbClr val="1A2732"/>
        </a:dk2>
        <a:lt2>
          <a:srgbClr val="D6E1EA"/>
        </a:lt2>
        <a:accent1>
          <a:srgbClr val="D6E1EA"/>
        </a:accent1>
        <a:accent2>
          <a:srgbClr val="788E78"/>
        </a:accent2>
        <a:accent3>
          <a:srgbClr val="FFFFFF"/>
        </a:accent3>
        <a:accent4>
          <a:srgbClr val="142029"/>
        </a:accent4>
        <a:accent5>
          <a:srgbClr val="E8EEF3"/>
        </a:accent5>
        <a:accent6>
          <a:srgbClr val="6C806C"/>
        </a:accent6>
        <a:hlink>
          <a:srgbClr val="B1C785"/>
        </a:hlink>
        <a:folHlink>
          <a:srgbClr val="6A7029"/>
        </a:folHlink>
      </a:clrScheme>
      <a:clrMap bg1="lt1" tx1="dk1" bg2="lt2" tx2="dk2" accent1="accent1" accent2="accent2" accent3="accent3" accent4="accent4" accent5="accent5" accent6="accent6" hlink="hlink" folHlink="folHlink"/>
    </a:extraClrScheme>
    <a:extraClrScheme>
      <a:clrScheme name="4_pyramis_external_printed_presentation_template 3">
        <a:dk1>
          <a:srgbClr val="788E78"/>
        </a:dk1>
        <a:lt1>
          <a:srgbClr val="FFFFFF"/>
        </a:lt1>
        <a:dk2>
          <a:srgbClr val="1A2732"/>
        </a:dk2>
        <a:lt2>
          <a:srgbClr val="D6E1EA"/>
        </a:lt2>
        <a:accent1>
          <a:srgbClr val="B1C785"/>
        </a:accent1>
        <a:accent2>
          <a:srgbClr val="1A2732"/>
        </a:accent2>
        <a:accent3>
          <a:srgbClr val="FFFFFF"/>
        </a:accent3>
        <a:accent4>
          <a:srgbClr val="657865"/>
        </a:accent4>
        <a:accent5>
          <a:srgbClr val="D5E0C2"/>
        </a:accent5>
        <a:accent6>
          <a:srgbClr val="16222C"/>
        </a:accent6>
        <a:hlink>
          <a:srgbClr val="4C5F6C"/>
        </a:hlink>
        <a:folHlink>
          <a:srgbClr val="81A2BD"/>
        </a:folHlink>
      </a:clrScheme>
      <a:clrMap bg1="lt1" tx1="dk1" bg2="lt2" tx2="dk2" accent1="accent1" accent2="accent2" accent3="accent3" accent4="accent4" accent5="accent5" accent6="accent6" hlink="hlink" folHlink="folHlink"/>
    </a:extraClrScheme>
    <a:extraClrScheme>
      <a:clrScheme name="4_pyramis_external_printed_presentation_template 4">
        <a:dk1>
          <a:srgbClr val="19252F"/>
        </a:dk1>
        <a:lt1>
          <a:srgbClr val="FFFFFF"/>
        </a:lt1>
        <a:dk2>
          <a:srgbClr val="B19401"/>
        </a:dk2>
        <a:lt2>
          <a:srgbClr val="EDE7DD"/>
        </a:lt2>
        <a:accent1>
          <a:srgbClr val="B1C785"/>
        </a:accent1>
        <a:accent2>
          <a:srgbClr val="6A7029"/>
        </a:accent2>
        <a:accent3>
          <a:srgbClr val="FFFFFF"/>
        </a:accent3>
        <a:accent4>
          <a:srgbClr val="141E27"/>
        </a:accent4>
        <a:accent5>
          <a:srgbClr val="D5E0C2"/>
        </a:accent5>
        <a:accent6>
          <a:srgbClr val="5F6524"/>
        </a:accent6>
        <a:hlink>
          <a:srgbClr val="ADBBAD"/>
        </a:hlink>
        <a:folHlink>
          <a:srgbClr val="764200"/>
        </a:folHlink>
      </a:clrScheme>
      <a:clrMap bg1="lt1" tx1="dk1" bg2="lt2" tx2="dk2" accent1="accent1" accent2="accent2" accent3="accent3" accent4="accent4" accent5="accent5" accent6="accent6" hlink="hlink" folHlink="folHlink"/>
    </a:extraClrScheme>
    <a:extraClrScheme>
      <a:clrScheme name="4_pyramis_external_printed_presentation_template 5">
        <a:dk1>
          <a:srgbClr val="1A2732"/>
        </a:dk1>
        <a:lt1>
          <a:srgbClr val="FFFFFF"/>
        </a:lt1>
        <a:dk2>
          <a:srgbClr val="B19401"/>
        </a:dk2>
        <a:lt2>
          <a:srgbClr val="EDE7DD"/>
        </a:lt2>
        <a:accent1>
          <a:srgbClr val="B1C785"/>
        </a:accent1>
        <a:accent2>
          <a:srgbClr val="6A7029"/>
        </a:accent2>
        <a:accent3>
          <a:srgbClr val="FFFFFF"/>
        </a:accent3>
        <a:accent4>
          <a:srgbClr val="142029"/>
        </a:accent4>
        <a:accent5>
          <a:srgbClr val="D5E0C2"/>
        </a:accent5>
        <a:accent6>
          <a:srgbClr val="5F6524"/>
        </a:accent6>
        <a:hlink>
          <a:srgbClr val="AAC3B4"/>
        </a:hlink>
        <a:folHlink>
          <a:srgbClr val="764200"/>
        </a:folHlink>
      </a:clrScheme>
      <a:clrMap bg1="lt1" tx1="dk1" bg2="lt2" tx2="dk2" accent1="accent1" accent2="accent2" accent3="accent3" accent4="accent4" accent5="accent5" accent6="accent6" hlink="hlink" folHlink="folHlink"/>
    </a:extraClrScheme>
    <a:extraClrScheme>
      <a:clrScheme name="4_pyramis_external_printed_presentation_template 6">
        <a:dk1>
          <a:srgbClr val="19252F"/>
        </a:dk1>
        <a:lt1>
          <a:srgbClr val="FFFFFF"/>
        </a:lt1>
        <a:dk2>
          <a:srgbClr val="B19401"/>
        </a:dk2>
        <a:lt2>
          <a:srgbClr val="DCDCCE"/>
        </a:lt2>
        <a:accent1>
          <a:srgbClr val="BDD096"/>
        </a:accent1>
        <a:accent2>
          <a:srgbClr val="6A7029"/>
        </a:accent2>
        <a:accent3>
          <a:srgbClr val="FFFFFF"/>
        </a:accent3>
        <a:accent4>
          <a:srgbClr val="141E27"/>
        </a:accent4>
        <a:accent5>
          <a:srgbClr val="DBE4C9"/>
        </a:accent5>
        <a:accent6>
          <a:srgbClr val="5F6524"/>
        </a:accent6>
        <a:hlink>
          <a:srgbClr val="ADBBAD"/>
        </a:hlink>
        <a:folHlink>
          <a:srgbClr val="462900"/>
        </a:folHlink>
      </a:clrScheme>
      <a:clrMap bg1="lt1" tx1="dk1" bg2="lt2" tx2="dk2" accent1="accent1" accent2="accent2" accent3="accent3" accent4="accent4" accent5="accent5" accent6="accent6" hlink="hlink" folHlink="folHlink"/>
    </a:extraClrScheme>
    <a:extraClrScheme>
      <a:clrScheme name="4_pyramis_external_printed_presentation_template 7">
        <a:dk1>
          <a:srgbClr val="19252F"/>
        </a:dk1>
        <a:lt1>
          <a:srgbClr val="FFFFFF"/>
        </a:lt1>
        <a:dk2>
          <a:srgbClr val="B19401"/>
        </a:dk2>
        <a:lt2>
          <a:srgbClr val="DCDCCE"/>
        </a:lt2>
        <a:accent1>
          <a:srgbClr val="BDD096"/>
        </a:accent1>
        <a:accent2>
          <a:srgbClr val="6A7029"/>
        </a:accent2>
        <a:accent3>
          <a:srgbClr val="FFFFFF"/>
        </a:accent3>
        <a:accent4>
          <a:srgbClr val="141E27"/>
        </a:accent4>
        <a:accent5>
          <a:srgbClr val="DBE4C9"/>
        </a:accent5>
        <a:accent6>
          <a:srgbClr val="5F6524"/>
        </a:accent6>
        <a:hlink>
          <a:srgbClr val="AAC3B4"/>
        </a:hlink>
        <a:folHlink>
          <a:srgbClr val="462900"/>
        </a:folHlink>
      </a:clrScheme>
      <a:clrMap bg1="lt1" tx1="dk1" bg2="lt2" tx2="dk2" accent1="accent1" accent2="accent2" accent3="accent3" accent4="accent4" accent5="accent5" accent6="accent6" hlink="hlink" folHlink="folHlink"/>
    </a:extraClrScheme>
    <a:extraClrScheme>
      <a:clrScheme name="4_pyramis_external_printed_presentation_template 8">
        <a:dk1>
          <a:srgbClr val="1A2732"/>
        </a:dk1>
        <a:lt1>
          <a:srgbClr val="FFFFFF"/>
        </a:lt1>
        <a:dk2>
          <a:srgbClr val="203731"/>
        </a:dk2>
        <a:lt2>
          <a:srgbClr val="A4AEB5"/>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1A2732"/>
        </a:folHlink>
      </a:clrScheme>
      <a:clrMap bg1="lt1" tx1="dk1" bg2="lt2" tx2="dk2" accent1="accent1" accent2="accent2" accent3="accent3" accent4="accent4" accent5="accent5" accent6="accent6" hlink="hlink" folHlink="folHlink"/>
    </a:extraClrScheme>
    <a:extraClrScheme>
      <a:clrScheme name="4_pyramis_external_printed_presentation_template 9">
        <a:dk1>
          <a:srgbClr val="1A2732"/>
        </a:dk1>
        <a:lt1>
          <a:srgbClr val="FFFFFF"/>
        </a:lt1>
        <a:dk2>
          <a:srgbClr val="203731"/>
        </a:dk2>
        <a:lt2>
          <a:srgbClr val="A7B8B4"/>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1A2732"/>
        </a:folHlink>
      </a:clrScheme>
      <a:clrMap bg1="lt1" tx1="dk1" bg2="lt2" tx2="dk2" accent1="accent1" accent2="accent2" accent3="accent3" accent4="accent4" accent5="accent5" accent6="accent6" hlink="hlink" folHlink="folHlink"/>
    </a:extraClrScheme>
    <a:extraClrScheme>
      <a:clrScheme name="4_pyramis_external_printed_presentation_template 10">
        <a:dk1>
          <a:srgbClr val="1A2732"/>
        </a:dk1>
        <a:lt1>
          <a:srgbClr val="FFFFFF"/>
        </a:lt1>
        <a:dk2>
          <a:srgbClr val="203731"/>
        </a:dk2>
        <a:lt2>
          <a:srgbClr val="A7B8B4"/>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1">
        <a:dk1>
          <a:srgbClr val="1A2732"/>
        </a:dk1>
        <a:lt1>
          <a:srgbClr val="FFFFFF"/>
        </a:lt1>
        <a:dk2>
          <a:srgbClr val="203731"/>
        </a:dk2>
        <a:lt2>
          <a:srgbClr val="A4AEB5"/>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2">
        <a:dk1>
          <a:srgbClr val="172934"/>
        </a:dk1>
        <a:lt1>
          <a:srgbClr val="FFFFFF"/>
        </a:lt1>
        <a:dk2>
          <a:srgbClr val="203731"/>
        </a:dk2>
        <a:lt2>
          <a:srgbClr val="A4AEB5"/>
        </a:lt2>
        <a:accent1>
          <a:srgbClr val="51626F"/>
        </a:accent1>
        <a:accent2>
          <a:srgbClr val="3E4519"/>
        </a:accent2>
        <a:accent3>
          <a:srgbClr val="FFFFFF"/>
        </a:accent3>
        <a:accent4>
          <a:srgbClr val="12212B"/>
        </a:accent4>
        <a:accent5>
          <a:srgbClr val="B3B7BB"/>
        </a:accent5>
        <a:accent6>
          <a:srgbClr val="373E16"/>
        </a:accent6>
        <a:hlink>
          <a:srgbClr val="ABC78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3">
        <a:dk1>
          <a:srgbClr val="172934"/>
        </a:dk1>
        <a:lt1>
          <a:srgbClr val="FFFFFF"/>
        </a:lt1>
        <a:dk2>
          <a:srgbClr val="203731"/>
        </a:dk2>
        <a:lt2>
          <a:srgbClr val="A4AEB5"/>
        </a:lt2>
        <a:accent1>
          <a:srgbClr val="51626F"/>
        </a:accent1>
        <a:accent2>
          <a:srgbClr val="3E4519"/>
        </a:accent2>
        <a:accent3>
          <a:srgbClr val="FFFFFF"/>
        </a:accent3>
        <a:accent4>
          <a:srgbClr val="12212B"/>
        </a:accent4>
        <a:accent5>
          <a:srgbClr val="B3B7BB"/>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4">
        <a:dk1>
          <a:srgbClr val="172934"/>
        </a:dk1>
        <a:lt1>
          <a:srgbClr val="FFFFFF"/>
        </a:lt1>
        <a:dk2>
          <a:srgbClr val="203731"/>
        </a:dk2>
        <a:lt2>
          <a:srgbClr val="A4AEB5"/>
        </a:lt2>
        <a:accent1>
          <a:srgbClr val="4C5F6C"/>
        </a:accent1>
        <a:accent2>
          <a:srgbClr val="3E4519"/>
        </a:accent2>
        <a:accent3>
          <a:srgbClr val="FFFFFF"/>
        </a:accent3>
        <a:accent4>
          <a:srgbClr val="12212B"/>
        </a:accent4>
        <a:accent5>
          <a:srgbClr val="B2B6BA"/>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5">
        <a:dk1>
          <a:srgbClr val="172934"/>
        </a:dk1>
        <a:lt1>
          <a:srgbClr val="FFFFFF"/>
        </a:lt1>
        <a:dk2>
          <a:srgbClr val="203731"/>
        </a:dk2>
        <a:lt2>
          <a:srgbClr val="5D87A1"/>
        </a:lt2>
        <a:accent1>
          <a:srgbClr val="4C5F6C"/>
        </a:accent1>
        <a:accent2>
          <a:srgbClr val="3E4519"/>
        </a:accent2>
        <a:accent3>
          <a:srgbClr val="FFFFFF"/>
        </a:accent3>
        <a:accent4>
          <a:srgbClr val="12212B"/>
        </a:accent4>
        <a:accent5>
          <a:srgbClr val="B2B6BA"/>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6">
        <a:dk1>
          <a:srgbClr val="172934"/>
        </a:dk1>
        <a:lt1>
          <a:srgbClr val="FFFFFF"/>
        </a:lt1>
        <a:dk2>
          <a:srgbClr val="172934"/>
        </a:dk2>
        <a:lt2>
          <a:srgbClr val="5D87A1"/>
        </a:lt2>
        <a:accent1>
          <a:srgbClr val="4C5F6C"/>
        </a:accent1>
        <a:accent2>
          <a:srgbClr val="3E4519"/>
        </a:accent2>
        <a:accent3>
          <a:srgbClr val="FFFFFF"/>
        </a:accent3>
        <a:accent4>
          <a:srgbClr val="12212B"/>
        </a:accent4>
        <a:accent5>
          <a:srgbClr val="B2B6BA"/>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Lst>
  <a:custClrLst>
    <a:custClr name="7689-100%">
      <a:srgbClr val="298FC2"/>
    </a:custClr>
    <a:custClr name="377-100%">
      <a:srgbClr val="7A9B3D"/>
    </a:custClr>
    <a:custClr name="584-100%">
      <a:srgbClr val="D3D755"/>
    </a:custClr>
    <a:custClr name="3285-100%">
      <a:srgbClr val="009681"/>
    </a:custClr>
    <a:custClr name="432-100%">
      <a:srgbClr val="333F48"/>
    </a:custClr>
    <a:custClr name="558-100%">
      <a:srgbClr val="9CBDAA"/>
    </a:custClr>
    <a:custClr name="7544-100%">
      <a:srgbClr val="768692"/>
    </a:custClr>
    <a:custClr name="117-100%">
      <a:srgbClr val="C8982C"/>
    </a:custClr>
    <a:custClr name="262-100%">
      <a:srgbClr val="51284F"/>
    </a:custClr>
    <a:custClr name="7413-100%">
      <a:srgbClr val="DC8633"/>
    </a:custClr>
    <a:custClr name="7689-80%">
      <a:srgbClr val="53A5CE"/>
    </a:custClr>
    <a:custClr name="377-80%">
      <a:srgbClr val="94AE3C"/>
    </a:custClr>
    <a:custClr name="584-80%">
      <a:srgbClr val="DBDF77"/>
    </a:custClr>
    <a:custClr name="3285-80%">
      <a:srgbClr val="33AB9A"/>
    </a:custClr>
    <a:custClr name="432-80%">
      <a:srgbClr val="5D656D"/>
    </a:custClr>
    <a:custClr name="558-80%">
      <a:srgbClr val="AFC9BB"/>
    </a:custClr>
    <a:custClr name="7544-80%">
      <a:srgbClr val="919EA8"/>
    </a:custClr>
    <a:custClr name="117-80%">
      <a:srgbClr val="D4AC2F"/>
    </a:custClr>
    <a:custClr name="262-80%">
      <a:srgbClr val="755372"/>
    </a:custClr>
    <a:custClr name="7413-80%">
      <a:srgbClr val="E49E5C"/>
    </a:custClr>
    <a:custClr name="7689-60%">
      <a:srgbClr val="80BCDA"/>
    </a:custClr>
    <a:custClr name="377-60%">
      <a:srgbClr val="AFC267"/>
    </a:custClr>
    <a:custClr name="584-60%">
      <a:srgbClr val="E4E798"/>
    </a:custClr>
    <a:custClr name="3285-60%">
      <a:srgbClr val="66C0B3"/>
    </a:custClr>
    <a:custClr name="432-60%">
      <a:srgbClr val="858C91"/>
    </a:custClr>
    <a:custClr name="558-60%">
      <a:srgbClr val="C3D7CC"/>
    </a:custClr>
    <a:custClr name="7544-60%">
      <a:srgbClr val="ADB6BE"/>
    </a:custClr>
    <a:custClr name="117-60%">
      <a:srgbClr val="DFC165"/>
    </a:custClr>
    <a:custClr name="262-60%">
      <a:srgbClr val="967E95"/>
    </a:custClr>
    <a:custClr name="7413-60%">
      <a:srgbClr val="DFB684"/>
    </a:custClr>
    <a:custClr name="7689-40%">
      <a:srgbClr val="A9D1E6"/>
    </a:custClr>
    <a:custClr name="377-40%">
      <a:srgbClr val="CBD799"/>
    </a:custClr>
    <a:custClr name="584-40%">
      <a:srgbClr val="EDEFBB"/>
    </a:custClr>
    <a:custClr name="3285-40%">
      <a:srgbClr val="99D5CC"/>
    </a:custClr>
    <a:custClr name="432-40%">
      <a:srgbClr val="AEB2B6"/>
    </a:custClr>
    <a:custClr name="558-40%">
      <a:srgbClr val="D7E5DD"/>
    </a:custClr>
    <a:custClr name="7544-40%">
      <a:srgbClr val="C8CFD3"/>
    </a:custClr>
    <a:custClr name="117-40%">
      <a:srgbClr val="DFD599"/>
    </a:custClr>
    <a:custClr name="262-40%">
      <a:srgbClr val="BAAAB9"/>
    </a:custClr>
    <a:custClr name="7413-40%">
      <a:srgbClr val="F1CFAD"/>
    </a:custClr>
  </a:custClrLst>
</a:theme>
</file>

<file path=ppt/theme/theme2.xml><?xml version="1.0" encoding="utf-8"?>
<a:theme xmlns:a="http://schemas.openxmlformats.org/drawingml/2006/main" name="FIAM_External_Print_Presentation_4x3">
  <a:themeElements>
    <a:clrScheme name="107 Evolution">
      <a:dk1>
        <a:srgbClr val="000000"/>
      </a:dk1>
      <a:lt1>
        <a:srgbClr val="FFFFFF"/>
      </a:lt1>
      <a:dk2>
        <a:srgbClr val="212425"/>
      </a:dk2>
      <a:lt2>
        <a:srgbClr val="333F48"/>
      </a:lt2>
      <a:accent1>
        <a:srgbClr val="298FC2"/>
      </a:accent1>
      <a:accent2>
        <a:srgbClr val="4A7729"/>
      </a:accent2>
      <a:accent3>
        <a:srgbClr val="7A9A01"/>
      </a:accent3>
      <a:accent4>
        <a:srgbClr val="6BA4B8"/>
      </a:accent4>
      <a:accent5>
        <a:srgbClr val="768692"/>
      </a:accent5>
      <a:accent6>
        <a:srgbClr val="9BBDAA"/>
      </a:accent6>
      <a:hlink>
        <a:srgbClr val="298FC2"/>
      </a:hlink>
      <a:folHlink>
        <a:srgbClr val="51284F"/>
      </a:folHlink>
    </a:clrScheme>
    <a:fontScheme name="4_pyramis_external_printed_presentation_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hlink"/>
        </a:solid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200" b="0" i="0" u="none" strike="noStrike" cap="none" normalizeH="0" baseline="0" smtClean="0">
            <a:ln>
              <a:noFill/>
            </a:ln>
            <a:solidFill>
              <a:schemeClr val="tx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chemeClr val="hlink"/>
        </a:solid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200" b="0" i="0" u="none" strike="noStrike" cap="none" normalizeH="0" baseline="0" smtClean="0">
            <a:ln>
              <a:noFill/>
            </a:ln>
            <a:solidFill>
              <a:schemeClr val="tx1"/>
            </a:solidFill>
            <a:effectLst/>
            <a:latin typeface="Arial" charset="0"/>
            <a:ea typeface="ＭＳ Ｐゴシック" charset="-128"/>
          </a:defRPr>
        </a:defPPr>
      </a:lstStyle>
    </a:lnDef>
  </a:objectDefaults>
  <a:extraClrSchemeLst>
    <a:extraClrScheme>
      <a:clrScheme name="4_pyramis_external_printed_presentation_template 1">
        <a:dk1>
          <a:srgbClr val="1A2732"/>
        </a:dk1>
        <a:lt1>
          <a:srgbClr val="FFFFFF"/>
        </a:lt1>
        <a:dk2>
          <a:srgbClr val="D6E1EA"/>
        </a:dk2>
        <a:lt2>
          <a:srgbClr val="B6CADA"/>
        </a:lt2>
        <a:accent1>
          <a:srgbClr val="1A2732"/>
        </a:accent1>
        <a:accent2>
          <a:srgbClr val="5580A3"/>
        </a:accent2>
        <a:accent3>
          <a:srgbClr val="FFFFFF"/>
        </a:accent3>
        <a:accent4>
          <a:srgbClr val="142029"/>
        </a:accent4>
        <a:accent5>
          <a:srgbClr val="ABACAD"/>
        </a:accent5>
        <a:accent6>
          <a:srgbClr val="4C7393"/>
        </a:accent6>
        <a:hlink>
          <a:srgbClr val="81A2BD"/>
        </a:hlink>
        <a:folHlink>
          <a:srgbClr val="42637E"/>
        </a:folHlink>
      </a:clrScheme>
      <a:clrMap bg1="lt1" tx1="dk1" bg2="lt2" tx2="dk2" accent1="accent1" accent2="accent2" accent3="accent3" accent4="accent4" accent5="accent5" accent6="accent6" hlink="hlink" folHlink="folHlink"/>
    </a:extraClrScheme>
    <a:extraClrScheme>
      <a:clrScheme name="4_pyramis_external_printed_presentation_template 2">
        <a:dk1>
          <a:srgbClr val="1A2732"/>
        </a:dk1>
        <a:lt1>
          <a:srgbClr val="FFFFFF"/>
        </a:lt1>
        <a:dk2>
          <a:srgbClr val="1A2732"/>
        </a:dk2>
        <a:lt2>
          <a:srgbClr val="D6E1EA"/>
        </a:lt2>
        <a:accent1>
          <a:srgbClr val="D6E1EA"/>
        </a:accent1>
        <a:accent2>
          <a:srgbClr val="788E78"/>
        </a:accent2>
        <a:accent3>
          <a:srgbClr val="FFFFFF"/>
        </a:accent3>
        <a:accent4>
          <a:srgbClr val="142029"/>
        </a:accent4>
        <a:accent5>
          <a:srgbClr val="E8EEF3"/>
        </a:accent5>
        <a:accent6>
          <a:srgbClr val="6C806C"/>
        </a:accent6>
        <a:hlink>
          <a:srgbClr val="B1C785"/>
        </a:hlink>
        <a:folHlink>
          <a:srgbClr val="6A7029"/>
        </a:folHlink>
      </a:clrScheme>
      <a:clrMap bg1="lt1" tx1="dk1" bg2="lt2" tx2="dk2" accent1="accent1" accent2="accent2" accent3="accent3" accent4="accent4" accent5="accent5" accent6="accent6" hlink="hlink" folHlink="folHlink"/>
    </a:extraClrScheme>
    <a:extraClrScheme>
      <a:clrScheme name="4_pyramis_external_printed_presentation_template 3">
        <a:dk1>
          <a:srgbClr val="788E78"/>
        </a:dk1>
        <a:lt1>
          <a:srgbClr val="FFFFFF"/>
        </a:lt1>
        <a:dk2>
          <a:srgbClr val="1A2732"/>
        </a:dk2>
        <a:lt2>
          <a:srgbClr val="D6E1EA"/>
        </a:lt2>
        <a:accent1>
          <a:srgbClr val="B1C785"/>
        </a:accent1>
        <a:accent2>
          <a:srgbClr val="1A2732"/>
        </a:accent2>
        <a:accent3>
          <a:srgbClr val="FFFFFF"/>
        </a:accent3>
        <a:accent4>
          <a:srgbClr val="657865"/>
        </a:accent4>
        <a:accent5>
          <a:srgbClr val="D5E0C2"/>
        </a:accent5>
        <a:accent6>
          <a:srgbClr val="16222C"/>
        </a:accent6>
        <a:hlink>
          <a:srgbClr val="4C5F6C"/>
        </a:hlink>
        <a:folHlink>
          <a:srgbClr val="81A2BD"/>
        </a:folHlink>
      </a:clrScheme>
      <a:clrMap bg1="lt1" tx1="dk1" bg2="lt2" tx2="dk2" accent1="accent1" accent2="accent2" accent3="accent3" accent4="accent4" accent5="accent5" accent6="accent6" hlink="hlink" folHlink="folHlink"/>
    </a:extraClrScheme>
    <a:extraClrScheme>
      <a:clrScheme name="4_pyramis_external_printed_presentation_template 4">
        <a:dk1>
          <a:srgbClr val="19252F"/>
        </a:dk1>
        <a:lt1>
          <a:srgbClr val="FFFFFF"/>
        </a:lt1>
        <a:dk2>
          <a:srgbClr val="B19401"/>
        </a:dk2>
        <a:lt2>
          <a:srgbClr val="EDE7DD"/>
        </a:lt2>
        <a:accent1>
          <a:srgbClr val="B1C785"/>
        </a:accent1>
        <a:accent2>
          <a:srgbClr val="6A7029"/>
        </a:accent2>
        <a:accent3>
          <a:srgbClr val="FFFFFF"/>
        </a:accent3>
        <a:accent4>
          <a:srgbClr val="141E27"/>
        </a:accent4>
        <a:accent5>
          <a:srgbClr val="D5E0C2"/>
        </a:accent5>
        <a:accent6>
          <a:srgbClr val="5F6524"/>
        </a:accent6>
        <a:hlink>
          <a:srgbClr val="ADBBAD"/>
        </a:hlink>
        <a:folHlink>
          <a:srgbClr val="764200"/>
        </a:folHlink>
      </a:clrScheme>
      <a:clrMap bg1="lt1" tx1="dk1" bg2="lt2" tx2="dk2" accent1="accent1" accent2="accent2" accent3="accent3" accent4="accent4" accent5="accent5" accent6="accent6" hlink="hlink" folHlink="folHlink"/>
    </a:extraClrScheme>
    <a:extraClrScheme>
      <a:clrScheme name="4_pyramis_external_printed_presentation_template 5">
        <a:dk1>
          <a:srgbClr val="1A2732"/>
        </a:dk1>
        <a:lt1>
          <a:srgbClr val="FFFFFF"/>
        </a:lt1>
        <a:dk2>
          <a:srgbClr val="B19401"/>
        </a:dk2>
        <a:lt2>
          <a:srgbClr val="EDE7DD"/>
        </a:lt2>
        <a:accent1>
          <a:srgbClr val="B1C785"/>
        </a:accent1>
        <a:accent2>
          <a:srgbClr val="6A7029"/>
        </a:accent2>
        <a:accent3>
          <a:srgbClr val="FFFFFF"/>
        </a:accent3>
        <a:accent4>
          <a:srgbClr val="142029"/>
        </a:accent4>
        <a:accent5>
          <a:srgbClr val="D5E0C2"/>
        </a:accent5>
        <a:accent6>
          <a:srgbClr val="5F6524"/>
        </a:accent6>
        <a:hlink>
          <a:srgbClr val="AAC3B4"/>
        </a:hlink>
        <a:folHlink>
          <a:srgbClr val="764200"/>
        </a:folHlink>
      </a:clrScheme>
      <a:clrMap bg1="lt1" tx1="dk1" bg2="lt2" tx2="dk2" accent1="accent1" accent2="accent2" accent3="accent3" accent4="accent4" accent5="accent5" accent6="accent6" hlink="hlink" folHlink="folHlink"/>
    </a:extraClrScheme>
    <a:extraClrScheme>
      <a:clrScheme name="4_pyramis_external_printed_presentation_template 6">
        <a:dk1>
          <a:srgbClr val="19252F"/>
        </a:dk1>
        <a:lt1>
          <a:srgbClr val="FFFFFF"/>
        </a:lt1>
        <a:dk2>
          <a:srgbClr val="B19401"/>
        </a:dk2>
        <a:lt2>
          <a:srgbClr val="DCDCCE"/>
        </a:lt2>
        <a:accent1>
          <a:srgbClr val="BDD096"/>
        </a:accent1>
        <a:accent2>
          <a:srgbClr val="6A7029"/>
        </a:accent2>
        <a:accent3>
          <a:srgbClr val="FFFFFF"/>
        </a:accent3>
        <a:accent4>
          <a:srgbClr val="141E27"/>
        </a:accent4>
        <a:accent5>
          <a:srgbClr val="DBE4C9"/>
        </a:accent5>
        <a:accent6>
          <a:srgbClr val="5F6524"/>
        </a:accent6>
        <a:hlink>
          <a:srgbClr val="ADBBAD"/>
        </a:hlink>
        <a:folHlink>
          <a:srgbClr val="462900"/>
        </a:folHlink>
      </a:clrScheme>
      <a:clrMap bg1="lt1" tx1="dk1" bg2="lt2" tx2="dk2" accent1="accent1" accent2="accent2" accent3="accent3" accent4="accent4" accent5="accent5" accent6="accent6" hlink="hlink" folHlink="folHlink"/>
    </a:extraClrScheme>
    <a:extraClrScheme>
      <a:clrScheme name="4_pyramis_external_printed_presentation_template 7">
        <a:dk1>
          <a:srgbClr val="19252F"/>
        </a:dk1>
        <a:lt1>
          <a:srgbClr val="FFFFFF"/>
        </a:lt1>
        <a:dk2>
          <a:srgbClr val="B19401"/>
        </a:dk2>
        <a:lt2>
          <a:srgbClr val="DCDCCE"/>
        </a:lt2>
        <a:accent1>
          <a:srgbClr val="BDD096"/>
        </a:accent1>
        <a:accent2>
          <a:srgbClr val="6A7029"/>
        </a:accent2>
        <a:accent3>
          <a:srgbClr val="FFFFFF"/>
        </a:accent3>
        <a:accent4>
          <a:srgbClr val="141E27"/>
        </a:accent4>
        <a:accent5>
          <a:srgbClr val="DBE4C9"/>
        </a:accent5>
        <a:accent6>
          <a:srgbClr val="5F6524"/>
        </a:accent6>
        <a:hlink>
          <a:srgbClr val="AAC3B4"/>
        </a:hlink>
        <a:folHlink>
          <a:srgbClr val="462900"/>
        </a:folHlink>
      </a:clrScheme>
      <a:clrMap bg1="lt1" tx1="dk1" bg2="lt2" tx2="dk2" accent1="accent1" accent2="accent2" accent3="accent3" accent4="accent4" accent5="accent5" accent6="accent6" hlink="hlink" folHlink="folHlink"/>
    </a:extraClrScheme>
    <a:extraClrScheme>
      <a:clrScheme name="4_pyramis_external_printed_presentation_template 8">
        <a:dk1>
          <a:srgbClr val="1A2732"/>
        </a:dk1>
        <a:lt1>
          <a:srgbClr val="FFFFFF"/>
        </a:lt1>
        <a:dk2>
          <a:srgbClr val="203731"/>
        </a:dk2>
        <a:lt2>
          <a:srgbClr val="A4AEB5"/>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1A2732"/>
        </a:folHlink>
      </a:clrScheme>
      <a:clrMap bg1="lt1" tx1="dk1" bg2="lt2" tx2="dk2" accent1="accent1" accent2="accent2" accent3="accent3" accent4="accent4" accent5="accent5" accent6="accent6" hlink="hlink" folHlink="folHlink"/>
    </a:extraClrScheme>
    <a:extraClrScheme>
      <a:clrScheme name="4_pyramis_external_printed_presentation_template 9">
        <a:dk1>
          <a:srgbClr val="1A2732"/>
        </a:dk1>
        <a:lt1>
          <a:srgbClr val="FFFFFF"/>
        </a:lt1>
        <a:dk2>
          <a:srgbClr val="203731"/>
        </a:dk2>
        <a:lt2>
          <a:srgbClr val="A7B8B4"/>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1A2732"/>
        </a:folHlink>
      </a:clrScheme>
      <a:clrMap bg1="lt1" tx1="dk1" bg2="lt2" tx2="dk2" accent1="accent1" accent2="accent2" accent3="accent3" accent4="accent4" accent5="accent5" accent6="accent6" hlink="hlink" folHlink="folHlink"/>
    </a:extraClrScheme>
    <a:extraClrScheme>
      <a:clrScheme name="4_pyramis_external_printed_presentation_template 10">
        <a:dk1>
          <a:srgbClr val="1A2732"/>
        </a:dk1>
        <a:lt1>
          <a:srgbClr val="FFFFFF"/>
        </a:lt1>
        <a:dk2>
          <a:srgbClr val="203731"/>
        </a:dk2>
        <a:lt2>
          <a:srgbClr val="A7B8B4"/>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1">
        <a:dk1>
          <a:srgbClr val="1A2732"/>
        </a:dk1>
        <a:lt1>
          <a:srgbClr val="FFFFFF"/>
        </a:lt1>
        <a:dk2>
          <a:srgbClr val="203731"/>
        </a:dk2>
        <a:lt2>
          <a:srgbClr val="A4AEB5"/>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2">
        <a:dk1>
          <a:srgbClr val="172934"/>
        </a:dk1>
        <a:lt1>
          <a:srgbClr val="FFFFFF"/>
        </a:lt1>
        <a:dk2>
          <a:srgbClr val="203731"/>
        </a:dk2>
        <a:lt2>
          <a:srgbClr val="A4AEB5"/>
        </a:lt2>
        <a:accent1>
          <a:srgbClr val="51626F"/>
        </a:accent1>
        <a:accent2>
          <a:srgbClr val="3E4519"/>
        </a:accent2>
        <a:accent3>
          <a:srgbClr val="FFFFFF"/>
        </a:accent3>
        <a:accent4>
          <a:srgbClr val="12212B"/>
        </a:accent4>
        <a:accent5>
          <a:srgbClr val="B3B7BB"/>
        </a:accent5>
        <a:accent6>
          <a:srgbClr val="373E16"/>
        </a:accent6>
        <a:hlink>
          <a:srgbClr val="ABC78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3">
        <a:dk1>
          <a:srgbClr val="172934"/>
        </a:dk1>
        <a:lt1>
          <a:srgbClr val="FFFFFF"/>
        </a:lt1>
        <a:dk2>
          <a:srgbClr val="203731"/>
        </a:dk2>
        <a:lt2>
          <a:srgbClr val="A4AEB5"/>
        </a:lt2>
        <a:accent1>
          <a:srgbClr val="51626F"/>
        </a:accent1>
        <a:accent2>
          <a:srgbClr val="3E4519"/>
        </a:accent2>
        <a:accent3>
          <a:srgbClr val="FFFFFF"/>
        </a:accent3>
        <a:accent4>
          <a:srgbClr val="12212B"/>
        </a:accent4>
        <a:accent5>
          <a:srgbClr val="B3B7BB"/>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4">
        <a:dk1>
          <a:srgbClr val="172934"/>
        </a:dk1>
        <a:lt1>
          <a:srgbClr val="FFFFFF"/>
        </a:lt1>
        <a:dk2>
          <a:srgbClr val="203731"/>
        </a:dk2>
        <a:lt2>
          <a:srgbClr val="A4AEB5"/>
        </a:lt2>
        <a:accent1>
          <a:srgbClr val="4C5F6C"/>
        </a:accent1>
        <a:accent2>
          <a:srgbClr val="3E4519"/>
        </a:accent2>
        <a:accent3>
          <a:srgbClr val="FFFFFF"/>
        </a:accent3>
        <a:accent4>
          <a:srgbClr val="12212B"/>
        </a:accent4>
        <a:accent5>
          <a:srgbClr val="B2B6BA"/>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5">
        <a:dk1>
          <a:srgbClr val="172934"/>
        </a:dk1>
        <a:lt1>
          <a:srgbClr val="FFFFFF"/>
        </a:lt1>
        <a:dk2>
          <a:srgbClr val="203731"/>
        </a:dk2>
        <a:lt2>
          <a:srgbClr val="5D87A1"/>
        </a:lt2>
        <a:accent1>
          <a:srgbClr val="4C5F6C"/>
        </a:accent1>
        <a:accent2>
          <a:srgbClr val="3E4519"/>
        </a:accent2>
        <a:accent3>
          <a:srgbClr val="FFFFFF"/>
        </a:accent3>
        <a:accent4>
          <a:srgbClr val="12212B"/>
        </a:accent4>
        <a:accent5>
          <a:srgbClr val="B2B6BA"/>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6">
        <a:dk1>
          <a:srgbClr val="172934"/>
        </a:dk1>
        <a:lt1>
          <a:srgbClr val="FFFFFF"/>
        </a:lt1>
        <a:dk2>
          <a:srgbClr val="172934"/>
        </a:dk2>
        <a:lt2>
          <a:srgbClr val="5D87A1"/>
        </a:lt2>
        <a:accent1>
          <a:srgbClr val="4C5F6C"/>
        </a:accent1>
        <a:accent2>
          <a:srgbClr val="3E4519"/>
        </a:accent2>
        <a:accent3>
          <a:srgbClr val="FFFFFF"/>
        </a:accent3>
        <a:accent4>
          <a:srgbClr val="12212B"/>
        </a:accent4>
        <a:accent5>
          <a:srgbClr val="B2B6BA"/>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Lst>
  <a:custClrLst>
    <a:custClr name="377-100%">
      <a:srgbClr val="7A9A3D"/>
    </a:custClr>
    <a:custClr name="7689-100%">
      <a:srgbClr val="298FC2"/>
    </a:custClr>
    <a:custClr name="7708-100%">
      <a:srgbClr val="004F6B"/>
    </a:custClr>
    <a:custClr name="5503-100%">
      <a:srgbClr val="8FB6BB"/>
    </a:custClr>
    <a:custClr name="7544-100%">
      <a:srgbClr val="768692"/>
    </a:custClr>
    <a:custClr name="364-100%">
      <a:srgbClr val="4B7838"/>
    </a:custClr>
    <a:custClr name="639-100%">
      <a:srgbClr val="00A3D4"/>
    </a:custClr>
    <a:custClr name="3285-100%">
      <a:srgbClr val="009681"/>
    </a:custClr>
    <a:custClr name="432-100%">
      <a:srgbClr val="333F48"/>
    </a:custClr>
    <a:custClr name="Cool gray-100%">
      <a:srgbClr val="75787B"/>
    </a:custClr>
    <a:custClr name="377-80%">
      <a:srgbClr val="95AE3C"/>
    </a:custClr>
    <a:custClr name="7689-80%">
      <a:srgbClr val="54A5CE"/>
    </a:custClr>
    <a:custClr name="7708-80%">
      <a:srgbClr val="006682"/>
    </a:custClr>
    <a:custClr name="5503-80%">
      <a:srgbClr val="9FC9CF"/>
    </a:custClr>
    <a:custClr name="7544-80%">
      <a:srgbClr val="919EA8"/>
    </a:custClr>
    <a:custClr name="364-80%">
      <a:srgbClr val="6E9254"/>
    </a:custClr>
    <a:custClr name="639-80%">
      <a:srgbClr val="00AFDD"/>
    </a:custClr>
    <a:custClr name="3285-80%">
      <a:srgbClr val="33AB9A"/>
    </a:custClr>
    <a:custClr name="432-80%">
      <a:srgbClr val="5D656D"/>
    </a:custClr>
    <a:custClr name="Cool gray-80%">
      <a:srgbClr val="919395"/>
    </a:custClr>
    <a:custClr name="377-60%">
      <a:srgbClr val="AFC267"/>
    </a:custClr>
    <a:custClr name="7689-60%">
      <a:srgbClr val="7FBCDA"/>
    </a:custClr>
    <a:custClr name="7708-60%">
      <a:srgbClr val="3F829C"/>
    </a:custClr>
    <a:custClr name="5503-60%">
      <a:srgbClr val="B5D4D9"/>
    </a:custClr>
    <a:custClr name="7544-60%">
      <a:srgbClr val="ADB6BE"/>
    </a:custClr>
    <a:custClr name="364-60%">
      <a:srgbClr val="91AD7F"/>
    </a:custClr>
    <a:custClr name="639-60%">
      <a:srgbClr val="4ABFE3"/>
    </a:custClr>
    <a:custClr name="3285-60%">
      <a:srgbClr val="66C0B3"/>
    </a:custClr>
    <a:custClr name="432-60%">
      <a:srgbClr val="858C91"/>
    </a:custClr>
    <a:custClr name="Cool gray-60%">
      <a:srgbClr val="ADAEB0"/>
    </a:custClr>
    <a:custClr name="377-40%">
      <a:srgbClr val="CBD799"/>
    </a:custClr>
    <a:custClr name="7689-40%">
      <a:srgbClr val="A9D2E7"/>
    </a:custClr>
    <a:custClr name="7708-40%">
      <a:srgbClr val="77A3B8"/>
    </a:custClr>
    <a:custClr name="5503-40%">
      <a:srgbClr val="CAE0E3"/>
    </a:custClr>
    <a:custClr name="7544-40%">
      <a:srgbClr val="C8CFD3"/>
    </a:custClr>
    <a:custClr name="364-40%">
      <a:srgbClr val="B7C8A9"/>
    </a:custClr>
    <a:custClr name="639-40%">
      <a:srgbClr val="8DD1EB"/>
    </a:custClr>
    <a:custClr name="3285-40%">
      <a:srgbClr val="99D5CC"/>
    </a:custClr>
    <a:custClr name="432-40%">
      <a:srgbClr val="ADB2B6"/>
    </a:custClr>
    <a:custClr name="Cool gray-40%">
      <a:srgbClr val="C8C9C9"/>
    </a:custClr>
  </a:custClrLst>
  <a:extLst>
    <a:ext uri="{05A4C25C-085E-4340-85A3-A5531E510DB2}">
      <thm15:themeFamily xmlns:thm15="http://schemas.microsoft.com/office/thememl/2012/main" name="FIAM_4x3_Print_Presentation_Template.potx" id="{D4B482AB-DBC4-4338-A83E-6DED259207CC}" vid="{1B2AB397-1BE9-4CEC-BFC8-2DF4FF6FCD71}"/>
    </a:ext>
  </a:extLst>
</a:theme>
</file>

<file path=ppt/theme/theme3.xml><?xml version="1.0" encoding="utf-8"?>
<a:theme xmlns:a="http://schemas.openxmlformats.org/drawingml/2006/main" name="FI_External_Print_Presentation_4x3">
  <a:themeElements>
    <a:clrScheme name="107 Evolution">
      <a:dk1>
        <a:srgbClr val="000000"/>
      </a:dk1>
      <a:lt1>
        <a:srgbClr val="FFFFFF"/>
      </a:lt1>
      <a:dk2>
        <a:srgbClr val="212425"/>
      </a:dk2>
      <a:lt2>
        <a:srgbClr val="333F48"/>
      </a:lt2>
      <a:accent1>
        <a:srgbClr val="298FC2"/>
      </a:accent1>
      <a:accent2>
        <a:srgbClr val="4A7729"/>
      </a:accent2>
      <a:accent3>
        <a:srgbClr val="7A9A01"/>
      </a:accent3>
      <a:accent4>
        <a:srgbClr val="6BA4B8"/>
      </a:accent4>
      <a:accent5>
        <a:srgbClr val="768692"/>
      </a:accent5>
      <a:accent6>
        <a:srgbClr val="9BBDAA"/>
      </a:accent6>
      <a:hlink>
        <a:srgbClr val="298FC2"/>
      </a:hlink>
      <a:folHlink>
        <a:srgbClr val="51284F"/>
      </a:folHlink>
    </a:clrScheme>
    <a:fontScheme name="4_pyramis_external_printed_presentation_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hlink"/>
        </a:solid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200" b="0" i="0" u="none" strike="noStrike" cap="none" normalizeH="0" baseline="0" smtClean="0">
            <a:ln>
              <a:noFill/>
            </a:ln>
            <a:solidFill>
              <a:schemeClr val="tx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chemeClr val="hlink"/>
        </a:solid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200" b="0" i="0" u="none" strike="noStrike" cap="none" normalizeH="0" baseline="0" smtClean="0">
            <a:ln>
              <a:noFill/>
            </a:ln>
            <a:solidFill>
              <a:schemeClr val="tx1"/>
            </a:solidFill>
            <a:effectLst/>
            <a:latin typeface="Arial" charset="0"/>
            <a:ea typeface="ＭＳ Ｐゴシック" charset="-128"/>
          </a:defRPr>
        </a:defPPr>
      </a:lstStyle>
    </a:lnDef>
  </a:objectDefaults>
  <a:extraClrSchemeLst>
    <a:extraClrScheme>
      <a:clrScheme name="4_pyramis_external_printed_presentation_template 1">
        <a:dk1>
          <a:srgbClr val="1A2732"/>
        </a:dk1>
        <a:lt1>
          <a:srgbClr val="FFFFFF"/>
        </a:lt1>
        <a:dk2>
          <a:srgbClr val="D6E1EA"/>
        </a:dk2>
        <a:lt2>
          <a:srgbClr val="B6CADA"/>
        </a:lt2>
        <a:accent1>
          <a:srgbClr val="1A2732"/>
        </a:accent1>
        <a:accent2>
          <a:srgbClr val="5580A3"/>
        </a:accent2>
        <a:accent3>
          <a:srgbClr val="FFFFFF"/>
        </a:accent3>
        <a:accent4>
          <a:srgbClr val="142029"/>
        </a:accent4>
        <a:accent5>
          <a:srgbClr val="ABACAD"/>
        </a:accent5>
        <a:accent6>
          <a:srgbClr val="4C7393"/>
        </a:accent6>
        <a:hlink>
          <a:srgbClr val="81A2BD"/>
        </a:hlink>
        <a:folHlink>
          <a:srgbClr val="42637E"/>
        </a:folHlink>
      </a:clrScheme>
      <a:clrMap bg1="lt1" tx1="dk1" bg2="lt2" tx2="dk2" accent1="accent1" accent2="accent2" accent3="accent3" accent4="accent4" accent5="accent5" accent6="accent6" hlink="hlink" folHlink="folHlink"/>
    </a:extraClrScheme>
    <a:extraClrScheme>
      <a:clrScheme name="4_pyramis_external_printed_presentation_template 2">
        <a:dk1>
          <a:srgbClr val="1A2732"/>
        </a:dk1>
        <a:lt1>
          <a:srgbClr val="FFFFFF"/>
        </a:lt1>
        <a:dk2>
          <a:srgbClr val="1A2732"/>
        </a:dk2>
        <a:lt2>
          <a:srgbClr val="D6E1EA"/>
        </a:lt2>
        <a:accent1>
          <a:srgbClr val="D6E1EA"/>
        </a:accent1>
        <a:accent2>
          <a:srgbClr val="788E78"/>
        </a:accent2>
        <a:accent3>
          <a:srgbClr val="FFFFFF"/>
        </a:accent3>
        <a:accent4>
          <a:srgbClr val="142029"/>
        </a:accent4>
        <a:accent5>
          <a:srgbClr val="E8EEF3"/>
        </a:accent5>
        <a:accent6>
          <a:srgbClr val="6C806C"/>
        </a:accent6>
        <a:hlink>
          <a:srgbClr val="B1C785"/>
        </a:hlink>
        <a:folHlink>
          <a:srgbClr val="6A7029"/>
        </a:folHlink>
      </a:clrScheme>
      <a:clrMap bg1="lt1" tx1="dk1" bg2="lt2" tx2="dk2" accent1="accent1" accent2="accent2" accent3="accent3" accent4="accent4" accent5="accent5" accent6="accent6" hlink="hlink" folHlink="folHlink"/>
    </a:extraClrScheme>
    <a:extraClrScheme>
      <a:clrScheme name="4_pyramis_external_printed_presentation_template 3">
        <a:dk1>
          <a:srgbClr val="788E78"/>
        </a:dk1>
        <a:lt1>
          <a:srgbClr val="FFFFFF"/>
        </a:lt1>
        <a:dk2>
          <a:srgbClr val="1A2732"/>
        </a:dk2>
        <a:lt2>
          <a:srgbClr val="D6E1EA"/>
        </a:lt2>
        <a:accent1>
          <a:srgbClr val="B1C785"/>
        </a:accent1>
        <a:accent2>
          <a:srgbClr val="1A2732"/>
        </a:accent2>
        <a:accent3>
          <a:srgbClr val="FFFFFF"/>
        </a:accent3>
        <a:accent4>
          <a:srgbClr val="657865"/>
        </a:accent4>
        <a:accent5>
          <a:srgbClr val="D5E0C2"/>
        </a:accent5>
        <a:accent6>
          <a:srgbClr val="16222C"/>
        </a:accent6>
        <a:hlink>
          <a:srgbClr val="4C5F6C"/>
        </a:hlink>
        <a:folHlink>
          <a:srgbClr val="81A2BD"/>
        </a:folHlink>
      </a:clrScheme>
      <a:clrMap bg1="lt1" tx1="dk1" bg2="lt2" tx2="dk2" accent1="accent1" accent2="accent2" accent3="accent3" accent4="accent4" accent5="accent5" accent6="accent6" hlink="hlink" folHlink="folHlink"/>
    </a:extraClrScheme>
    <a:extraClrScheme>
      <a:clrScheme name="4_pyramis_external_printed_presentation_template 4">
        <a:dk1>
          <a:srgbClr val="19252F"/>
        </a:dk1>
        <a:lt1>
          <a:srgbClr val="FFFFFF"/>
        </a:lt1>
        <a:dk2>
          <a:srgbClr val="B19401"/>
        </a:dk2>
        <a:lt2>
          <a:srgbClr val="EDE7DD"/>
        </a:lt2>
        <a:accent1>
          <a:srgbClr val="B1C785"/>
        </a:accent1>
        <a:accent2>
          <a:srgbClr val="6A7029"/>
        </a:accent2>
        <a:accent3>
          <a:srgbClr val="FFFFFF"/>
        </a:accent3>
        <a:accent4>
          <a:srgbClr val="141E27"/>
        </a:accent4>
        <a:accent5>
          <a:srgbClr val="D5E0C2"/>
        </a:accent5>
        <a:accent6>
          <a:srgbClr val="5F6524"/>
        </a:accent6>
        <a:hlink>
          <a:srgbClr val="ADBBAD"/>
        </a:hlink>
        <a:folHlink>
          <a:srgbClr val="764200"/>
        </a:folHlink>
      </a:clrScheme>
      <a:clrMap bg1="lt1" tx1="dk1" bg2="lt2" tx2="dk2" accent1="accent1" accent2="accent2" accent3="accent3" accent4="accent4" accent5="accent5" accent6="accent6" hlink="hlink" folHlink="folHlink"/>
    </a:extraClrScheme>
    <a:extraClrScheme>
      <a:clrScheme name="4_pyramis_external_printed_presentation_template 5">
        <a:dk1>
          <a:srgbClr val="1A2732"/>
        </a:dk1>
        <a:lt1>
          <a:srgbClr val="FFFFFF"/>
        </a:lt1>
        <a:dk2>
          <a:srgbClr val="B19401"/>
        </a:dk2>
        <a:lt2>
          <a:srgbClr val="EDE7DD"/>
        </a:lt2>
        <a:accent1>
          <a:srgbClr val="B1C785"/>
        </a:accent1>
        <a:accent2>
          <a:srgbClr val="6A7029"/>
        </a:accent2>
        <a:accent3>
          <a:srgbClr val="FFFFFF"/>
        </a:accent3>
        <a:accent4>
          <a:srgbClr val="142029"/>
        </a:accent4>
        <a:accent5>
          <a:srgbClr val="D5E0C2"/>
        </a:accent5>
        <a:accent6>
          <a:srgbClr val="5F6524"/>
        </a:accent6>
        <a:hlink>
          <a:srgbClr val="AAC3B4"/>
        </a:hlink>
        <a:folHlink>
          <a:srgbClr val="764200"/>
        </a:folHlink>
      </a:clrScheme>
      <a:clrMap bg1="lt1" tx1="dk1" bg2="lt2" tx2="dk2" accent1="accent1" accent2="accent2" accent3="accent3" accent4="accent4" accent5="accent5" accent6="accent6" hlink="hlink" folHlink="folHlink"/>
    </a:extraClrScheme>
    <a:extraClrScheme>
      <a:clrScheme name="4_pyramis_external_printed_presentation_template 6">
        <a:dk1>
          <a:srgbClr val="19252F"/>
        </a:dk1>
        <a:lt1>
          <a:srgbClr val="FFFFFF"/>
        </a:lt1>
        <a:dk2>
          <a:srgbClr val="B19401"/>
        </a:dk2>
        <a:lt2>
          <a:srgbClr val="DCDCCE"/>
        </a:lt2>
        <a:accent1>
          <a:srgbClr val="BDD096"/>
        </a:accent1>
        <a:accent2>
          <a:srgbClr val="6A7029"/>
        </a:accent2>
        <a:accent3>
          <a:srgbClr val="FFFFFF"/>
        </a:accent3>
        <a:accent4>
          <a:srgbClr val="141E27"/>
        </a:accent4>
        <a:accent5>
          <a:srgbClr val="DBE4C9"/>
        </a:accent5>
        <a:accent6>
          <a:srgbClr val="5F6524"/>
        </a:accent6>
        <a:hlink>
          <a:srgbClr val="ADBBAD"/>
        </a:hlink>
        <a:folHlink>
          <a:srgbClr val="462900"/>
        </a:folHlink>
      </a:clrScheme>
      <a:clrMap bg1="lt1" tx1="dk1" bg2="lt2" tx2="dk2" accent1="accent1" accent2="accent2" accent3="accent3" accent4="accent4" accent5="accent5" accent6="accent6" hlink="hlink" folHlink="folHlink"/>
    </a:extraClrScheme>
    <a:extraClrScheme>
      <a:clrScheme name="4_pyramis_external_printed_presentation_template 7">
        <a:dk1>
          <a:srgbClr val="19252F"/>
        </a:dk1>
        <a:lt1>
          <a:srgbClr val="FFFFFF"/>
        </a:lt1>
        <a:dk2>
          <a:srgbClr val="B19401"/>
        </a:dk2>
        <a:lt2>
          <a:srgbClr val="DCDCCE"/>
        </a:lt2>
        <a:accent1>
          <a:srgbClr val="BDD096"/>
        </a:accent1>
        <a:accent2>
          <a:srgbClr val="6A7029"/>
        </a:accent2>
        <a:accent3>
          <a:srgbClr val="FFFFFF"/>
        </a:accent3>
        <a:accent4>
          <a:srgbClr val="141E27"/>
        </a:accent4>
        <a:accent5>
          <a:srgbClr val="DBE4C9"/>
        </a:accent5>
        <a:accent6>
          <a:srgbClr val="5F6524"/>
        </a:accent6>
        <a:hlink>
          <a:srgbClr val="AAC3B4"/>
        </a:hlink>
        <a:folHlink>
          <a:srgbClr val="462900"/>
        </a:folHlink>
      </a:clrScheme>
      <a:clrMap bg1="lt1" tx1="dk1" bg2="lt2" tx2="dk2" accent1="accent1" accent2="accent2" accent3="accent3" accent4="accent4" accent5="accent5" accent6="accent6" hlink="hlink" folHlink="folHlink"/>
    </a:extraClrScheme>
    <a:extraClrScheme>
      <a:clrScheme name="4_pyramis_external_printed_presentation_template 8">
        <a:dk1>
          <a:srgbClr val="1A2732"/>
        </a:dk1>
        <a:lt1>
          <a:srgbClr val="FFFFFF"/>
        </a:lt1>
        <a:dk2>
          <a:srgbClr val="203731"/>
        </a:dk2>
        <a:lt2>
          <a:srgbClr val="A4AEB5"/>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1A2732"/>
        </a:folHlink>
      </a:clrScheme>
      <a:clrMap bg1="lt1" tx1="dk1" bg2="lt2" tx2="dk2" accent1="accent1" accent2="accent2" accent3="accent3" accent4="accent4" accent5="accent5" accent6="accent6" hlink="hlink" folHlink="folHlink"/>
    </a:extraClrScheme>
    <a:extraClrScheme>
      <a:clrScheme name="4_pyramis_external_printed_presentation_template 9">
        <a:dk1>
          <a:srgbClr val="1A2732"/>
        </a:dk1>
        <a:lt1>
          <a:srgbClr val="FFFFFF"/>
        </a:lt1>
        <a:dk2>
          <a:srgbClr val="203731"/>
        </a:dk2>
        <a:lt2>
          <a:srgbClr val="A7B8B4"/>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1A2732"/>
        </a:folHlink>
      </a:clrScheme>
      <a:clrMap bg1="lt1" tx1="dk1" bg2="lt2" tx2="dk2" accent1="accent1" accent2="accent2" accent3="accent3" accent4="accent4" accent5="accent5" accent6="accent6" hlink="hlink" folHlink="folHlink"/>
    </a:extraClrScheme>
    <a:extraClrScheme>
      <a:clrScheme name="4_pyramis_external_printed_presentation_template 10">
        <a:dk1>
          <a:srgbClr val="1A2732"/>
        </a:dk1>
        <a:lt1>
          <a:srgbClr val="FFFFFF"/>
        </a:lt1>
        <a:dk2>
          <a:srgbClr val="203731"/>
        </a:dk2>
        <a:lt2>
          <a:srgbClr val="A7B8B4"/>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1">
        <a:dk1>
          <a:srgbClr val="1A2732"/>
        </a:dk1>
        <a:lt1>
          <a:srgbClr val="FFFFFF"/>
        </a:lt1>
        <a:dk2>
          <a:srgbClr val="203731"/>
        </a:dk2>
        <a:lt2>
          <a:srgbClr val="A4AEB5"/>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2">
        <a:dk1>
          <a:srgbClr val="172934"/>
        </a:dk1>
        <a:lt1>
          <a:srgbClr val="FFFFFF"/>
        </a:lt1>
        <a:dk2>
          <a:srgbClr val="203731"/>
        </a:dk2>
        <a:lt2>
          <a:srgbClr val="A4AEB5"/>
        </a:lt2>
        <a:accent1>
          <a:srgbClr val="51626F"/>
        </a:accent1>
        <a:accent2>
          <a:srgbClr val="3E4519"/>
        </a:accent2>
        <a:accent3>
          <a:srgbClr val="FFFFFF"/>
        </a:accent3>
        <a:accent4>
          <a:srgbClr val="12212B"/>
        </a:accent4>
        <a:accent5>
          <a:srgbClr val="B3B7BB"/>
        </a:accent5>
        <a:accent6>
          <a:srgbClr val="373E16"/>
        </a:accent6>
        <a:hlink>
          <a:srgbClr val="ABC78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3">
        <a:dk1>
          <a:srgbClr val="172934"/>
        </a:dk1>
        <a:lt1>
          <a:srgbClr val="FFFFFF"/>
        </a:lt1>
        <a:dk2>
          <a:srgbClr val="203731"/>
        </a:dk2>
        <a:lt2>
          <a:srgbClr val="A4AEB5"/>
        </a:lt2>
        <a:accent1>
          <a:srgbClr val="51626F"/>
        </a:accent1>
        <a:accent2>
          <a:srgbClr val="3E4519"/>
        </a:accent2>
        <a:accent3>
          <a:srgbClr val="FFFFFF"/>
        </a:accent3>
        <a:accent4>
          <a:srgbClr val="12212B"/>
        </a:accent4>
        <a:accent5>
          <a:srgbClr val="B3B7BB"/>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4">
        <a:dk1>
          <a:srgbClr val="172934"/>
        </a:dk1>
        <a:lt1>
          <a:srgbClr val="FFFFFF"/>
        </a:lt1>
        <a:dk2>
          <a:srgbClr val="203731"/>
        </a:dk2>
        <a:lt2>
          <a:srgbClr val="A4AEB5"/>
        </a:lt2>
        <a:accent1>
          <a:srgbClr val="4C5F6C"/>
        </a:accent1>
        <a:accent2>
          <a:srgbClr val="3E4519"/>
        </a:accent2>
        <a:accent3>
          <a:srgbClr val="FFFFFF"/>
        </a:accent3>
        <a:accent4>
          <a:srgbClr val="12212B"/>
        </a:accent4>
        <a:accent5>
          <a:srgbClr val="B2B6BA"/>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5">
        <a:dk1>
          <a:srgbClr val="172934"/>
        </a:dk1>
        <a:lt1>
          <a:srgbClr val="FFFFFF"/>
        </a:lt1>
        <a:dk2>
          <a:srgbClr val="203731"/>
        </a:dk2>
        <a:lt2>
          <a:srgbClr val="5D87A1"/>
        </a:lt2>
        <a:accent1>
          <a:srgbClr val="4C5F6C"/>
        </a:accent1>
        <a:accent2>
          <a:srgbClr val="3E4519"/>
        </a:accent2>
        <a:accent3>
          <a:srgbClr val="FFFFFF"/>
        </a:accent3>
        <a:accent4>
          <a:srgbClr val="12212B"/>
        </a:accent4>
        <a:accent5>
          <a:srgbClr val="B2B6BA"/>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6">
        <a:dk1>
          <a:srgbClr val="172934"/>
        </a:dk1>
        <a:lt1>
          <a:srgbClr val="FFFFFF"/>
        </a:lt1>
        <a:dk2>
          <a:srgbClr val="172934"/>
        </a:dk2>
        <a:lt2>
          <a:srgbClr val="5D87A1"/>
        </a:lt2>
        <a:accent1>
          <a:srgbClr val="4C5F6C"/>
        </a:accent1>
        <a:accent2>
          <a:srgbClr val="3E4519"/>
        </a:accent2>
        <a:accent3>
          <a:srgbClr val="FFFFFF"/>
        </a:accent3>
        <a:accent4>
          <a:srgbClr val="12212B"/>
        </a:accent4>
        <a:accent5>
          <a:srgbClr val="B2B6BA"/>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Lst>
  <a:custClrLst>
    <a:custClr name="377-100%">
      <a:srgbClr val="7A9A3D"/>
    </a:custClr>
    <a:custClr name="7689-100%">
      <a:srgbClr val="298FC2"/>
    </a:custClr>
    <a:custClr name="7708-100%">
      <a:srgbClr val="004F6B"/>
    </a:custClr>
    <a:custClr name="5503-100%">
      <a:srgbClr val="8FB6BB"/>
    </a:custClr>
    <a:custClr name="7544-100%">
      <a:srgbClr val="768692"/>
    </a:custClr>
    <a:custClr name="364-100%">
      <a:srgbClr val="4B7838"/>
    </a:custClr>
    <a:custClr name="639-100%">
      <a:srgbClr val="00A3D4"/>
    </a:custClr>
    <a:custClr name="3285-100%">
      <a:srgbClr val="009681"/>
    </a:custClr>
    <a:custClr name="432-100%">
      <a:srgbClr val="333F48"/>
    </a:custClr>
    <a:custClr name="Cool gray-100%">
      <a:srgbClr val="75787B"/>
    </a:custClr>
    <a:custClr name="377-80%">
      <a:srgbClr val="95AE3C"/>
    </a:custClr>
    <a:custClr name="7689-80%">
      <a:srgbClr val="54A5CE"/>
    </a:custClr>
    <a:custClr name="7708-80%">
      <a:srgbClr val="006682"/>
    </a:custClr>
    <a:custClr name="5503-80%">
      <a:srgbClr val="9FC9CF"/>
    </a:custClr>
    <a:custClr name="7544-80%">
      <a:srgbClr val="919EA8"/>
    </a:custClr>
    <a:custClr name="364-80%">
      <a:srgbClr val="6E9254"/>
    </a:custClr>
    <a:custClr name="639-80%">
      <a:srgbClr val="00AFDD"/>
    </a:custClr>
    <a:custClr name="3285-80%">
      <a:srgbClr val="33AB9A"/>
    </a:custClr>
    <a:custClr name="432-80%">
      <a:srgbClr val="5D656D"/>
    </a:custClr>
    <a:custClr name="Cool gray-80%">
      <a:srgbClr val="919395"/>
    </a:custClr>
    <a:custClr name="377-60%">
      <a:srgbClr val="AFC267"/>
    </a:custClr>
    <a:custClr name="7689-60%">
      <a:srgbClr val="7FBCDA"/>
    </a:custClr>
    <a:custClr name="7708-60%">
      <a:srgbClr val="3F829C"/>
    </a:custClr>
    <a:custClr name="5503-60%">
      <a:srgbClr val="B5D4D9"/>
    </a:custClr>
    <a:custClr name="7544-60%">
      <a:srgbClr val="ADB6BE"/>
    </a:custClr>
    <a:custClr name="364-60%">
      <a:srgbClr val="91AD7F"/>
    </a:custClr>
    <a:custClr name="639-60%">
      <a:srgbClr val="4ABFE3"/>
    </a:custClr>
    <a:custClr name="3285-60%">
      <a:srgbClr val="66C0B3"/>
    </a:custClr>
    <a:custClr name="432-60%">
      <a:srgbClr val="858C91"/>
    </a:custClr>
    <a:custClr name="Cool gray-60%">
      <a:srgbClr val="ADAEB0"/>
    </a:custClr>
    <a:custClr name="377-40%">
      <a:srgbClr val="CBD799"/>
    </a:custClr>
    <a:custClr name="7689-40%">
      <a:srgbClr val="A9D2E7"/>
    </a:custClr>
    <a:custClr name="7708-40%">
      <a:srgbClr val="77A3B8"/>
    </a:custClr>
    <a:custClr name="5503-40%">
      <a:srgbClr val="CAE0E3"/>
    </a:custClr>
    <a:custClr name="7544-40%">
      <a:srgbClr val="C8CFD3"/>
    </a:custClr>
    <a:custClr name="364-40%">
      <a:srgbClr val="B7C8A9"/>
    </a:custClr>
    <a:custClr name="639-40%">
      <a:srgbClr val="8DD1EB"/>
    </a:custClr>
    <a:custClr name="3285-40%">
      <a:srgbClr val="99D5CC"/>
    </a:custClr>
    <a:custClr name="432-40%">
      <a:srgbClr val="ADB2B6"/>
    </a:custClr>
    <a:custClr name="Cool gray-40%">
      <a:srgbClr val="C8C9C9"/>
    </a:custClr>
  </a:custClrLst>
</a:theme>
</file>

<file path=ppt/theme/theme4.xml><?xml version="1.0" encoding="utf-8"?>
<a:theme xmlns:a="http://schemas.openxmlformats.org/drawingml/2006/main" name="1_FIAM_Publishing_FINAL_May2020">
  <a:themeElements>
    <a:clrScheme name="107 Evolution">
      <a:dk1>
        <a:srgbClr val="000000"/>
      </a:dk1>
      <a:lt1>
        <a:srgbClr val="FFFFFF"/>
      </a:lt1>
      <a:dk2>
        <a:srgbClr val="212425"/>
      </a:dk2>
      <a:lt2>
        <a:srgbClr val="333F48"/>
      </a:lt2>
      <a:accent1>
        <a:srgbClr val="298FC2"/>
      </a:accent1>
      <a:accent2>
        <a:srgbClr val="4A7729"/>
      </a:accent2>
      <a:accent3>
        <a:srgbClr val="7A9A01"/>
      </a:accent3>
      <a:accent4>
        <a:srgbClr val="6BA4B8"/>
      </a:accent4>
      <a:accent5>
        <a:srgbClr val="768692"/>
      </a:accent5>
      <a:accent6>
        <a:srgbClr val="9BBDAA"/>
      </a:accent6>
      <a:hlink>
        <a:srgbClr val="298FC2"/>
      </a:hlink>
      <a:folHlink>
        <a:srgbClr val="51284F"/>
      </a:folHlink>
    </a:clrScheme>
    <a:fontScheme name="4_pyramis_external_printed_presentation_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hlink"/>
        </a:solid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200" b="0" i="0" u="none" strike="noStrike" cap="none" normalizeH="0" baseline="0" smtClean="0">
            <a:ln>
              <a:noFill/>
            </a:ln>
            <a:solidFill>
              <a:schemeClr val="tx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chemeClr val="hlink"/>
        </a:solid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200" b="0" i="0" u="none" strike="noStrike" cap="none" normalizeH="0" baseline="0" smtClean="0">
            <a:ln>
              <a:noFill/>
            </a:ln>
            <a:solidFill>
              <a:schemeClr val="tx1"/>
            </a:solidFill>
            <a:effectLst/>
            <a:latin typeface="Arial" charset="0"/>
            <a:ea typeface="ＭＳ Ｐゴシック" charset="-128"/>
          </a:defRPr>
        </a:defPPr>
      </a:lstStyle>
    </a:lnDef>
  </a:objectDefaults>
  <a:extraClrSchemeLst>
    <a:extraClrScheme>
      <a:clrScheme name="4_pyramis_external_printed_presentation_template 1">
        <a:dk1>
          <a:srgbClr val="1A2732"/>
        </a:dk1>
        <a:lt1>
          <a:srgbClr val="FFFFFF"/>
        </a:lt1>
        <a:dk2>
          <a:srgbClr val="D6E1EA"/>
        </a:dk2>
        <a:lt2>
          <a:srgbClr val="B6CADA"/>
        </a:lt2>
        <a:accent1>
          <a:srgbClr val="1A2732"/>
        </a:accent1>
        <a:accent2>
          <a:srgbClr val="5580A3"/>
        </a:accent2>
        <a:accent3>
          <a:srgbClr val="FFFFFF"/>
        </a:accent3>
        <a:accent4>
          <a:srgbClr val="142029"/>
        </a:accent4>
        <a:accent5>
          <a:srgbClr val="ABACAD"/>
        </a:accent5>
        <a:accent6>
          <a:srgbClr val="4C7393"/>
        </a:accent6>
        <a:hlink>
          <a:srgbClr val="81A2BD"/>
        </a:hlink>
        <a:folHlink>
          <a:srgbClr val="42637E"/>
        </a:folHlink>
      </a:clrScheme>
      <a:clrMap bg1="lt1" tx1="dk1" bg2="lt2" tx2="dk2" accent1="accent1" accent2="accent2" accent3="accent3" accent4="accent4" accent5="accent5" accent6="accent6" hlink="hlink" folHlink="folHlink"/>
    </a:extraClrScheme>
    <a:extraClrScheme>
      <a:clrScheme name="4_pyramis_external_printed_presentation_template 2">
        <a:dk1>
          <a:srgbClr val="1A2732"/>
        </a:dk1>
        <a:lt1>
          <a:srgbClr val="FFFFFF"/>
        </a:lt1>
        <a:dk2>
          <a:srgbClr val="1A2732"/>
        </a:dk2>
        <a:lt2>
          <a:srgbClr val="D6E1EA"/>
        </a:lt2>
        <a:accent1>
          <a:srgbClr val="D6E1EA"/>
        </a:accent1>
        <a:accent2>
          <a:srgbClr val="788E78"/>
        </a:accent2>
        <a:accent3>
          <a:srgbClr val="FFFFFF"/>
        </a:accent3>
        <a:accent4>
          <a:srgbClr val="142029"/>
        </a:accent4>
        <a:accent5>
          <a:srgbClr val="E8EEF3"/>
        </a:accent5>
        <a:accent6>
          <a:srgbClr val="6C806C"/>
        </a:accent6>
        <a:hlink>
          <a:srgbClr val="B1C785"/>
        </a:hlink>
        <a:folHlink>
          <a:srgbClr val="6A7029"/>
        </a:folHlink>
      </a:clrScheme>
      <a:clrMap bg1="lt1" tx1="dk1" bg2="lt2" tx2="dk2" accent1="accent1" accent2="accent2" accent3="accent3" accent4="accent4" accent5="accent5" accent6="accent6" hlink="hlink" folHlink="folHlink"/>
    </a:extraClrScheme>
    <a:extraClrScheme>
      <a:clrScheme name="4_pyramis_external_printed_presentation_template 3">
        <a:dk1>
          <a:srgbClr val="788E78"/>
        </a:dk1>
        <a:lt1>
          <a:srgbClr val="FFFFFF"/>
        </a:lt1>
        <a:dk2>
          <a:srgbClr val="1A2732"/>
        </a:dk2>
        <a:lt2>
          <a:srgbClr val="D6E1EA"/>
        </a:lt2>
        <a:accent1>
          <a:srgbClr val="B1C785"/>
        </a:accent1>
        <a:accent2>
          <a:srgbClr val="1A2732"/>
        </a:accent2>
        <a:accent3>
          <a:srgbClr val="FFFFFF"/>
        </a:accent3>
        <a:accent4>
          <a:srgbClr val="657865"/>
        </a:accent4>
        <a:accent5>
          <a:srgbClr val="D5E0C2"/>
        </a:accent5>
        <a:accent6>
          <a:srgbClr val="16222C"/>
        </a:accent6>
        <a:hlink>
          <a:srgbClr val="4C5F6C"/>
        </a:hlink>
        <a:folHlink>
          <a:srgbClr val="81A2BD"/>
        </a:folHlink>
      </a:clrScheme>
      <a:clrMap bg1="lt1" tx1="dk1" bg2="lt2" tx2="dk2" accent1="accent1" accent2="accent2" accent3="accent3" accent4="accent4" accent5="accent5" accent6="accent6" hlink="hlink" folHlink="folHlink"/>
    </a:extraClrScheme>
    <a:extraClrScheme>
      <a:clrScheme name="4_pyramis_external_printed_presentation_template 4">
        <a:dk1>
          <a:srgbClr val="19252F"/>
        </a:dk1>
        <a:lt1>
          <a:srgbClr val="FFFFFF"/>
        </a:lt1>
        <a:dk2>
          <a:srgbClr val="B19401"/>
        </a:dk2>
        <a:lt2>
          <a:srgbClr val="EDE7DD"/>
        </a:lt2>
        <a:accent1>
          <a:srgbClr val="B1C785"/>
        </a:accent1>
        <a:accent2>
          <a:srgbClr val="6A7029"/>
        </a:accent2>
        <a:accent3>
          <a:srgbClr val="FFFFFF"/>
        </a:accent3>
        <a:accent4>
          <a:srgbClr val="141E27"/>
        </a:accent4>
        <a:accent5>
          <a:srgbClr val="D5E0C2"/>
        </a:accent5>
        <a:accent6>
          <a:srgbClr val="5F6524"/>
        </a:accent6>
        <a:hlink>
          <a:srgbClr val="ADBBAD"/>
        </a:hlink>
        <a:folHlink>
          <a:srgbClr val="764200"/>
        </a:folHlink>
      </a:clrScheme>
      <a:clrMap bg1="lt1" tx1="dk1" bg2="lt2" tx2="dk2" accent1="accent1" accent2="accent2" accent3="accent3" accent4="accent4" accent5="accent5" accent6="accent6" hlink="hlink" folHlink="folHlink"/>
    </a:extraClrScheme>
    <a:extraClrScheme>
      <a:clrScheme name="4_pyramis_external_printed_presentation_template 5">
        <a:dk1>
          <a:srgbClr val="1A2732"/>
        </a:dk1>
        <a:lt1>
          <a:srgbClr val="FFFFFF"/>
        </a:lt1>
        <a:dk2>
          <a:srgbClr val="B19401"/>
        </a:dk2>
        <a:lt2>
          <a:srgbClr val="EDE7DD"/>
        </a:lt2>
        <a:accent1>
          <a:srgbClr val="B1C785"/>
        </a:accent1>
        <a:accent2>
          <a:srgbClr val="6A7029"/>
        </a:accent2>
        <a:accent3>
          <a:srgbClr val="FFFFFF"/>
        </a:accent3>
        <a:accent4>
          <a:srgbClr val="142029"/>
        </a:accent4>
        <a:accent5>
          <a:srgbClr val="D5E0C2"/>
        </a:accent5>
        <a:accent6>
          <a:srgbClr val="5F6524"/>
        </a:accent6>
        <a:hlink>
          <a:srgbClr val="AAC3B4"/>
        </a:hlink>
        <a:folHlink>
          <a:srgbClr val="764200"/>
        </a:folHlink>
      </a:clrScheme>
      <a:clrMap bg1="lt1" tx1="dk1" bg2="lt2" tx2="dk2" accent1="accent1" accent2="accent2" accent3="accent3" accent4="accent4" accent5="accent5" accent6="accent6" hlink="hlink" folHlink="folHlink"/>
    </a:extraClrScheme>
    <a:extraClrScheme>
      <a:clrScheme name="4_pyramis_external_printed_presentation_template 6">
        <a:dk1>
          <a:srgbClr val="19252F"/>
        </a:dk1>
        <a:lt1>
          <a:srgbClr val="FFFFFF"/>
        </a:lt1>
        <a:dk2>
          <a:srgbClr val="B19401"/>
        </a:dk2>
        <a:lt2>
          <a:srgbClr val="DCDCCE"/>
        </a:lt2>
        <a:accent1>
          <a:srgbClr val="BDD096"/>
        </a:accent1>
        <a:accent2>
          <a:srgbClr val="6A7029"/>
        </a:accent2>
        <a:accent3>
          <a:srgbClr val="FFFFFF"/>
        </a:accent3>
        <a:accent4>
          <a:srgbClr val="141E27"/>
        </a:accent4>
        <a:accent5>
          <a:srgbClr val="DBE4C9"/>
        </a:accent5>
        <a:accent6>
          <a:srgbClr val="5F6524"/>
        </a:accent6>
        <a:hlink>
          <a:srgbClr val="ADBBAD"/>
        </a:hlink>
        <a:folHlink>
          <a:srgbClr val="462900"/>
        </a:folHlink>
      </a:clrScheme>
      <a:clrMap bg1="lt1" tx1="dk1" bg2="lt2" tx2="dk2" accent1="accent1" accent2="accent2" accent3="accent3" accent4="accent4" accent5="accent5" accent6="accent6" hlink="hlink" folHlink="folHlink"/>
    </a:extraClrScheme>
    <a:extraClrScheme>
      <a:clrScheme name="4_pyramis_external_printed_presentation_template 7">
        <a:dk1>
          <a:srgbClr val="19252F"/>
        </a:dk1>
        <a:lt1>
          <a:srgbClr val="FFFFFF"/>
        </a:lt1>
        <a:dk2>
          <a:srgbClr val="B19401"/>
        </a:dk2>
        <a:lt2>
          <a:srgbClr val="DCDCCE"/>
        </a:lt2>
        <a:accent1>
          <a:srgbClr val="BDD096"/>
        </a:accent1>
        <a:accent2>
          <a:srgbClr val="6A7029"/>
        </a:accent2>
        <a:accent3>
          <a:srgbClr val="FFFFFF"/>
        </a:accent3>
        <a:accent4>
          <a:srgbClr val="141E27"/>
        </a:accent4>
        <a:accent5>
          <a:srgbClr val="DBE4C9"/>
        </a:accent5>
        <a:accent6>
          <a:srgbClr val="5F6524"/>
        </a:accent6>
        <a:hlink>
          <a:srgbClr val="AAC3B4"/>
        </a:hlink>
        <a:folHlink>
          <a:srgbClr val="462900"/>
        </a:folHlink>
      </a:clrScheme>
      <a:clrMap bg1="lt1" tx1="dk1" bg2="lt2" tx2="dk2" accent1="accent1" accent2="accent2" accent3="accent3" accent4="accent4" accent5="accent5" accent6="accent6" hlink="hlink" folHlink="folHlink"/>
    </a:extraClrScheme>
    <a:extraClrScheme>
      <a:clrScheme name="4_pyramis_external_printed_presentation_template 8">
        <a:dk1>
          <a:srgbClr val="1A2732"/>
        </a:dk1>
        <a:lt1>
          <a:srgbClr val="FFFFFF"/>
        </a:lt1>
        <a:dk2>
          <a:srgbClr val="203731"/>
        </a:dk2>
        <a:lt2>
          <a:srgbClr val="A4AEB5"/>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1A2732"/>
        </a:folHlink>
      </a:clrScheme>
      <a:clrMap bg1="lt1" tx1="dk1" bg2="lt2" tx2="dk2" accent1="accent1" accent2="accent2" accent3="accent3" accent4="accent4" accent5="accent5" accent6="accent6" hlink="hlink" folHlink="folHlink"/>
    </a:extraClrScheme>
    <a:extraClrScheme>
      <a:clrScheme name="4_pyramis_external_printed_presentation_template 9">
        <a:dk1>
          <a:srgbClr val="1A2732"/>
        </a:dk1>
        <a:lt1>
          <a:srgbClr val="FFFFFF"/>
        </a:lt1>
        <a:dk2>
          <a:srgbClr val="203731"/>
        </a:dk2>
        <a:lt2>
          <a:srgbClr val="A7B8B4"/>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1A2732"/>
        </a:folHlink>
      </a:clrScheme>
      <a:clrMap bg1="lt1" tx1="dk1" bg2="lt2" tx2="dk2" accent1="accent1" accent2="accent2" accent3="accent3" accent4="accent4" accent5="accent5" accent6="accent6" hlink="hlink" folHlink="folHlink"/>
    </a:extraClrScheme>
    <a:extraClrScheme>
      <a:clrScheme name="4_pyramis_external_printed_presentation_template 10">
        <a:dk1>
          <a:srgbClr val="1A2732"/>
        </a:dk1>
        <a:lt1>
          <a:srgbClr val="FFFFFF"/>
        </a:lt1>
        <a:dk2>
          <a:srgbClr val="203731"/>
        </a:dk2>
        <a:lt2>
          <a:srgbClr val="A7B8B4"/>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1">
        <a:dk1>
          <a:srgbClr val="1A2732"/>
        </a:dk1>
        <a:lt1>
          <a:srgbClr val="FFFFFF"/>
        </a:lt1>
        <a:dk2>
          <a:srgbClr val="203731"/>
        </a:dk2>
        <a:lt2>
          <a:srgbClr val="A4AEB5"/>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2">
        <a:dk1>
          <a:srgbClr val="172934"/>
        </a:dk1>
        <a:lt1>
          <a:srgbClr val="FFFFFF"/>
        </a:lt1>
        <a:dk2>
          <a:srgbClr val="203731"/>
        </a:dk2>
        <a:lt2>
          <a:srgbClr val="A4AEB5"/>
        </a:lt2>
        <a:accent1>
          <a:srgbClr val="51626F"/>
        </a:accent1>
        <a:accent2>
          <a:srgbClr val="3E4519"/>
        </a:accent2>
        <a:accent3>
          <a:srgbClr val="FFFFFF"/>
        </a:accent3>
        <a:accent4>
          <a:srgbClr val="12212B"/>
        </a:accent4>
        <a:accent5>
          <a:srgbClr val="B3B7BB"/>
        </a:accent5>
        <a:accent6>
          <a:srgbClr val="373E16"/>
        </a:accent6>
        <a:hlink>
          <a:srgbClr val="ABC78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3">
        <a:dk1>
          <a:srgbClr val="172934"/>
        </a:dk1>
        <a:lt1>
          <a:srgbClr val="FFFFFF"/>
        </a:lt1>
        <a:dk2>
          <a:srgbClr val="203731"/>
        </a:dk2>
        <a:lt2>
          <a:srgbClr val="A4AEB5"/>
        </a:lt2>
        <a:accent1>
          <a:srgbClr val="51626F"/>
        </a:accent1>
        <a:accent2>
          <a:srgbClr val="3E4519"/>
        </a:accent2>
        <a:accent3>
          <a:srgbClr val="FFFFFF"/>
        </a:accent3>
        <a:accent4>
          <a:srgbClr val="12212B"/>
        </a:accent4>
        <a:accent5>
          <a:srgbClr val="B3B7BB"/>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4">
        <a:dk1>
          <a:srgbClr val="172934"/>
        </a:dk1>
        <a:lt1>
          <a:srgbClr val="FFFFFF"/>
        </a:lt1>
        <a:dk2>
          <a:srgbClr val="203731"/>
        </a:dk2>
        <a:lt2>
          <a:srgbClr val="A4AEB5"/>
        </a:lt2>
        <a:accent1>
          <a:srgbClr val="4C5F6C"/>
        </a:accent1>
        <a:accent2>
          <a:srgbClr val="3E4519"/>
        </a:accent2>
        <a:accent3>
          <a:srgbClr val="FFFFFF"/>
        </a:accent3>
        <a:accent4>
          <a:srgbClr val="12212B"/>
        </a:accent4>
        <a:accent5>
          <a:srgbClr val="B2B6BA"/>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5">
        <a:dk1>
          <a:srgbClr val="172934"/>
        </a:dk1>
        <a:lt1>
          <a:srgbClr val="FFFFFF"/>
        </a:lt1>
        <a:dk2>
          <a:srgbClr val="203731"/>
        </a:dk2>
        <a:lt2>
          <a:srgbClr val="5D87A1"/>
        </a:lt2>
        <a:accent1>
          <a:srgbClr val="4C5F6C"/>
        </a:accent1>
        <a:accent2>
          <a:srgbClr val="3E4519"/>
        </a:accent2>
        <a:accent3>
          <a:srgbClr val="FFFFFF"/>
        </a:accent3>
        <a:accent4>
          <a:srgbClr val="12212B"/>
        </a:accent4>
        <a:accent5>
          <a:srgbClr val="B2B6BA"/>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6">
        <a:dk1>
          <a:srgbClr val="172934"/>
        </a:dk1>
        <a:lt1>
          <a:srgbClr val="FFFFFF"/>
        </a:lt1>
        <a:dk2>
          <a:srgbClr val="172934"/>
        </a:dk2>
        <a:lt2>
          <a:srgbClr val="5D87A1"/>
        </a:lt2>
        <a:accent1>
          <a:srgbClr val="4C5F6C"/>
        </a:accent1>
        <a:accent2>
          <a:srgbClr val="3E4519"/>
        </a:accent2>
        <a:accent3>
          <a:srgbClr val="FFFFFF"/>
        </a:accent3>
        <a:accent4>
          <a:srgbClr val="12212B"/>
        </a:accent4>
        <a:accent5>
          <a:srgbClr val="B2B6BA"/>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Lst>
  <a:custClrLst>
    <a:custClr name="377-100%">
      <a:srgbClr val="7A9A3D"/>
    </a:custClr>
    <a:custClr name="7689-100%">
      <a:srgbClr val="298FC2"/>
    </a:custClr>
    <a:custClr name="7708-100%">
      <a:srgbClr val="004F6B"/>
    </a:custClr>
    <a:custClr name="5503-100%">
      <a:srgbClr val="8FB6BB"/>
    </a:custClr>
    <a:custClr name="7544-100%">
      <a:srgbClr val="768692"/>
    </a:custClr>
    <a:custClr name="364-100%">
      <a:srgbClr val="4B7838"/>
    </a:custClr>
    <a:custClr name="639-100%">
      <a:srgbClr val="00A3D4"/>
    </a:custClr>
    <a:custClr name="3285-100%">
      <a:srgbClr val="009681"/>
    </a:custClr>
    <a:custClr name="432-100%">
      <a:srgbClr val="333F48"/>
    </a:custClr>
    <a:custClr name="Cool gray-100%">
      <a:srgbClr val="75787B"/>
    </a:custClr>
    <a:custClr name="377-80%">
      <a:srgbClr val="95AE3C"/>
    </a:custClr>
    <a:custClr name="7689-80%">
      <a:srgbClr val="54A5CE"/>
    </a:custClr>
    <a:custClr name="7708-80%">
      <a:srgbClr val="006682"/>
    </a:custClr>
    <a:custClr name="5503-80%">
      <a:srgbClr val="9FC9CF"/>
    </a:custClr>
    <a:custClr name="7544-80%">
      <a:srgbClr val="919EA8"/>
    </a:custClr>
    <a:custClr name="364-80%">
      <a:srgbClr val="6E9254"/>
    </a:custClr>
    <a:custClr name="639-80%">
      <a:srgbClr val="00AFDD"/>
    </a:custClr>
    <a:custClr name="3285-80%">
      <a:srgbClr val="33AB9A"/>
    </a:custClr>
    <a:custClr name="432-80%">
      <a:srgbClr val="5D656D"/>
    </a:custClr>
    <a:custClr name="Cool gray-80%">
      <a:srgbClr val="919395"/>
    </a:custClr>
    <a:custClr name="377-60%">
      <a:srgbClr val="AFC267"/>
    </a:custClr>
    <a:custClr name="7689-60%">
      <a:srgbClr val="7FBCDA"/>
    </a:custClr>
    <a:custClr name="7708-60%">
      <a:srgbClr val="3F829C"/>
    </a:custClr>
    <a:custClr name="5503-60%">
      <a:srgbClr val="B5D4D9"/>
    </a:custClr>
    <a:custClr name="7544-60%">
      <a:srgbClr val="ADB6BE"/>
    </a:custClr>
    <a:custClr name="364-60%">
      <a:srgbClr val="91AD7F"/>
    </a:custClr>
    <a:custClr name="639-60%">
      <a:srgbClr val="4ABFE3"/>
    </a:custClr>
    <a:custClr name="3285-60%">
      <a:srgbClr val="66C0B3"/>
    </a:custClr>
    <a:custClr name="432-60%">
      <a:srgbClr val="858C91"/>
    </a:custClr>
    <a:custClr name="Cool gray-60%">
      <a:srgbClr val="ADAEB0"/>
    </a:custClr>
    <a:custClr name="377-40%">
      <a:srgbClr val="CBD799"/>
    </a:custClr>
    <a:custClr name="7689-40%">
      <a:srgbClr val="A9D2E7"/>
    </a:custClr>
    <a:custClr name="7708-40%">
      <a:srgbClr val="77A3B8"/>
    </a:custClr>
    <a:custClr name="5503-40%">
      <a:srgbClr val="CAE0E3"/>
    </a:custClr>
    <a:custClr name="7544-40%">
      <a:srgbClr val="C8CFD3"/>
    </a:custClr>
    <a:custClr name="364-40%">
      <a:srgbClr val="B7C8A9"/>
    </a:custClr>
    <a:custClr name="639-40%">
      <a:srgbClr val="8DD1EB"/>
    </a:custClr>
    <a:custClr name="3285-40%">
      <a:srgbClr val="99D5CC"/>
    </a:custClr>
    <a:custClr name="432-40%">
      <a:srgbClr val="ADB2B6"/>
    </a:custClr>
    <a:custClr name="Cool gray-40%">
      <a:srgbClr val="C8C9C9"/>
    </a:custClr>
  </a:custClrLst>
  <a:extLst>
    <a:ext uri="{05A4C25C-085E-4340-85A3-A5531E510DB2}">
      <thm15:themeFamily xmlns:thm15="http://schemas.microsoft.com/office/thememl/2012/main" name="Presentation2" id="{1B8DCA61-A31E-42DC-AC41-50A13A40CC61}" vid="{EFDE4738-90B1-4ACC-B122-6B867F8A58A2}"/>
    </a:ext>
  </a:extLst>
</a:theme>
</file>

<file path=ppt/theme/theme5.xml><?xml version="1.0" encoding="utf-8"?>
<a:theme xmlns:a="http://schemas.openxmlformats.org/drawingml/2006/main" name="FIAM_Publishing_FINAL_May2020">
  <a:themeElements>
    <a:clrScheme name="107 Evolution">
      <a:dk1>
        <a:srgbClr val="000000"/>
      </a:dk1>
      <a:lt1>
        <a:srgbClr val="FFFFFF"/>
      </a:lt1>
      <a:dk2>
        <a:srgbClr val="212425"/>
      </a:dk2>
      <a:lt2>
        <a:srgbClr val="333F48"/>
      </a:lt2>
      <a:accent1>
        <a:srgbClr val="298FC2"/>
      </a:accent1>
      <a:accent2>
        <a:srgbClr val="4A7729"/>
      </a:accent2>
      <a:accent3>
        <a:srgbClr val="7A9A01"/>
      </a:accent3>
      <a:accent4>
        <a:srgbClr val="6BA4B8"/>
      </a:accent4>
      <a:accent5>
        <a:srgbClr val="768692"/>
      </a:accent5>
      <a:accent6>
        <a:srgbClr val="9BBDAA"/>
      </a:accent6>
      <a:hlink>
        <a:srgbClr val="298FC2"/>
      </a:hlink>
      <a:folHlink>
        <a:srgbClr val="51284F"/>
      </a:folHlink>
    </a:clrScheme>
    <a:fontScheme name="4_pyramis_external_printed_presentation_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hlink"/>
        </a:solid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200" b="0" i="0" u="none" strike="noStrike" cap="none" normalizeH="0" baseline="0" smtClean="0">
            <a:ln>
              <a:noFill/>
            </a:ln>
            <a:solidFill>
              <a:schemeClr val="tx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chemeClr val="hlink"/>
        </a:solid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200" b="0" i="0" u="none" strike="noStrike" cap="none" normalizeH="0" baseline="0" smtClean="0">
            <a:ln>
              <a:noFill/>
            </a:ln>
            <a:solidFill>
              <a:schemeClr val="tx1"/>
            </a:solidFill>
            <a:effectLst/>
            <a:latin typeface="Arial" charset="0"/>
            <a:ea typeface="ＭＳ Ｐゴシック" charset="-128"/>
          </a:defRPr>
        </a:defPPr>
      </a:lstStyle>
    </a:lnDef>
  </a:objectDefaults>
  <a:extraClrSchemeLst>
    <a:extraClrScheme>
      <a:clrScheme name="4_pyramis_external_printed_presentation_template 1">
        <a:dk1>
          <a:srgbClr val="1A2732"/>
        </a:dk1>
        <a:lt1>
          <a:srgbClr val="FFFFFF"/>
        </a:lt1>
        <a:dk2>
          <a:srgbClr val="D6E1EA"/>
        </a:dk2>
        <a:lt2>
          <a:srgbClr val="B6CADA"/>
        </a:lt2>
        <a:accent1>
          <a:srgbClr val="1A2732"/>
        </a:accent1>
        <a:accent2>
          <a:srgbClr val="5580A3"/>
        </a:accent2>
        <a:accent3>
          <a:srgbClr val="FFFFFF"/>
        </a:accent3>
        <a:accent4>
          <a:srgbClr val="142029"/>
        </a:accent4>
        <a:accent5>
          <a:srgbClr val="ABACAD"/>
        </a:accent5>
        <a:accent6>
          <a:srgbClr val="4C7393"/>
        </a:accent6>
        <a:hlink>
          <a:srgbClr val="81A2BD"/>
        </a:hlink>
        <a:folHlink>
          <a:srgbClr val="42637E"/>
        </a:folHlink>
      </a:clrScheme>
      <a:clrMap bg1="lt1" tx1="dk1" bg2="lt2" tx2="dk2" accent1="accent1" accent2="accent2" accent3="accent3" accent4="accent4" accent5="accent5" accent6="accent6" hlink="hlink" folHlink="folHlink"/>
    </a:extraClrScheme>
    <a:extraClrScheme>
      <a:clrScheme name="4_pyramis_external_printed_presentation_template 2">
        <a:dk1>
          <a:srgbClr val="1A2732"/>
        </a:dk1>
        <a:lt1>
          <a:srgbClr val="FFFFFF"/>
        </a:lt1>
        <a:dk2>
          <a:srgbClr val="1A2732"/>
        </a:dk2>
        <a:lt2>
          <a:srgbClr val="D6E1EA"/>
        </a:lt2>
        <a:accent1>
          <a:srgbClr val="D6E1EA"/>
        </a:accent1>
        <a:accent2>
          <a:srgbClr val="788E78"/>
        </a:accent2>
        <a:accent3>
          <a:srgbClr val="FFFFFF"/>
        </a:accent3>
        <a:accent4>
          <a:srgbClr val="142029"/>
        </a:accent4>
        <a:accent5>
          <a:srgbClr val="E8EEF3"/>
        </a:accent5>
        <a:accent6>
          <a:srgbClr val="6C806C"/>
        </a:accent6>
        <a:hlink>
          <a:srgbClr val="B1C785"/>
        </a:hlink>
        <a:folHlink>
          <a:srgbClr val="6A7029"/>
        </a:folHlink>
      </a:clrScheme>
      <a:clrMap bg1="lt1" tx1="dk1" bg2="lt2" tx2="dk2" accent1="accent1" accent2="accent2" accent3="accent3" accent4="accent4" accent5="accent5" accent6="accent6" hlink="hlink" folHlink="folHlink"/>
    </a:extraClrScheme>
    <a:extraClrScheme>
      <a:clrScheme name="4_pyramis_external_printed_presentation_template 3">
        <a:dk1>
          <a:srgbClr val="788E78"/>
        </a:dk1>
        <a:lt1>
          <a:srgbClr val="FFFFFF"/>
        </a:lt1>
        <a:dk2>
          <a:srgbClr val="1A2732"/>
        </a:dk2>
        <a:lt2>
          <a:srgbClr val="D6E1EA"/>
        </a:lt2>
        <a:accent1>
          <a:srgbClr val="B1C785"/>
        </a:accent1>
        <a:accent2>
          <a:srgbClr val="1A2732"/>
        </a:accent2>
        <a:accent3>
          <a:srgbClr val="FFFFFF"/>
        </a:accent3>
        <a:accent4>
          <a:srgbClr val="657865"/>
        </a:accent4>
        <a:accent5>
          <a:srgbClr val="D5E0C2"/>
        </a:accent5>
        <a:accent6>
          <a:srgbClr val="16222C"/>
        </a:accent6>
        <a:hlink>
          <a:srgbClr val="4C5F6C"/>
        </a:hlink>
        <a:folHlink>
          <a:srgbClr val="81A2BD"/>
        </a:folHlink>
      </a:clrScheme>
      <a:clrMap bg1="lt1" tx1="dk1" bg2="lt2" tx2="dk2" accent1="accent1" accent2="accent2" accent3="accent3" accent4="accent4" accent5="accent5" accent6="accent6" hlink="hlink" folHlink="folHlink"/>
    </a:extraClrScheme>
    <a:extraClrScheme>
      <a:clrScheme name="4_pyramis_external_printed_presentation_template 4">
        <a:dk1>
          <a:srgbClr val="19252F"/>
        </a:dk1>
        <a:lt1>
          <a:srgbClr val="FFFFFF"/>
        </a:lt1>
        <a:dk2>
          <a:srgbClr val="B19401"/>
        </a:dk2>
        <a:lt2>
          <a:srgbClr val="EDE7DD"/>
        </a:lt2>
        <a:accent1>
          <a:srgbClr val="B1C785"/>
        </a:accent1>
        <a:accent2>
          <a:srgbClr val="6A7029"/>
        </a:accent2>
        <a:accent3>
          <a:srgbClr val="FFFFFF"/>
        </a:accent3>
        <a:accent4>
          <a:srgbClr val="141E27"/>
        </a:accent4>
        <a:accent5>
          <a:srgbClr val="D5E0C2"/>
        </a:accent5>
        <a:accent6>
          <a:srgbClr val="5F6524"/>
        </a:accent6>
        <a:hlink>
          <a:srgbClr val="ADBBAD"/>
        </a:hlink>
        <a:folHlink>
          <a:srgbClr val="764200"/>
        </a:folHlink>
      </a:clrScheme>
      <a:clrMap bg1="lt1" tx1="dk1" bg2="lt2" tx2="dk2" accent1="accent1" accent2="accent2" accent3="accent3" accent4="accent4" accent5="accent5" accent6="accent6" hlink="hlink" folHlink="folHlink"/>
    </a:extraClrScheme>
    <a:extraClrScheme>
      <a:clrScheme name="4_pyramis_external_printed_presentation_template 5">
        <a:dk1>
          <a:srgbClr val="1A2732"/>
        </a:dk1>
        <a:lt1>
          <a:srgbClr val="FFFFFF"/>
        </a:lt1>
        <a:dk2>
          <a:srgbClr val="B19401"/>
        </a:dk2>
        <a:lt2>
          <a:srgbClr val="EDE7DD"/>
        </a:lt2>
        <a:accent1>
          <a:srgbClr val="B1C785"/>
        </a:accent1>
        <a:accent2>
          <a:srgbClr val="6A7029"/>
        </a:accent2>
        <a:accent3>
          <a:srgbClr val="FFFFFF"/>
        </a:accent3>
        <a:accent4>
          <a:srgbClr val="142029"/>
        </a:accent4>
        <a:accent5>
          <a:srgbClr val="D5E0C2"/>
        </a:accent5>
        <a:accent6>
          <a:srgbClr val="5F6524"/>
        </a:accent6>
        <a:hlink>
          <a:srgbClr val="AAC3B4"/>
        </a:hlink>
        <a:folHlink>
          <a:srgbClr val="764200"/>
        </a:folHlink>
      </a:clrScheme>
      <a:clrMap bg1="lt1" tx1="dk1" bg2="lt2" tx2="dk2" accent1="accent1" accent2="accent2" accent3="accent3" accent4="accent4" accent5="accent5" accent6="accent6" hlink="hlink" folHlink="folHlink"/>
    </a:extraClrScheme>
    <a:extraClrScheme>
      <a:clrScheme name="4_pyramis_external_printed_presentation_template 6">
        <a:dk1>
          <a:srgbClr val="19252F"/>
        </a:dk1>
        <a:lt1>
          <a:srgbClr val="FFFFFF"/>
        </a:lt1>
        <a:dk2>
          <a:srgbClr val="B19401"/>
        </a:dk2>
        <a:lt2>
          <a:srgbClr val="DCDCCE"/>
        </a:lt2>
        <a:accent1>
          <a:srgbClr val="BDD096"/>
        </a:accent1>
        <a:accent2>
          <a:srgbClr val="6A7029"/>
        </a:accent2>
        <a:accent3>
          <a:srgbClr val="FFFFFF"/>
        </a:accent3>
        <a:accent4>
          <a:srgbClr val="141E27"/>
        </a:accent4>
        <a:accent5>
          <a:srgbClr val="DBE4C9"/>
        </a:accent5>
        <a:accent6>
          <a:srgbClr val="5F6524"/>
        </a:accent6>
        <a:hlink>
          <a:srgbClr val="ADBBAD"/>
        </a:hlink>
        <a:folHlink>
          <a:srgbClr val="462900"/>
        </a:folHlink>
      </a:clrScheme>
      <a:clrMap bg1="lt1" tx1="dk1" bg2="lt2" tx2="dk2" accent1="accent1" accent2="accent2" accent3="accent3" accent4="accent4" accent5="accent5" accent6="accent6" hlink="hlink" folHlink="folHlink"/>
    </a:extraClrScheme>
    <a:extraClrScheme>
      <a:clrScheme name="4_pyramis_external_printed_presentation_template 7">
        <a:dk1>
          <a:srgbClr val="19252F"/>
        </a:dk1>
        <a:lt1>
          <a:srgbClr val="FFFFFF"/>
        </a:lt1>
        <a:dk2>
          <a:srgbClr val="B19401"/>
        </a:dk2>
        <a:lt2>
          <a:srgbClr val="DCDCCE"/>
        </a:lt2>
        <a:accent1>
          <a:srgbClr val="BDD096"/>
        </a:accent1>
        <a:accent2>
          <a:srgbClr val="6A7029"/>
        </a:accent2>
        <a:accent3>
          <a:srgbClr val="FFFFFF"/>
        </a:accent3>
        <a:accent4>
          <a:srgbClr val="141E27"/>
        </a:accent4>
        <a:accent5>
          <a:srgbClr val="DBE4C9"/>
        </a:accent5>
        <a:accent6>
          <a:srgbClr val="5F6524"/>
        </a:accent6>
        <a:hlink>
          <a:srgbClr val="AAC3B4"/>
        </a:hlink>
        <a:folHlink>
          <a:srgbClr val="462900"/>
        </a:folHlink>
      </a:clrScheme>
      <a:clrMap bg1="lt1" tx1="dk1" bg2="lt2" tx2="dk2" accent1="accent1" accent2="accent2" accent3="accent3" accent4="accent4" accent5="accent5" accent6="accent6" hlink="hlink" folHlink="folHlink"/>
    </a:extraClrScheme>
    <a:extraClrScheme>
      <a:clrScheme name="4_pyramis_external_printed_presentation_template 8">
        <a:dk1>
          <a:srgbClr val="1A2732"/>
        </a:dk1>
        <a:lt1>
          <a:srgbClr val="FFFFFF"/>
        </a:lt1>
        <a:dk2>
          <a:srgbClr val="203731"/>
        </a:dk2>
        <a:lt2>
          <a:srgbClr val="A4AEB5"/>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1A2732"/>
        </a:folHlink>
      </a:clrScheme>
      <a:clrMap bg1="lt1" tx1="dk1" bg2="lt2" tx2="dk2" accent1="accent1" accent2="accent2" accent3="accent3" accent4="accent4" accent5="accent5" accent6="accent6" hlink="hlink" folHlink="folHlink"/>
    </a:extraClrScheme>
    <a:extraClrScheme>
      <a:clrScheme name="4_pyramis_external_printed_presentation_template 9">
        <a:dk1>
          <a:srgbClr val="1A2732"/>
        </a:dk1>
        <a:lt1>
          <a:srgbClr val="FFFFFF"/>
        </a:lt1>
        <a:dk2>
          <a:srgbClr val="203731"/>
        </a:dk2>
        <a:lt2>
          <a:srgbClr val="A7B8B4"/>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1A2732"/>
        </a:folHlink>
      </a:clrScheme>
      <a:clrMap bg1="lt1" tx1="dk1" bg2="lt2" tx2="dk2" accent1="accent1" accent2="accent2" accent3="accent3" accent4="accent4" accent5="accent5" accent6="accent6" hlink="hlink" folHlink="folHlink"/>
    </a:extraClrScheme>
    <a:extraClrScheme>
      <a:clrScheme name="4_pyramis_external_printed_presentation_template 10">
        <a:dk1>
          <a:srgbClr val="1A2732"/>
        </a:dk1>
        <a:lt1>
          <a:srgbClr val="FFFFFF"/>
        </a:lt1>
        <a:dk2>
          <a:srgbClr val="203731"/>
        </a:dk2>
        <a:lt2>
          <a:srgbClr val="A7B8B4"/>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1">
        <a:dk1>
          <a:srgbClr val="1A2732"/>
        </a:dk1>
        <a:lt1>
          <a:srgbClr val="FFFFFF"/>
        </a:lt1>
        <a:dk2>
          <a:srgbClr val="203731"/>
        </a:dk2>
        <a:lt2>
          <a:srgbClr val="A4AEB5"/>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2">
        <a:dk1>
          <a:srgbClr val="172934"/>
        </a:dk1>
        <a:lt1>
          <a:srgbClr val="FFFFFF"/>
        </a:lt1>
        <a:dk2>
          <a:srgbClr val="203731"/>
        </a:dk2>
        <a:lt2>
          <a:srgbClr val="A4AEB5"/>
        </a:lt2>
        <a:accent1>
          <a:srgbClr val="51626F"/>
        </a:accent1>
        <a:accent2>
          <a:srgbClr val="3E4519"/>
        </a:accent2>
        <a:accent3>
          <a:srgbClr val="FFFFFF"/>
        </a:accent3>
        <a:accent4>
          <a:srgbClr val="12212B"/>
        </a:accent4>
        <a:accent5>
          <a:srgbClr val="B3B7BB"/>
        </a:accent5>
        <a:accent6>
          <a:srgbClr val="373E16"/>
        </a:accent6>
        <a:hlink>
          <a:srgbClr val="ABC78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3">
        <a:dk1>
          <a:srgbClr val="172934"/>
        </a:dk1>
        <a:lt1>
          <a:srgbClr val="FFFFFF"/>
        </a:lt1>
        <a:dk2>
          <a:srgbClr val="203731"/>
        </a:dk2>
        <a:lt2>
          <a:srgbClr val="A4AEB5"/>
        </a:lt2>
        <a:accent1>
          <a:srgbClr val="51626F"/>
        </a:accent1>
        <a:accent2>
          <a:srgbClr val="3E4519"/>
        </a:accent2>
        <a:accent3>
          <a:srgbClr val="FFFFFF"/>
        </a:accent3>
        <a:accent4>
          <a:srgbClr val="12212B"/>
        </a:accent4>
        <a:accent5>
          <a:srgbClr val="B3B7BB"/>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4">
        <a:dk1>
          <a:srgbClr val="172934"/>
        </a:dk1>
        <a:lt1>
          <a:srgbClr val="FFFFFF"/>
        </a:lt1>
        <a:dk2>
          <a:srgbClr val="203731"/>
        </a:dk2>
        <a:lt2>
          <a:srgbClr val="A4AEB5"/>
        </a:lt2>
        <a:accent1>
          <a:srgbClr val="4C5F6C"/>
        </a:accent1>
        <a:accent2>
          <a:srgbClr val="3E4519"/>
        </a:accent2>
        <a:accent3>
          <a:srgbClr val="FFFFFF"/>
        </a:accent3>
        <a:accent4>
          <a:srgbClr val="12212B"/>
        </a:accent4>
        <a:accent5>
          <a:srgbClr val="B2B6BA"/>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5">
        <a:dk1>
          <a:srgbClr val="172934"/>
        </a:dk1>
        <a:lt1>
          <a:srgbClr val="FFFFFF"/>
        </a:lt1>
        <a:dk2>
          <a:srgbClr val="203731"/>
        </a:dk2>
        <a:lt2>
          <a:srgbClr val="5D87A1"/>
        </a:lt2>
        <a:accent1>
          <a:srgbClr val="4C5F6C"/>
        </a:accent1>
        <a:accent2>
          <a:srgbClr val="3E4519"/>
        </a:accent2>
        <a:accent3>
          <a:srgbClr val="FFFFFF"/>
        </a:accent3>
        <a:accent4>
          <a:srgbClr val="12212B"/>
        </a:accent4>
        <a:accent5>
          <a:srgbClr val="B2B6BA"/>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6">
        <a:dk1>
          <a:srgbClr val="172934"/>
        </a:dk1>
        <a:lt1>
          <a:srgbClr val="FFFFFF"/>
        </a:lt1>
        <a:dk2>
          <a:srgbClr val="172934"/>
        </a:dk2>
        <a:lt2>
          <a:srgbClr val="5D87A1"/>
        </a:lt2>
        <a:accent1>
          <a:srgbClr val="4C5F6C"/>
        </a:accent1>
        <a:accent2>
          <a:srgbClr val="3E4519"/>
        </a:accent2>
        <a:accent3>
          <a:srgbClr val="FFFFFF"/>
        </a:accent3>
        <a:accent4>
          <a:srgbClr val="12212B"/>
        </a:accent4>
        <a:accent5>
          <a:srgbClr val="B2B6BA"/>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Lst>
  <a:custClrLst>
    <a:custClr name="377-100%">
      <a:srgbClr val="7A9A3D"/>
    </a:custClr>
    <a:custClr name="7689-100%">
      <a:srgbClr val="298FC2"/>
    </a:custClr>
    <a:custClr name="7708-100%">
      <a:srgbClr val="004F6B"/>
    </a:custClr>
    <a:custClr name="5503-100%">
      <a:srgbClr val="8FB6BB"/>
    </a:custClr>
    <a:custClr name="7544-100%">
      <a:srgbClr val="768692"/>
    </a:custClr>
    <a:custClr name="364-100%">
      <a:srgbClr val="4B7838"/>
    </a:custClr>
    <a:custClr name="639-100%">
      <a:srgbClr val="00A3D4"/>
    </a:custClr>
    <a:custClr name="3285-100%">
      <a:srgbClr val="009681"/>
    </a:custClr>
    <a:custClr name="432-100%">
      <a:srgbClr val="333F48"/>
    </a:custClr>
    <a:custClr name="Cool gray-100%">
      <a:srgbClr val="75787B"/>
    </a:custClr>
    <a:custClr name="377-80%">
      <a:srgbClr val="95AE3C"/>
    </a:custClr>
    <a:custClr name="7689-80%">
      <a:srgbClr val="54A5CE"/>
    </a:custClr>
    <a:custClr name="7708-80%">
      <a:srgbClr val="006682"/>
    </a:custClr>
    <a:custClr name="5503-80%">
      <a:srgbClr val="9FC9CF"/>
    </a:custClr>
    <a:custClr name="7544-80%">
      <a:srgbClr val="919EA8"/>
    </a:custClr>
    <a:custClr name="364-80%">
      <a:srgbClr val="6E9254"/>
    </a:custClr>
    <a:custClr name="639-80%">
      <a:srgbClr val="00AFDD"/>
    </a:custClr>
    <a:custClr name="3285-80%">
      <a:srgbClr val="33AB9A"/>
    </a:custClr>
    <a:custClr name="432-80%">
      <a:srgbClr val="5D656D"/>
    </a:custClr>
    <a:custClr name="Cool gray-80%">
      <a:srgbClr val="919395"/>
    </a:custClr>
    <a:custClr name="377-60%">
      <a:srgbClr val="AFC267"/>
    </a:custClr>
    <a:custClr name="7689-60%">
      <a:srgbClr val="7FBCDA"/>
    </a:custClr>
    <a:custClr name="7708-60%">
      <a:srgbClr val="3F829C"/>
    </a:custClr>
    <a:custClr name="5503-60%">
      <a:srgbClr val="B5D4D9"/>
    </a:custClr>
    <a:custClr name="7544-60%">
      <a:srgbClr val="ADB6BE"/>
    </a:custClr>
    <a:custClr name="364-60%">
      <a:srgbClr val="91AD7F"/>
    </a:custClr>
    <a:custClr name="639-60%">
      <a:srgbClr val="4ABFE3"/>
    </a:custClr>
    <a:custClr name="3285-60%">
      <a:srgbClr val="66C0B3"/>
    </a:custClr>
    <a:custClr name="432-60%">
      <a:srgbClr val="858C91"/>
    </a:custClr>
    <a:custClr name="Cool gray-60%">
      <a:srgbClr val="ADAEB0"/>
    </a:custClr>
    <a:custClr name="377-40%">
      <a:srgbClr val="CBD799"/>
    </a:custClr>
    <a:custClr name="7689-40%">
      <a:srgbClr val="A9D2E7"/>
    </a:custClr>
    <a:custClr name="7708-40%">
      <a:srgbClr val="77A3B8"/>
    </a:custClr>
    <a:custClr name="5503-40%">
      <a:srgbClr val="CAE0E3"/>
    </a:custClr>
    <a:custClr name="7544-40%">
      <a:srgbClr val="C8CFD3"/>
    </a:custClr>
    <a:custClr name="364-40%">
      <a:srgbClr val="B7C8A9"/>
    </a:custClr>
    <a:custClr name="639-40%">
      <a:srgbClr val="8DD1EB"/>
    </a:custClr>
    <a:custClr name="3285-40%">
      <a:srgbClr val="99D5CC"/>
    </a:custClr>
    <a:custClr name="432-40%">
      <a:srgbClr val="ADB2B6"/>
    </a:custClr>
    <a:custClr name="Cool gray-40%">
      <a:srgbClr val="C8C9C9"/>
    </a:custClr>
  </a:custClrLst>
  <a:extLst>
    <a:ext uri="{05A4C25C-085E-4340-85A3-A5531E510DB2}">
      <thm15:themeFamily xmlns:thm15="http://schemas.microsoft.com/office/thememl/2012/main" name="Presentation2" id="{1B8DCA61-A31E-42DC-AC41-50A13A40CC61}" vid="{EFDE4738-90B1-4ACC-B122-6B867F8A58A2}"/>
    </a:ext>
  </a:extLst>
</a:theme>
</file>

<file path=ppt/theme/theme6.xml><?xml version="1.0" encoding="utf-8"?>
<a:theme xmlns:a="http://schemas.openxmlformats.org/drawingml/2006/main" name="2_FIAM_Publishing_FINAL_May2020">
  <a:themeElements>
    <a:clrScheme name="107 Evolution">
      <a:dk1>
        <a:srgbClr val="000000"/>
      </a:dk1>
      <a:lt1>
        <a:srgbClr val="FFFFFF"/>
      </a:lt1>
      <a:dk2>
        <a:srgbClr val="212425"/>
      </a:dk2>
      <a:lt2>
        <a:srgbClr val="333F48"/>
      </a:lt2>
      <a:accent1>
        <a:srgbClr val="298FC2"/>
      </a:accent1>
      <a:accent2>
        <a:srgbClr val="4A7729"/>
      </a:accent2>
      <a:accent3>
        <a:srgbClr val="7A9A01"/>
      </a:accent3>
      <a:accent4>
        <a:srgbClr val="6BA4B8"/>
      </a:accent4>
      <a:accent5>
        <a:srgbClr val="768692"/>
      </a:accent5>
      <a:accent6>
        <a:srgbClr val="9BBDAA"/>
      </a:accent6>
      <a:hlink>
        <a:srgbClr val="298FC2"/>
      </a:hlink>
      <a:folHlink>
        <a:srgbClr val="51284F"/>
      </a:folHlink>
    </a:clrScheme>
    <a:fontScheme name="4_pyramis_external_printed_presentation_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hlink"/>
        </a:solid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200" b="0" i="0" u="none" strike="noStrike" cap="none" normalizeH="0" baseline="0" smtClean="0">
            <a:ln>
              <a:noFill/>
            </a:ln>
            <a:solidFill>
              <a:schemeClr val="tx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chemeClr val="hlink"/>
        </a:solid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200" b="0" i="0" u="none" strike="noStrike" cap="none" normalizeH="0" baseline="0" smtClean="0">
            <a:ln>
              <a:noFill/>
            </a:ln>
            <a:solidFill>
              <a:schemeClr val="tx1"/>
            </a:solidFill>
            <a:effectLst/>
            <a:latin typeface="Arial" charset="0"/>
            <a:ea typeface="ＭＳ Ｐゴシック" charset="-128"/>
          </a:defRPr>
        </a:defPPr>
      </a:lstStyle>
    </a:lnDef>
  </a:objectDefaults>
  <a:extraClrSchemeLst>
    <a:extraClrScheme>
      <a:clrScheme name="4_pyramis_external_printed_presentation_template 1">
        <a:dk1>
          <a:srgbClr val="1A2732"/>
        </a:dk1>
        <a:lt1>
          <a:srgbClr val="FFFFFF"/>
        </a:lt1>
        <a:dk2>
          <a:srgbClr val="D6E1EA"/>
        </a:dk2>
        <a:lt2>
          <a:srgbClr val="B6CADA"/>
        </a:lt2>
        <a:accent1>
          <a:srgbClr val="1A2732"/>
        </a:accent1>
        <a:accent2>
          <a:srgbClr val="5580A3"/>
        </a:accent2>
        <a:accent3>
          <a:srgbClr val="FFFFFF"/>
        </a:accent3>
        <a:accent4>
          <a:srgbClr val="142029"/>
        </a:accent4>
        <a:accent5>
          <a:srgbClr val="ABACAD"/>
        </a:accent5>
        <a:accent6>
          <a:srgbClr val="4C7393"/>
        </a:accent6>
        <a:hlink>
          <a:srgbClr val="81A2BD"/>
        </a:hlink>
        <a:folHlink>
          <a:srgbClr val="42637E"/>
        </a:folHlink>
      </a:clrScheme>
      <a:clrMap bg1="lt1" tx1="dk1" bg2="lt2" tx2="dk2" accent1="accent1" accent2="accent2" accent3="accent3" accent4="accent4" accent5="accent5" accent6="accent6" hlink="hlink" folHlink="folHlink"/>
    </a:extraClrScheme>
    <a:extraClrScheme>
      <a:clrScheme name="4_pyramis_external_printed_presentation_template 2">
        <a:dk1>
          <a:srgbClr val="1A2732"/>
        </a:dk1>
        <a:lt1>
          <a:srgbClr val="FFFFFF"/>
        </a:lt1>
        <a:dk2>
          <a:srgbClr val="1A2732"/>
        </a:dk2>
        <a:lt2>
          <a:srgbClr val="D6E1EA"/>
        </a:lt2>
        <a:accent1>
          <a:srgbClr val="D6E1EA"/>
        </a:accent1>
        <a:accent2>
          <a:srgbClr val="788E78"/>
        </a:accent2>
        <a:accent3>
          <a:srgbClr val="FFFFFF"/>
        </a:accent3>
        <a:accent4>
          <a:srgbClr val="142029"/>
        </a:accent4>
        <a:accent5>
          <a:srgbClr val="E8EEF3"/>
        </a:accent5>
        <a:accent6>
          <a:srgbClr val="6C806C"/>
        </a:accent6>
        <a:hlink>
          <a:srgbClr val="B1C785"/>
        </a:hlink>
        <a:folHlink>
          <a:srgbClr val="6A7029"/>
        </a:folHlink>
      </a:clrScheme>
      <a:clrMap bg1="lt1" tx1="dk1" bg2="lt2" tx2="dk2" accent1="accent1" accent2="accent2" accent3="accent3" accent4="accent4" accent5="accent5" accent6="accent6" hlink="hlink" folHlink="folHlink"/>
    </a:extraClrScheme>
    <a:extraClrScheme>
      <a:clrScheme name="4_pyramis_external_printed_presentation_template 3">
        <a:dk1>
          <a:srgbClr val="788E78"/>
        </a:dk1>
        <a:lt1>
          <a:srgbClr val="FFFFFF"/>
        </a:lt1>
        <a:dk2>
          <a:srgbClr val="1A2732"/>
        </a:dk2>
        <a:lt2>
          <a:srgbClr val="D6E1EA"/>
        </a:lt2>
        <a:accent1>
          <a:srgbClr val="B1C785"/>
        </a:accent1>
        <a:accent2>
          <a:srgbClr val="1A2732"/>
        </a:accent2>
        <a:accent3>
          <a:srgbClr val="FFFFFF"/>
        </a:accent3>
        <a:accent4>
          <a:srgbClr val="657865"/>
        </a:accent4>
        <a:accent5>
          <a:srgbClr val="D5E0C2"/>
        </a:accent5>
        <a:accent6>
          <a:srgbClr val="16222C"/>
        </a:accent6>
        <a:hlink>
          <a:srgbClr val="4C5F6C"/>
        </a:hlink>
        <a:folHlink>
          <a:srgbClr val="81A2BD"/>
        </a:folHlink>
      </a:clrScheme>
      <a:clrMap bg1="lt1" tx1="dk1" bg2="lt2" tx2="dk2" accent1="accent1" accent2="accent2" accent3="accent3" accent4="accent4" accent5="accent5" accent6="accent6" hlink="hlink" folHlink="folHlink"/>
    </a:extraClrScheme>
    <a:extraClrScheme>
      <a:clrScheme name="4_pyramis_external_printed_presentation_template 4">
        <a:dk1>
          <a:srgbClr val="19252F"/>
        </a:dk1>
        <a:lt1>
          <a:srgbClr val="FFFFFF"/>
        </a:lt1>
        <a:dk2>
          <a:srgbClr val="B19401"/>
        </a:dk2>
        <a:lt2>
          <a:srgbClr val="EDE7DD"/>
        </a:lt2>
        <a:accent1>
          <a:srgbClr val="B1C785"/>
        </a:accent1>
        <a:accent2>
          <a:srgbClr val="6A7029"/>
        </a:accent2>
        <a:accent3>
          <a:srgbClr val="FFFFFF"/>
        </a:accent3>
        <a:accent4>
          <a:srgbClr val="141E27"/>
        </a:accent4>
        <a:accent5>
          <a:srgbClr val="D5E0C2"/>
        </a:accent5>
        <a:accent6>
          <a:srgbClr val="5F6524"/>
        </a:accent6>
        <a:hlink>
          <a:srgbClr val="ADBBAD"/>
        </a:hlink>
        <a:folHlink>
          <a:srgbClr val="764200"/>
        </a:folHlink>
      </a:clrScheme>
      <a:clrMap bg1="lt1" tx1="dk1" bg2="lt2" tx2="dk2" accent1="accent1" accent2="accent2" accent3="accent3" accent4="accent4" accent5="accent5" accent6="accent6" hlink="hlink" folHlink="folHlink"/>
    </a:extraClrScheme>
    <a:extraClrScheme>
      <a:clrScheme name="4_pyramis_external_printed_presentation_template 5">
        <a:dk1>
          <a:srgbClr val="1A2732"/>
        </a:dk1>
        <a:lt1>
          <a:srgbClr val="FFFFFF"/>
        </a:lt1>
        <a:dk2>
          <a:srgbClr val="B19401"/>
        </a:dk2>
        <a:lt2>
          <a:srgbClr val="EDE7DD"/>
        </a:lt2>
        <a:accent1>
          <a:srgbClr val="B1C785"/>
        </a:accent1>
        <a:accent2>
          <a:srgbClr val="6A7029"/>
        </a:accent2>
        <a:accent3>
          <a:srgbClr val="FFFFFF"/>
        </a:accent3>
        <a:accent4>
          <a:srgbClr val="142029"/>
        </a:accent4>
        <a:accent5>
          <a:srgbClr val="D5E0C2"/>
        </a:accent5>
        <a:accent6>
          <a:srgbClr val="5F6524"/>
        </a:accent6>
        <a:hlink>
          <a:srgbClr val="AAC3B4"/>
        </a:hlink>
        <a:folHlink>
          <a:srgbClr val="764200"/>
        </a:folHlink>
      </a:clrScheme>
      <a:clrMap bg1="lt1" tx1="dk1" bg2="lt2" tx2="dk2" accent1="accent1" accent2="accent2" accent3="accent3" accent4="accent4" accent5="accent5" accent6="accent6" hlink="hlink" folHlink="folHlink"/>
    </a:extraClrScheme>
    <a:extraClrScheme>
      <a:clrScheme name="4_pyramis_external_printed_presentation_template 6">
        <a:dk1>
          <a:srgbClr val="19252F"/>
        </a:dk1>
        <a:lt1>
          <a:srgbClr val="FFFFFF"/>
        </a:lt1>
        <a:dk2>
          <a:srgbClr val="B19401"/>
        </a:dk2>
        <a:lt2>
          <a:srgbClr val="DCDCCE"/>
        </a:lt2>
        <a:accent1>
          <a:srgbClr val="BDD096"/>
        </a:accent1>
        <a:accent2>
          <a:srgbClr val="6A7029"/>
        </a:accent2>
        <a:accent3>
          <a:srgbClr val="FFFFFF"/>
        </a:accent3>
        <a:accent4>
          <a:srgbClr val="141E27"/>
        </a:accent4>
        <a:accent5>
          <a:srgbClr val="DBE4C9"/>
        </a:accent5>
        <a:accent6>
          <a:srgbClr val="5F6524"/>
        </a:accent6>
        <a:hlink>
          <a:srgbClr val="ADBBAD"/>
        </a:hlink>
        <a:folHlink>
          <a:srgbClr val="462900"/>
        </a:folHlink>
      </a:clrScheme>
      <a:clrMap bg1="lt1" tx1="dk1" bg2="lt2" tx2="dk2" accent1="accent1" accent2="accent2" accent3="accent3" accent4="accent4" accent5="accent5" accent6="accent6" hlink="hlink" folHlink="folHlink"/>
    </a:extraClrScheme>
    <a:extraClrScheme>
      <a:clrScheme name="4_pyramis_external_printed_presentation_template 7">
        <a:dk1>
          <a:srgbClr val="19252F"/>
        </a:dk1>
        <a:lt1>
          <a:srgbClr val="FFFFFF"/>
        </a:lt1>
        <a:dk2>
          <a:srgbClr val="B19401"/>
        </a:dk2>
        <a:lt2>
          <a:srgbClr val="DCDCCE"/>
        </a:lt2>
        <a:accent1>
          <a:srgbClr val="BDD096"/>
        </a:accent1>
        <a:accent2>
          <a:srgbClr val="6A7029"/>
        </a:accent2>
        <a:accent3>
          <a:srgbClr val="FFFFFF"/>
        </a:accent3>
        <a:accent4>
          <a:srgbClr val="141E27"/>
        </a:accent4>
        <a:accent5>
          <a:srgbClr val="DBE4C9"/>
        </a:accent5>
        <a:accent6>
          <a:srgbClr val="5F6524"/>
        </a:accent6>
        <a:hlink>
          <a:srgbClr val="AAC3B4"/>
        </a:hlink>
        <a:folHlink>
          <a:srgbClr val="462900"/>
        </a:folHlink>
      </a:clrScheme>
      <a:clrMap bg1="lt1" tx1="dk1" bg2="lt2" tx2="dk2" accent1="accent1" accent2="accent2" accent3="accent3" accent4="accent4" accent5="accent5" accent6="accent6" hlink="hlink" folHlink="folHlink"/>
    </a:extraClrScheme>
    <a:extraClrScheme>
      <a:clrScheme name="4_pyramis_external_printed_presentation_template 8">
        <a:dk1>
          <a:srgbClr val="1A2732"/>
        </a:dk1>
        <a:lt1>
          <a:srgbClr val="FFFFFF"/>
        </a:lt1>
        <a:dk2>
          <a:srgbClr val="203731"/>
        </a:dk2>
        <a:lt2>
          <a:srgbClr val="A4AEB5"/>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1A2732"/>
        </a:folHlink>
      </a:clrScheme>
      <a:clrMap bg1="lt1" tx1="dk1" bg2="lt2" tx2="dk2" accent1="accent1" accent2="accent2" accent3="accent3" accent4="accent4" accent5="accent5" accent6="accent6" hlink="hlink" folHlink="folHlink"/>
    </a:extraClrScheme>
    <a:extraClrScheme>
      <a:clrScheme name="4_pyramis_external_printed_presentation_template 9">
        <a:dk1>
          <a:srgbClr val="1A2732"/>
        </a:dk1>
        <a:lt1>
          <a:srgbClr val="FFFFFF"/>
        </a:lt1>
        <a:dk2>
          <a:srgbClr val="203731"/>
        </a:dk2>
        <a:lt2>
          <a:srgbClr val="A7B8B4"/>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1A2732"/>
        </a:folHlink>
      </a:clrScheme>
      <a:clrMap bg1="lt1" tx1="dk1" bg2="lt2" tx2="dk2" accent1="accent1" accent2="accent2" accent3="accent3" accent4="accent4" accent5="accent5" accent6="accent6" hlink="hlink" folHlink="folHlink"/>
    </a:extraClrScheme>
    <a:extraClrScheme>
      <a:clrScheme name="4_pyramis_external_printed_presentation_template 10">
        <a:dk1>
          <a:srgbClr val="1A2732"/>
        </a:dk1>
        <a:lt1>
          <a:srgbClr val="FFFFFF"/>
        </a:lt1>
        <a:dk2>
          <a:srgbClr val="203731"/>
        </a:dk2>
        <a:lt2>
          <a:srgbClr val="A7B8B4"/>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1">
        <a:dk1>
          <a:srgbClr val="1A2732"/>
        </a:dk1>
        <a:lt1>
          <a:srgbClr val="FFFFFF"/>
        </a:lt1>
        <a:dk2>
          <a:srgbClr val="203731"/>
        </a:dk2>
        <a:lt2>
          <a:srgbClr val="A4AEB5"/>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2">
        <a:dk1>
          <a:srgbClr val="172934"/>
        </a:dk1>
        <a:lt1>
          <a:srgbClr val="FFFFFF"/>
        </a:lt1>
        <a:dk2>
          <a:srgbClr val="203731"/>
        </a:dk2>
        <a:lt2>
          <a:srgbClr val="A4AEB5"/>
        </a:lt2>
        <a:accent1>
          <a:srgbClr val="51626F"/>
        </a:accent1>
        <a:accent2>
          <a:srgbClr val="3E4519"/>
        </a:accent2>
        <a:accent3>
          <a:srgbClr val="FFFFFF"/>
        </a:accent3>
        <a:accent4>
          <a:srgbClr val="12212B"/>
        </a:accent4>
        <a:accent5>
          <a:srgbClr val="B3B7BB"/>
        </a:accent5>
        <a:accent6>
          <a:srgbClr val="373E16"/>
        </a:accent6>
        <a:hlink>
          <a:srgbClr val="ABC78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3">
        <a:dk1>
          <a:srgbClr val="172934"/>
        </a:dk1>
        <a:lt1>
          <a:srgbClr val="FFFFFF"/>
        </a:lt1>
        <a:dk2>
          <a:srgbClr val="203731"/>
        </a:dk2>
        <a:lt2>
          <a:srgbClr val="A4AEB5"/>
        </a:lt2>
        <a:accent1>
          <a:srgbClr val="51626F"/>
        </a:accent1>
        <a:accent2>
          <a:srgbClr val="3E4519"/>
        </a:accent2>
        <a:accent3>
          <a:srgbClr val="FFFFFF"/>
        </a:accent3>
        <a:accent4>
          <a:srgbClr val="12212B"/>
        </a:accent4>
        <a:accent5>
          <a:srgbClr val="B3B7BB"/>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4">
        <a:dk1>
          <a:srgbClr val="172934"/>
        </a:dk1>
        <a:lt1>
          <a:srgbClr val="FFFFFF"/>
        </a:lt1>
        <a:dk2>
          <a:srgbClr val="203731"/>
        </a:dk2>
        <a:lt2>
          <a:srgbClr val="A4AEB5"/>
        </a:lt2>
        <a:accent1>
          <a:srgbClr val="4C5F6C"/>
        </a:accent1>
        <a:accent2>
          <a:srgbClr val="3E4519"/>
        </a:accent2>
        <a:accent3>
          <a:srgbClr val="FFFFFF"/>
        </a:accent3>
        <a:accent4>
          <a:srgbClr val="12212B"/>
        </a:accent4>
        <a:accent5>
          <a:srgbClr val="B2B6BA"/>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5">
        <a:dk1>
          <a:srgbClr val="172934"/>
        </a:dk1>
        <a:lt1>
          <a:srgbClr val="FFFFFF"/>
        </a:lt1>
        <a:dk2>
          <a:srgbClr val="203731"/>
        </a:dk2>
        <a:lt2>
          <a:srgbClr val="5D87A1"/>
        </a:lt2>
        <a:accent1>
          <a:srgbClr val="4C5F6C"/>
        </a:accent1>
        <a:accent2>
          <a:srgbClr val="3E4519"/>
        </a:accent2>
        <a:accent3>
          <a:srgbClr val="FFFFFF"/>
        </a:accent3>
        <a:accent4>
          <a:srgbClr val="12212B"/>
        </a:accent4>
        <a:accent5>
          <a:srgbClr val="B2B6BA"/>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6">
        <a:dk1>
          <a:srgbClr val="172934"/>
        </a:dk1>
        <a:lt1>
          <a:srgbClr val="FFFFFF"/>
        </a:lt1>
        <a:dk2>
          <a:srgbClr val="172934"/>
        </a:dk2>
        <a:lt2>
          <a:srgbClr val="5D87A1"/>
        </a:lt2>
        <a:accent1>
          <a:srgbClr val="4C5F6C"/>
        </a:accent1>
        <a:accent2>
          <a:srgbClr val="3E4519"/>
        </a:accent2>
        <a:accent3>
          <a:srgbClr val="FFFFFF"/>
        </a:accent3>
        <a:accent4>
          <a:srgbClr val="12212B"/>
        </a:accent4>
        <a:accent5>
          <a:srgbClr val="B2B6BA"/>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Lst>
  <a:custClrLst>
    <a:custClr name="377-100%">
      <a:srgbClr val="7A9A3D"/>
    </a:custClr>
    <a:custClr name="7689-100%">
      <a:srgbClr val="298FC2"/>
    </a:custClr>
    <a:custClr name="7708-100%">
      <a:srgbClr val="004F6B"/>
    </a:custClr>
    <a:custClr name="5503-100%">
      <a:srgbClr val="8FB6BB"/>
    </a:custClr>
    <a:custClr name="7544-100%">
      <a:srgbClr val="768692"/>
    </a:custClr>
    <a:custClr name="364-100%">
      <a:srgbClr val="4B7838"/>
    </a:custClr>
    <a:custClr name="639-100%">
      <a:srgbClr val="00A3D4"/>
    </a:custClr>
    <a:custClr name="3285-100%">
      <a:srgbClr val="009681"/>
    </a:custClr>
    <a:custClr name="432-100%">
      <a:srgbClr val="333F48"/>
    </a:custClr>
    <a:custClr name="Cool gray-100%">
      <a:srgbClr val="75787B"/>
    </a:custClr>
    <a:custClr name="377-80%">
      <a:srgbClr val="95AE3C"/>
    </a:custClr>
    <a:custClr name="7689-80%">
      <a:srgbClr val="54A5CE"/>
    </a:custClr>
    <a:custClr name="7708-80%">
      <a:srgbClr val="006682"/>
    </a:custClr>
    <a:custClr name="5503-80%">
      <a:srgbClr val="9FC9CF"/>
    </a:custClr>
    <a:custClr name="7544-80%">
      <a:srgbClr val="919EA8"/>
    </a:custClr>
    <a:custClr name="364-80%">
      <a:srgbClr val="6E9254"/>
    </a:custClr>
    <a:custClr name="639-80%">
      <a:srgbClr val="00AFDD"/>
    </a:custClr>
    <a:custClr name="3285-80%">
      <a:srgbClr val="33AB9A"/>
    </a:custClr>
    <a:custClr name="432-80%">
      <a:srgbClr val="5D656D"/>
    </a:custClr>
    <a:custClr name="Cool gray-80%">
      <a:srgbClr val="919395"/>
    </a:custClr>
    <a:custClr name="377-60%">
      <a:srgbClr val="AFC267"/>
    </a:custClr>
    <a:custClr name="7689-60%">
      <a:srgbClr val="7FBCDA"/>
    </a:custClr>
    <a:custClr name="7708-60%">
      <a:srgbClr val="3F829C"/>
    </a:custClr>
    <a:custClr name="5503-60%">
      <a:srgbClr val="B5D4D9"/>
    </a:custClr>
    <a:custClr name="7544-60%">
      <a:srgbClr val="ADB6BE"/>
    </a:custClr>
    <a:custClr name="364-60%">
      <a:srgbClr val="91AD7F"/>
    </a:custClr>
    <a:custClr name="639-60%">
      <a:srgbClr val="4ABFE3"/>
    </a:custClr>
    <a:custClr name="3285-60%">
      <a:srgbClr val="66C0B3"/>
    </a:custClr>
    <a:custClr name="432-60%">
      <a:srgbClr val="858C91"/>
    </a:custClr>
    <a:custClr name="Cool gray-60%">
      <a:srgbClr val="ADAEB0"/>
    </a:custClr>
    <a:custClr name="377-40%">
      <a:srgbClr val="CBD799"/>
    </a:custClr>
    <a:custClr name="7689-40%">
      <a:srgbClr val="A9D2E7"/>
    </a:custClr>
    <a:custClr name="7708-40%">
      <a:srgbClr val="77A3B8"/>
    </a:custClr>
    <a:custClr name="5503-40%">
      <a:srgbClr val="CAE0E3"/>
    </a:custClr>
    <a:custClr name="7544-40%">
      <a:srgbClr val="C8CFD3"/>
    </a:custClr>
    <a:custClr name="364-40%">
      <a:srgbClr val="B7C8A9"/>
    </a:custClr>
    <a:custClr name="639-40%">
      <a:srgbClr val="8DD1EB"/>
    </a:custClr>
    <a:custClr name="3285-40%">
      <a:srgbClr val="99D5CC"/>
    </a:custClr>
    <a:custClr name="432-40%">
      <a:srgbClr val="ADB2B6"/>
    </a:custClr>
    <a:custClr name="Cool gray-40%">
      <a:srgbClr val="C8C9C9"/>
    </a:custClr>
  </a:custClrLst>
  <a:extLst>
    <a:ext uri="{05A4C25C-085E-4340-85A3-A5531E510DB2}">
      <thm15:themeFamily xmlns:thm15="http://schemas.microsoft.com/office/thememl/2012/main" name="Presentation2" id="{1B8DCA61-A31E-42DC-AC41-50A13A40CC61}" vid="{EFDE4738-90B1-4ACC-B122-6B867F8A58A2}"/>
    </a:ext>
  </a:extLst>
</a:theme>
</file>

<file path=ppt/theme/theme7.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CCEF3D91D22ACE438186238FFF1CB09E" ma:contentTypeVersion="14" ma:contentTypeDescription="Create a new document." ma:contentTypeScope="" ma:versionID="c79ec1d493eb04d9fd4a1dbeb5750a84">
  <xsd:schema xmlns:xsd="http://www.w3.org/2001/XMLSchema" xmlns:xs="http://www.w3.org/2001/XMLSchema" xmlns:p="http://schemas.microsoft.com/office/2006/metadata/properties" xmlns:ns3="ce58fa6d-59aa-4a1e-86f4-f01ff3b5879d" xmlns:ns4="1a2770c4-05ac-4cb9-a2e6-459c9f21914f" targetNamespace="http://schemas.microsoft.com/office/2006/metadata/properties" ma:root="true" ma:fieldsID="4e4a7ccec395c0472be40cc6a738eadf" ns3:_="" ns4:_="">
    <xsd:import namespace="ce58fa6d-59aa-4a1e-86f4-f01ff3b5879d"/>
    <xsd:import namespace="1a2770c4-05ac-4cb9-a2e6-459c9f21914f"/>
    <xsd:element name="properties">
      <xsd:complexType>
        <xsd:sequence>
          <xsd:element name="documentManagement">
            <xsd:complexType>
              <xsd:all>
                <xsd:element ref="ns3:MediaServiceMetadata" minOccurs="0"/>
                <xsd:element ref="ns3:MediaServiceFastMetadata" minOccurs="0"/>
                <xsd:element ref="ns4:SharedWithUsers" minOccurs="0"/>
                <xsd:element ref="ns4:SharedWithDetails" minOccurs="0"/>
                <xsd:element ref="ns4:SharingHintHash" minOccurs="0"/>
                <xsd:element ref="ns3:MediaServiceDateTaken" minOccurs="0"/>
                <xsd:element ref="ns3:MediaServiceAutoTags" minOccurs="0"/>
                <xsd:element ref="ns3:MediaServiceGenerationTime" minOccurs="0"/>
                <xsd:element ref="ns3:MediaServiceEventHashCode" minOccurs="0"/>
                <xsd:element ref="ns3:MediaServiceOCR" minOccurs="0"/>
                <xsd:element ref="ns3:MediaServiceAutoKeyPoints" minOccurs="0"/>
                <xsd:element ref="ns3:MediaServiceKeyPoints" minOccurs="0"/>
                <xsd:element ref="ns3:MediaServiceLocation" minOccurs="0"/>
                <xsd:element ref="ns3:MediaLengthInSecond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ce58fa6d-59aa-4a1e-86f4-f01ff3b5879d"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3" nillable="true" ma:displayName="MediaServiceDateTaken" ma:hidden="true" ma:internalName="MediaServiceDateTaken" ma:readOnly="true">
      <xsd:simpleType>
        <xsd:restriction base="dms:Text"/>
      </xsd:simpleType>
    </xsd:element>
    <xsd:element name="MediaServiceAutoTags" ma:index="14" nillable="true" ma:displayName="Tags" ma:internalName="MediaServiceAutoTags" ma:readOnly="true">
      <xsd:simpleType>
        <xsd:restriction base="dms:Text"/>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OCR" ma:index="17" nillable="true" ma:displayName="Extracted Text" ma:internalName="MediaServiceOCR" ma:readOnly="true">
      <xsd:simpleType>
        <xsd:restriction base="dms:Note">
          <xsd:maxLength value="255"/>
        </xsd:restriction>
      </xsd:simpleType>
    </xsd:element>
    <xsd:element name="MediaServiceAutoKeyPoints" ma:index="18" nillable="true" ma:displayName="MediaServiceAutoKeyPoints" ma:hidden="true" ma:internalName="MediaServiceAutoKeyPoints" ma:readOnly="true">
      <xsd:simpleType>
        <xsd:restriction base="dms:Note"/>
      </xsd:simpleType>
    </xsd:element>
    <xsd:element name="MediaServiceKeyPoints" ma:index="19" nillable="true" ma:displayName="KeyPoints" ma:internalName="MediaServiceKeyPoints" ma:readOnly="true">
      <xsd:simpleType>
        <xsd:restriction base="dms:Note">
          <xsd:maxLength value="255"/>
        </xsd:restriction>
      </xsd:simpleType>
    </xsd:element>
    <xsd:element name="MediaServiceLocation" ma:index="20" nillable="true" ma:displayName="Location" ma:internalName="MediaServiceLocation" ma:readOnly="true">
      <xsd:simpleType>
        <xsd:restriction base="dms:Text"/>
      </xsd:simpleType>
    </xsd:element>
    <xsd:element name="MediaLengthInSeconds" ma:index="21" nillable="true" ma:displayName="Length (seconds)" ma:internalName="MediaLengthInSeconds" ma:readOnly="true">
      <xsd:simpleType>
        <xsd:restriction base="dms:Unknown"/>
      </xsd:simpleType>
    </xsd:element>
  </xsd:schema>
  <xsd:schema xmlns:xsd="http://www.w3.org/2001/XMLSchema" xmlns:xs="http://www.w3.org/2001/XMLSchema" xmlns:dms="http://schemas.microsoft.com/office/2006/documentManagement/types" xmlns:pc="http://schemas.microsoft.com/office/infopath/2007/PartnerControls" targetNamespace="1a2770c4-05ac-4cb9-a2e6-459c9f21914f" elementFormDefault="qualified">
    <xsd:import namespace="http://schemas.microsoft.com/office/2006/documentManagement/types"/>
    <xsd:import namespace="http://schemas.microsoft.com/office/infopath/2007/PartnerControls"/>
    <xsd:element name="SharedWithUsers" ma:index="1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1" nillable="true" ma:displayName="Shared With Details" ma:internalName="SharedWithDetails" ma:readOnly="true">
      <xsd:simpleType>
        <xsd:restriction base="dms:Note">
          <xsd:maxLength value="255"/>
        </xsd:restriction>
      </xsd:simpleType>
    </xsd:element>
    <xsd:element name="SharingHintHash" ma:index="12" nillable="true" ma:displayName="Sharing Hint Hash" ma:hidden="true" ma:internalName="SharingHintHash" ma:readOnly="true">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F58E2D9B-4C02-4B88-B322-69B430A63606}">
  <ds:schemaRefs>
    <ds:schemaRef ds:uri="http://schemas.microsoft.com/sharepoint/v3/contenttype/forms"/>
  </ds:schemaRefs>
</ds:datastoreItem>
</file>

<file path=customXml/itemProps2.xml><?xml version="1.0" encoding="utf-8"?>
<ds:datastoreItem xmlns:ds="http://schemas.openxmlformats.org/officeDocument/2006/customXml" ds:itemID="{8AE733D2-AF66-47A1-BC83-11700C2A0BAD}">
  <ds:schemaRefs>
    <ds:schemaRef ds:uri="http://schemas.microsoft.com/office/2006/documentManagement/types"/>
    <ds:schemaRef ds:uri="http://schemas.openxmlformats.org/package/2006/metadata/core-properties"/>
    <ds:schemaRef ds:uri="http://purl.org/dc/terms/"/>
    <ds:schemaRef ds:uri="http://purl.org/dc/dcmitype/"/>
    <ds:schemaRef ds:uri="1a2770c4-05ac-4cb9-a2e6-459c9f21914f"/>
    <ds:schemaRef ds:uri="http://schemas.microsoft.com/office/2006/metadata/properties"/>
    <ds:schemaRef ds:uri="http://purl.org/dc/elements/1.1/"/>
    <ds:schemaRef ds:uri="http://schemas.microsoft.com/office/infopath/2007/PartnerControls"/>
    <ds:schemaRef ds:uri="ce58fa6d-59aa-4a1e-86f4-f01ff3b5879d"/>
    <ds:schemaRef ds:uri="http://www.w3.org/XML/1998/namespace"/>
  </ds:schemaRefs>
</ds:datastoreItem>
</file>

<file path=customXml/itemProps3.xml><?xml version="1.0" encoding="utf-8"?>
<ds:datastoreItem xmlns:ds="http://schemas.openxmlformats.org/officeDocument/2006/customXml" ds:itemID="{111851F3-B354-40EC-9CEB-F60935417203}">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ce58fa6d-59aa-4a1e-86f4-f01ff3b5879d"/>
    <ds:schemaRef ds:uri="1a2770c4-05ac-4cb9-a2e6-459c9f21914f"/>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emplate>blank</Template>
  <TotalTime>53282</TotalTime>
  <Words>2702</Words>
  <Application>Microsoft Office PowerPoint</Application>
  <PresentationFormat>On-screen Show (4:3)</PresentationFormat>
  <Paragraphs>299</Paragraphs>
  <Slides>21</Slides>
  <Notes>16</Notes>
  <HiddenSlides>0</HiddenSlides>
  <MMClips>0</MMClips>
  <ScaleCrop>false</ScaleCrop>
  <HeadingPairs>
    <vt:vector size="6" baseType="variant">
      <vt:variant>
        <vt:lpstr>Fonts Used</vt:lpstr>
      </vt:variant>
      <vt:variant>
        <vt:i4>10</vt:i4>
      </vt:variant>
      <vt:variant>
        <vt:lpstr>Theme</vt:lpstr>
      </vt:variant>
      <vt:variant>
        <vt:i4>6</vt:i4>
      </vt:variant>
      <vt:variant>
        <vt:lpstr>Slide Titles</vt:lpstr>
      </vt:variant>
      <vt:variant>
        <vt:i4>21</vt:i4>
      </vt:variant>
    </vt:vector>
  </HeadingPairs>
  <TitlesOfParts>
    <vt:vector size="37" baseType="lpstr">
      <vt:lpstr>Arial</vt:lpstr>
      <vt:lpstr>Calibri</vt:lpstr>
      <vt:lpstr>Franklin Gothic Book</vt:lpstr>
      <vt:lpstr>Open Sans</vt:lpstr>
      <vt:lpstr>Open Sans Condensed Light</vt:lpstr>
      <vt:lpstr>PT Serif</vt:lpstr>
      <vt:lpstr>PT Serif Caption</vt:lpstr>
      <vt:lpstr>Segoe UI</vt:lpstr>
      <vt:lpstr>Verdana</vt:lpstr>
      <vt:lpstr>Wingdings 3</vt:lpstr>
      <vt:lpstr>1_FIAM107_External_Print_Presentation_TEMPLATE_8.24.16</vt:lpstr>
      <vt:lpstr>FIAM_External_Print_Presentation_4x3</vt:lpstr>
      <vt:lpstr>FI_External_Print_Presentation_4x3</vt:lpstr>
      <vt:lpstr>1_FIAM_Publishing_FINAL_May2020</vt:lpstr>
      <vt:lpstr>FIAM_Publishing_FINAL_May2020</vt:lpstr>
      <vt:lpstr>2_FIAM_Publishing_FINAL_May2020</vt:lpstr>
      <vt:lpstr>NCCMT Government Overview NCLGIA Summer Conference</vt:lpstr>
      <vt:lpstr>Agenda</vt:lpstr>
      <vt:lpstr>Macroeconomic and Current Market Conditions</vt:lpstr>
      <vt:lpstr>Elevated Global Recessionary Pressures to Begin 2023 </vt:lpstr>
      <vt:lpstr>Adjustments to Higher Inflation Vary Across the World </vt:lpstr>
      <vt:lpstr>Regional Bank Failures May Exacerbate Credit Tightening </vt:lpstr>
      <vt:lpstr>Persistent Factors Drove Recent Inflation Pressures  </vt:lpstr>
      <vt:lpstr>Central Bank Tightening Implies Elevated Volatility </vt:lpstr>
      <vt:lpstr>FF Futures are Priced below the Fed’s Terminal Rate </vt:lpstr>
      <vt:lpstr>Federal Reserve’s Economic Projections</vt:lpstr>
      <vt:lpstr>Quantitative Tightening Slowly Draining Excess Liquidity T-bill valuations will improve as liquidity conditions normalize</vt:lpstr>
      <vt:lpstr>Treasury Bills Outstanding</vt:lpstr>
      <vt:lpstr>Commercial Paper Supply and Yields</vt:lpstr>
      <vt:lpstr>Bill Supply &amp; Economic Data Cheapen Short CPCD Supply CPCD/OIS &amp; Bills/OIS Spreads (bps) </vt:lpstr>
      <vt:lpstr>CPCD Yields Trend Higher as Fed Fund Futures Shift Higher Fixed CPCD 1-6M Average Transaction Rates (%)</vt:lpstr>
      <vt:lpstr>3-Month US LIBOR OIS Spread</vt:lpstr>
      <vt:lpstr>Government Portfolio Overview</vt:lpstr>
      <vt:lpstr>NCCMT Government Portfolio Positioning</vt:lpstr>
      <vt:lpstr>Portfolio Performance</vt:lpstr>
      <vt:lpstr>Q&amp;A</vt:lpstr>
      <vt:lpstr>Important Information</vt:lpstr>
    </vt:vector>
  </TitlesOfParts>
  <Company>Fidelity Investments</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FIAM Presentation Template</dc:title>
  <dc:creator>Miller, William</dc:creator>
  <cp:keywords>2;#Prospect</cp:keywords>
  <cp:lastModifiedBy>Gary Porter</cp:lastModifiedBy>
  <cp:revision>3919</cp:revision>
  <cp:lastPrinted>2020-01-09T18:15:49Z</cp:lastPrinted>
  <dcterms:created xsi:type="dcterms:W3CDTF">2016-08-08T17:31:40Z</dcterms:created>
  <dcterms:modified xsi:type="dcterms:W3CDTF">2023-07-14T13:53:33Z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PreviewStatus">
    <vt:lpwstr>Preview Created</vt:lpwstr>
  </property>
  <property fmtid="{D5CDD505-2E9C-101B-9397-08002B2CF9AE}" pid="3" name="UpdateSource">
    <vt:lpwstr>0</vt:lpwstr>
  </property>
  <property fmtid="{D5CDD505-2E9C-101B-9397-08002B2CF9AE}" pid="4" name="Job Number">
    <vt:lpwstr>201007-7986</vt:lpwstr>
  </property>
  <property fmtid="{D5CDD505-2E9C-101B-9397-08002B2CF9AE}" pid="5" name="ContentType">
    <vt:lpwstr>PowerPoint Document</vt:lpwstr>
  </property>
  <property fmtid="{D5CDD505-2E9C-101B-9397-08002B2CF9AE}" pid="6" name="Categories0">
    <vt:lpwstr>13;#|#!Standard Discipline Presentations!#|;#18;#|#!Standard Discipline Presentations!#||#!Pyramis Firm Level!#|;#1;#|#!_internal!#|</vt:lpwstr>
  </property>
  <property fmtid="{D5CDD505-2E9C-101B-9397-08002B2CF9AE}" pid="7" name="Expiration Date0">
    <vt:lpwstr>2010-10-31T00:00:00Z</vt:lpwstr>
  </property>
  <property fmtid="{D5CDD505-2E9C-101B-9397-08002B2CF9AE}" pid="8" name="ContentFileType">
    <vt:lpwstr>Content File</vt:lpwstr>
  </property>
  <property fmtid="{D5CDD505-2E9C-101B-9397-08002B2CF9AE}" pid="9" name="Status">
    <vt:lpwstr>Q2</vt:lpwstr>
  </property>
  <property fmtid="{D5CDD505-2E9C-101B-9397-08002B2CF9AE}" pid="10" name="PreviewPrefix">
    <vt:lpwstr>https://pyramis.xidocs.net/Content/contentpreview/standard discipline presentations/pyramis firm level/Pyramis Overview_1_256_320X240.jpg</vt:lpwstr>
  </property>
  <property fmtid="{D5CDD505-2E9C-101B-9397-08002B2CF9AE}" pid="11" name="LibraryContentId">
    <vt:lpwstr>1249</vt:lpwstr>
  </property>
  <property fmtid="{D5CDD505-2E9C-101B-9397-08002B2CF9AE}" pid="12" name="Content Owner0">
    <vt:lpwstr/>
  </property>
  <property fmtid="{D5CDD505-2E9C-101B-9397-08002B2CF9AE}" pid="13" name="_NewReviewCycle">
    <vt:lpwstr/>
  </property>
  <property fmtid="{D5CDD505-2E9C-101B-9397-08002B2CF9AE}" pid="14" name="ContentTypeId">
    <vt:lpwstr>0x010100CCEF3D91D22ACE438186238FFF1CB09E</vt:lpwstr>
  </property>
</Properties>
</file>