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3.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4.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79" r:id="rId4"/>
    <p:sldMasterId id="2147484263" r:id="rId5"/>
    <p:sldMasterId id="2147484302" r:id="rId6"/>
    <p:sldMasterId id="2147484392" r:id="rId7"/>
    <p:sldMasterId id="2147484483" r:id="rId8"/>
  </p:sldMasterIdLst>
  <p:notesMasterIdLst>
    <p:notesMasterId r:id="rId48"/>
  </p:notesMasterIdLst>
  <p:handoutMasterIdLst>
    <p:handoutMasterId r:id="rId49"/>
  </p:handoutMasterIdLst>
  <p:sldIdLst>
    <p:sldId id="745" r:id="rId9"/>
    <p:sldId id="345" r:id="rId10"/>
    <p:sldId id="314" r:id="rId11"/>
    <p:sldId id="315" r:id="rId12"/>
    <p:sldId id="316" r:id="rId13"/>
    <p:sldId id="317" r:id="rId14"/>
    <p:sldId id="318" r:id="rId15"/>
    <p:sldId id="319" r:id="rId16"/>
    <p:sldId id="320" r:id="rId17"/>
    <p:sldId id="321" r:id="rId18"/>
    <p:sldId id="342" r:id="rId19"/>
    <p:sldId id="2771" r:id="rId20"/>
    <p:sldId id="289" r:id="rId21"/>
    <p:sldId id="281" r:id="rId22"/>
    <p:sldId id="262" r:id="rId23"/>
    <p:sldId id="343" r:id="rId24"/>
    <p:sldId id="339" r:id="rId25"/>
    <p:sldId id="260" r:id="rId26"/>
    <p:sldId id="331" r:id="rId27"/>
    <p:sldId id="292" r:id="rId28"/>
    <p:sldId id="256" r:id="rId29"/>
    <p:sldId id="257" r:id="rId30"/>
    <p:sldId id="336" r:id="rId31"/>
    <p:sldId id="270" r:id="rId32"/>
    <p:sldId id="337" r:id="rId33"/>
    <p:sldId id="277" r:id="rId34"/>
    <p:sldId id="293" r:id="rId35"/>
    <p:sldId id="334" r:id="rId36"/>
    <p:sldId id="344" r:id="rId37"/>
    <p:sldId id="261" r:id="rId38"/>
    <p:sldId id="347" r:id="rId39"/>
    <p:sldId id="264" r:id="rId40"/>
    <p:sldId id="300" r:id="rId41"/>
    <p:sldId id="346" r:id="rId42"/>
    <p:sldId id="266" r:id="rId43"/>
    <p:sldId id="297" r:id="rId44"/>
    <p:sldId id="2761" r:id="rId45"/>
    <p:sldId id="274" r:id="rId46"/>
    <p:sldId id="275" r:id="rId47"/>
  </p:sldIdLst>
  <p:sldSz cx="9144000" cy="6858000" type="screen4x3"/>
  <p:notesSz cx="6985000" cy="9283700"/>
  <p:custDataLst>
    <p:tags r:id="rId50"/>
  </p:custDataLst>
  <p:defaultTextStyle>
    <a:defPPr>
      <a:defRPr lang="en-US"/>
    </a:defPPr>
    <a:lvl1pPr algn="l" rtl="0" fontAlgn="base">
      <a:spcBef>
        <a:spcPct val="0"/>
      </a:spcBef>
      <a:spcAft>
        <a:spcPct val="0"/>
      </a:spcAft>
      <a:defRPr sz="1200" kern="1200">
        <a:solidFill>
          <a:schemeClr val="tx1"/>
        </a:solidFill>
        <a:latin typeface="Arial" pitchFamily="34" charset="0"/>
        <a:ea typeface="ＭＳ Ｐゴシック"/>
        <a:cs typeface="ＭＳ Ｐゴシック"/>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p:defaultTextStyle>
  <p:extLst>
    <p:ext uri="{EFAFB233-063F-42B5-8137-9DF3F51BA10A}">
      <p15:sldGuideLst xmlns:p15="http://schemas.microsoft.com/office/powerpoint/2012/main">
        <p15:guide id="1" orient="horz" pos="4181">
          <p15:clr>
            <a:srgbClr val="A4A3A4"/>
          </p15:clr>
        </p15:guide>
        <p15:guide id="2" orient="horz" pos="364">
          <p15:clr>
            <a:srgbClr val="A4A3A4"/>
          </p15:clr>
        </p15:guide>
        <p15:guide id="3" orient="horz" pos="2420">
          <p15:clr>
            <a:srgbClr val="A4A3A4"/>
          </p15:clr>
        </p15:guide>
        <p15:guide id="4" orient="horz" pos="678">
          <p15:clr>
            <a:srgbClr val="A4A3A4"/>
          </p15:clr>
        </p15:guide>
        <p15:guide id="5" orient="horz" pos="4261">
          <p15:clr>
            <a:srgbClr val="A4A3A4"/>
          </p15:clr>
        </p15:guide>
        <p15:guide id="6" orient="horz" pos="531">
          <p15:clr>
            <a:srgbClr val="A4A3A4"/>
          </p15:clr>
        </p15:guide>
        <p15:guide id="7" orient="horz" pos="2221">
          <p15:clr>
            <a:srgbClr val="A4A3A4"/>
          </p15:clr>
        </p15:guide>
        <p15:guide id="8" orient="horz" pos="3929">
          <p15:clr>
            <a:srgbClr val="A4A3A4"/>
          </p15:clr>
        </p15:guide>
        <p15:guide id="9" orient="horz" pos="3974">
          <p15:clr>
            <a:srgbClr val="A4A3A4"/>
          </p15:clr>
        </p15:guide>
        <p15:guide id="10" orient="horz" pos="3605">
          <p15:clr>
            <a:srgbClr val="A4A3A4"/>
          </p15:clr>
        </p15:guide>
        <p15:guide id="11" orient="horz" pos="4220">
          <p15:clr>
            <a:srgbClr val="A4A3A4"/>
          </p15:clr>
        </p15:guide>
        <p15:guide id="12" orient="horz" pos="4093">
          <p15:clr>
            <a:srgbClr val="A4A3A4"/>
          </p15:clr>
        </p15:guide>
        <p15:guide id="13" pos="5505">
          <p15:clr>
            <a:srgbClr val="A4A3A4"/>
          </p15:clr>
        </p15:guide>
        <p15:guide id="14" pos="5358">
          <p15:clr>
            <a:srgbClr val="A4A3A4"/>
          </p15:clr>
        </p15:guide>
        <p15:guide id="15" pos="260">
          <p15:clr>
            <a:srgbClr val="A4A3A4"/>
          </p15:clr>
        </p15:guide>
        <p15:guide id="16" pos="224">
          <p15:clr>
            <a:srgbClr val="A4A3A4"/>
          </p15:clr>
        </p15:guide>
        <p15:guide id="17" pos="201">
          <p15:clr>
            <a:srgbClr val="A4A3A4"/>
          </p15:clr>
        </p15:guide>
        <p15:guide id="18" pos="3019">
          <p15:clr>
            <a:srgbClr val="A4A3A4"/>
          </p15:clr>
        </p15:guide>
        <p15:guide id="19" pos="3266">
          <p15:clr>
            <a:srgbClr val="A4A3A4"/>
          </p15:clr>
        </p15:guide>
        <p15:guide id="20" pos="5556">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Pope, Kerry" initials="PK" lastIdx="1" clrIdx="0">
    <p:extLst>
      <p:ext uri="{19B8F6BF-5375-455C-9EA6-DF929625EA0E}">
        <p15:presenceInfo xmlns:p15="http://schemas.microsoft.com/office/powerpoint/2012/main" userId="S::a497280@im.fmrco.com::28481d5b-3ae7-4d01-9b45-694b17ca110e" providerId="AD"/>
      </p:ext>
    </p:extLst>
  </p:cmAuthor>
  <p:cmAuthor id="2" name="Miller, William" initials="MW" lastIdx="52" clrIdx="1">
    <p:extLst>
      <p:ext uri="{19B8F6BF-5375-455C-9EA6-DF929625EA0E}">
        <p15:presenceInfo xmlns:p15="http://schemas.microsoft.com/office/powerpoint/2012/main" userId="S::a454339@im.fmrco.com::e820bc80-8250-4544-a3ec-f5b1306df13b" providerId="AD"/>
      </p:ext>
    </p:extLst>
  </p:cmAuthor>
  <p:cmAuthor id="3" name="Landry, Kristy" initials="LK" lastIdx="4" clrIdx="2">
    <p:extLst>
      <p:ext uri="{19B8F6BF-5375-455C-9EA6-DF929625EA0E}">
        <p15:presenceInfo xmlns:p15="http://schemas.microsoft.com/office/powerpoint/2012/main" userId="S::a498666@im.fmrco.com::e6c18f18-8e62-45f1-93c4-d91bfd02fbf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9999"/>
    <a:srgbClr val="EAEAEA"/>
    <a:srgbClr val="CBD799"/>
    <a:srgbClr val="768692"/>
    <a:srgbClr val="BF3B34"/>
    <a:srgbClr val="F2D8D5"/>
    <a:srgbClr val="CB615D"/>
    <a:srgbClr val="E4EACC"/>
    <a:srgbClr val="000000"/>
    <a:srgbClr val="858C9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F0F41EA-F945-42D7-8131-E6EB83FA85C6}" v="52" dt="2023-01-24T19:20:10.40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81" autoAdjust="0"/>
    <p:restoredTop sz="96357" autoAdjust="0"/>
  </p:normalViewPr>
  <p:slideViewPr>
    <p:cSldViewPr snapToGrid="0" showGuides="1">
      <p:cViewPr varScale="1">
        <p:scale>
          <a:sx n="64" d="100"/>
          <a:sy n="64" d="100"/>
        </p:scale>
        <p:origin x="1602" y="66"/>
      </p:cViewPr>
      <p:guideLst>
        <p:guide orient="horz" pos="4181"/>
        <p:guide orient="horz" pos="364"/>
        <p:guide orient="horz" pos="2420"/>
        <p:guide orient="horz" pos="678"/>
        <p:guide orient="horz" pos="4261"/>
        <p:guide orient="horz" pos="531"/>
        <p:guide orient="horz" pos="2221"/>
        <p:guide orient="horz" pos="3929"/>
        <p:guide orient="horz" pos="3974"/>
        <p:guide orient="horz" pos="3605"/>
        <p:guide orient="horz" pos="4220"/>
        <p:guide orient="horz" pos="4093"/>
        <p:guide pos="5505"/>
        <p:guide pos="5358"/>
        <p:guide pos="260"/>
        <p:guide pos="224"/>
        <p:guide pos="201"/>
        <p:guide pos="3019"/>
        <p:guide pos="3266"/>
        <p:guide pos="5556"/>
      </p:guideLst>
    </p:cSldViewPr>
  </p:slideViewPr>
  <p:outlineViewPr>
    <p:cViewPr>
      <p:scale>
        <a:sx n="33" d="100"/>
        <a:sy n="33" d="100"/>
      </p:scale>
      <p:origin x="48" y="5118"/>
    </p:cViewPr>
  </p:outlineViewPr>
  <p:notesTextViewPr>
    <p:cViewPr>
      <p:scale>
        <a:sx n="3" d="2"/>
        <a:sy n="3" d="2"/>
      </p:scale>
      <p:origin x="0" y="0"/>
    </p:cViewPr>
  </p:notesTextViewPr>
  <p:sorterViewPr>
    <p:cViewPr varScale="1">
      <p:scale>
        <a:sx n="1" d="1"/>
        <a:sy n="1" d="1"/>
      </p:scale>
      <p:origin x="0" y="-7014"/>
    </p:cViewPr>
  </p:sorterViewPr>
  <p:notesViewPr>
    <p:cSldViewPr snapToGrid="0" showGuides="1">
      <p:cViewPr varScale="1">
        <p:scale>
          <a:sx n="87" d="100"/>
          <a:sy n="87" d="100"/>
        </p:scale>
        <p:origin x="-1908" y="-84"/>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tags" Target="tags/tag1.xml"/><Relationship Id="rId55"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viewProps" Target="viewProps.xml"/><Relationship Id="rId5" Type="http://schemas.openxmlformats.org/officeDocument/2006/relationships/slideMaster" Target="slideMasters/slideMaster2.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notesMaster" Target="notesMasters/notesMaster1.xml"/><Relationship Id="rId56"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commentAuthors" Target="commentAuthor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7A9A3D"/>
              </a:solidFill>
            </c:spPr>
            <c:extLst>
              <c:ext xmlns:c16="http://schemas.microsoft.com/office/drawing/2014/chart" uri="{C3380CC4-5D6E-409C-BE32-E72D297353CC}">
                <c16:uniqueId val="{00000001-E526-4641-8779-A68DD9D54E4F}"/>
              </c:ext>
            </c:extLst>
          </c:dPt>
          <c:dPt>
            <c:idx val="1"/>
            <c:bubble3D val="0"/>
            <c:spPr>
              <a:solidFill>
                <a:srgbClr val="298FC2"/>
              </a:solidFill>
            </c:spPr>
            <c:extLst>
              <c:ext xmlns:c16="http://schemas.microsoft.com/office/drawing/2014/chart" uri="{C3380CC4-5D6E-409C-BE32-E72D297353CC}">
                <c16:uniqueId val="{00000003-E526-4641-8779-A68DD9D54E4F}"/>
              </c:ext>
            </c:extLst>
          </c:dPt>
          <c:dPt>
            <c:idx val="2"/>
            <c:bubble3D val="0"/>
            <c:spPr>
              <a:solidFill>
                <a:srgbClr val="004F6B"/>
              </a:solidFill>
            </c:spPr>
            <c:extLst>
              <c:ext xmlns:c16="http://schemas.microsoft.com/office/drawing/2014/chart" uri="{C3380CC4-5D6E-409C-BE32-E72D297353CC}">
                <c16:uniqueId val="{00000005-E526-4641-8779-A68DD9D54E4F}"/>
              </c:ext>
            </c:extLst>
          </c:dPt>
          <c:dPt>
            <c:idx val="3"/>
            <c:bubble3D val="0"/>
            <c:spPr>
              <a:solidFill>
                <a:srgbClr val="8FB6BB"/>
              </a:solidFill>
            </c:spPr>
            <c:extLst>
              <c:ext xmlns:c16="http://schemas.microsoft.com/office/drawing/2014/chart" uri="{C3380CC4-5D6E-409C-BE32-E72D297353CC}">
                <c16:uniqueId val="{00000007-E526-4641-8779-A68DD9D54E4F}"/>
              </c:ext>
            </c:extLst>
          </c:dPt>
          <c:dPt>
            <c:idx val="4"/>
            <c:bubble3D val="0"/>
            <c:spPr>
              <a:solidFill>
                <a:srgbClr val="919EA8"/>
              </a:solidFill>
            </c:spPr>
            <c:extLst>
              <c:ext xmlns:c16="http://schemas.microsoft.com/office/drawing/2014/chart" uri="{C3380CC4-5D6E-409C-BE32-E72D297353CC}">
                <c16:uniqueId val="{00000009-E526-4641-8779-A68DD9D54E4F}"/>
              </c:ext>
            </c:extLst>
          </c:dPt>
          <c:dPt>
            <c:idx val="5"/>
            <c:bubble3D val="0"/>
            <c:spPr>
              <a:solidFill>
                <a:srgbClr val="4B7838"/>
              </a:solidFill>
            </c:spPr>
            <c:extLst>
              <c:ext xmlns:c16="http://schemas.microsoft.com/office/drawing/2014/chart" uri="{C3380CC4-5D6E-409C-BE32-E72D297353CC}">
                <c16:uniqueId val="{0000000B-E526-4641-8779-A68DD9D54E4F}"/>
              </c:ext>
            </c:extLst>
          </c:dPt>
          <c:dPt>
            <c:idx val="6"/>
            <c:bubble3D val="0"/>
            <c:spPr>
              <a:solidFill>
                <a:srgbClr val="00A3D4"/>
              </a:solidFill>
            </c:spPr>
            <c:extLst>
              <c:ext xmlns:c16="http://schemas.microsoft.com/office/drawing/2014/chart" uri="{C3380CC4-5D6E-409C-BE32-E72D297353CC}">
                <c16:uniqueId val="{0000000D-E526-4641-8779-A68DD9D54E4F}"/>
              </c:ext>
            </c:extLst>
          </c:dPt>
          <c:dPt>
            <c:idx val="7"/>
            <c:bubble3D val="0"/>
            <c:spPr>
              <a:solidFill>
                <a:srgbClr val="C8982C"/>
              </a:solidFill>
            </c:spPr>
            <c:extLst>
              <c:ext xmlns:c16="http://schemas.microsoft.com/office/drawing/2014/chart" uri="{C3380CC4-5D6E-409C-BE32-E72D297353CC}">
                <c16:uniqueId val="{0000000F-E526-4641-8779-A68DD9D54E4F}"/>
              </c:ext>
            </c:extLst>
          </c:dPt>
          <c:dPt>
            <c:idx val="8"/>
            <c:bubble3D val="0"/>
            <c:spPr>
              <a:solidFill>
                <a:srgbClr val="51284F"/>
              </a:solidFill>
            </c:spPr>
            <c:extLst>
              <c:ext xmlns:c16="http://schemas.microsoft.com/office/drawing/2014/chart" uri="{C3380CC4-5D6E-409C-BE32-E72D297353CC}">
                <c16:uniqueId val="{00000011-E526-4641-8779-A68DD9D54E4F}"/>
              </c:ext>
            </c:extLst>
          </c:dPt>
          <c:dPt>
            <c:idx val="9"/>
            <c:bubble3D val="0"/>
            <c:spPr>
              <a:solidFill>
                <a:srgbClr val="DC8633"/>
              </a:solidFill>
            </c:spPr>
            <c:extLst>
              <c:ext xmlns:c16="http://schemas.microsoft.com/office/drawing/2014/chart" uri="{C3380CC4-5D6E-409C-BE32-E72D297353CC}">
                <c16:uniqueId val="{00000013-E526-4641-8779-A68DD9D54E4F}"/>
              </c:ext>
            </c:extLst>
          </c:dPt>
          <c:dPt>
            <c:idx val="10"/>
            <c:bubble3D val="0"/>
            <c:spPr>
              <a:solidFill>
                <a:srgbClr val="BF3B34"/>
              </a:solidFill>
            </c:spPr>
            <c:extLst>
              <c:ext xmlns:c16="http://schemas.microsoft.com/office/drawing/2014/chart" uri="{C3380CC4-5D6E-409C-BE32-E72D297353CC}">
                <c16:uniqueId val="{00000015-E526-4641-8779-A68DD9D54E4F}"/>
              </c:ext>
            </c:extLst>
          </c:dPt>
          <c:dLbls>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26-4641-8779-A68DD9D54E4F}"/>
                </c:ext>
              </c:extLst>
            </c:dLbl>
            <c:dLbl>
              <c:idx val="6"/>
              <c:delete val="1"/>
              <c:extLst>
                <c:ext xmlns:c15="http://schemas.microsoft.com/office/drawing/2012/chart" uri="{CE6537A1-D6FC-4f65-9D91-7224C49458BB}"/>
                <c:ext xmlns:c16="http://schemas.microsoft.com/office/drawing/2014/chart" uri="{C3380CC4-5D6E-409C-BE32-E72D297353CC}">
                  <c16:uniqueId val="{0000000D-E526-4641-8779-A68DD9D54E4F}"/>
                </c:ext>
              </c:extLst>
            </c:dLbl>
            <c:numFmt formatCode="0%" sourceLinked="0"/>
            <c:spPr>
              <a:noFill/>
              <a:ln>
                <a:noFill/>
              </a:ln>
              <a:effectLst/>
            </c:spPr>
            <c:txPr>
              <a:bodyPr wrap="square" lIns="38100" tIns="19050" rIns="38100" bIns="19050" anchor="ctr">
                <a:spAutoFit/>
              </a:bodyPr>
              <a:lstStyle/>
              <a:p>
                <a:pPr>
                  <a:defRPr sz="800" b="1">
                    <a:solidFill>
                      <a:schemeClr val="bg1"/>
                    </a:solidFill>
                  </a:defRPr>
                </a:pPr>
                <a:endParaRPr lang="en-US"/>
              </a:p>
            </c:txPr>
            <c:dLblPos val="inEnd"/>
            <c:showLegendKey val="0"/>
            <c:showVal val="1"/>
            <c:showCatName val="0"/>
            <c:showSerName val="0"/>
            <c:showPercent val="0"/>
            <c:showBubbleSize val="0"/>
            <c:showLeaderLines val="1"/>
            <c:extLst>
              <c:ext xmlns:c15="http://schemas.microsoft.com/office/drawing/2012/chart" uri="{CE6537A1-D6FC-4f65-9D91-7224C49458BB}"/>
            </c:extLst>
          </c:dLbls>
          <c:cat>
            <c:strRef>
              <c:f>Sheet1!$A$2:$A$8</c:f>
              <c:strCache>
                <c:ptCount val="7"/>
                <c:pt idx="0">
                  <c:v>Overnight Repo</c:v>
                </c:pt>
                <c:pt idx="1">
                  <c:v>Term Repo</c:v>
                </c:pt>
                <c:pt idx="2">
                  <c:v>Fixed Rate Agencies</c:v>
                </c:pt>
                <c:pt idx="3">
                  <c:v>Floating Rate Agencies</c:v>
                </c:pt>
                <c:pt idx="4">
                  <c:v>Fixed Rate Treasuries</c:v>
                </c:pt>
                <c:pt idx="5">
                  <c:v>Floating Rate Treasuries</c:v>
                </c:pt>
                <c:pt idx="6">
                  <c:v>Net Other Assets*</c:v>
                </c:pt>
              </c:strCache>
            </c:strRef>
          </c:cat>
          <c:val>
            <c:numRef>
              <c:f>Sheet1!$B$2:$B$8</c:f>
              <c:numCache>
                <c:formatCode>0.00%</c:formatCode>
                <c:ptCount val="7"/>
                <c:pt idx="0">
                  <c:v>0.30309999999999998</c:v>
                </c:pt>
                <c:pt idx="1">
                  <c:v>8.0799999999999997E-2</c:v>
                </c:pt>
                <c:pt idx="2">
                  <c:v>9.3200000000000005E-2</c:v>
                </c:pt>
                <c:pt idx="3">
                  <c:v>0.32479999999999998</c:v>
                </c:pt>
                <c:pt idx="4">
                  <c:v>0.1103</c:v>
                </c:pt>
                <c:pt idx="5">
                  <c:v>8.7999999999999995E-2</c:v>
                </c:pt>
                <c:pt idx="6">
                  <c:v>-2.0000000000000001E-4</c:v>
                </c:pt>
              </c:numCache>
            </c:numRef>
          </c:val>
          <c:extLst>
            <c:ext xmlns:c16="http://schemas.microsoft.com/office/drawing/2014/chart" uri="{C3380CC4-5D6E-409C-BE32-E72D297353CC}">
              <c16:uniqueId val="{00000016-E526-4641-8779-A68DD9D54E4F}"/>
            </c:ext>
          </c:extLst>
        </c:ser>
        <c:dLbls>
          <c:dLblPos val="inEnd"/>
          <c:showLegendKey val="0"/>
          <c:showVal val="1"/>
          <c:showCatName val="0"/>
          <c:showSerName val="0"/>
          <c:showPercent val="0"/>
          <c:showBubbleSize val="0"/>
          <c:showLeaderLines val="1"/>
        </c:dLbls>
        <c:firstSliceAng val="0"/>
      </c:pieChart>
    </c:plotArea>
    <c:legend>
      <c:legendPos val="r"/>
      <c:layout>
        <c:manualLayout>
          <c:xMode val="edge"/>
          <c:yMode val="edge"/>
          <c:x val="0.68588184746646197"/>
          <c:y val="0.31905895570468595"/>
          <c:w val="0.26123924602253273"/>
          <c:h val="0.36188208859062809"/>
        </c:manualLayout>
      </c:layout>
      <c:overlay val="0"/>
      <c:txPr>
        <a:bodyPr/>
        <a:lstStyle/>
        <a:p>
          <a:pPr>
            <a:defRPr sz="800"/>
          </a:pPr>
          <a:endParaRPr lang="en-US"/>
        </a:p>
      </c:txPr>
    </c:legend>
    <c:plotVisOnly val="1"/>
    <c:dispBlanksAs val="zero"/>
    <c:showDLblsOverMax val="0"/>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hdr" sz="quarter"/>
          </p:nvPr>
        </p:nvSpPr>
        <p:spPr bwMode="auto">
          <a:xfrm>
            <a:off x="1" y="1"/>
            <a:ext cx="3027137" cy="463571"/>
          </a:xfrm>
          <a:prstGeom prst="rect">
            <a:avLst/>
          </a:prstGeom>
          <a:noFill/>
          <a:ln w="9525">
            <a:noFill/>
            <a:miter lim="800000"/>
            <a:headEnd/>
            <a:tailEnd/>
          </a:ln>
        </p:spPr>
        <p:txBody>
          <a:bodyPr vert="horz" wrap="square" lIns="87889" tIns="43945" rIns="87889" bIns="43945" numCol="1" anchor="t"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39" name="Rectangle 3"/>
          <p:cNvSpPr>
            <a:spLocks noGrp="1" noChangeArrowheads="1"/>
          </p:cNvSpPr>
          <p:nvPr>
            <p:ph type="dt" sz="quarter" idx="1"/>
          </p:nvPr>
        </p:nvSpPr>
        <p:spPr bwMode="auto">
          <a:xfrm>
            <a:off x="3956349" y="1"/>
            <a:ext cx="3027137" cy="463571"/>
          </a:xfrm>
          <a:prstGeom prst="rect">
            <a:avLst/>
          </a:prstGeom>
          <a:noFill/>
          <a:ln w="9525">
            <a:noFill/>
            <a:miter lim="800000"/>
            <a:headEnd/>
            <a:tailEnd/>
          </a:ln>
        </p:spPr>
        <p:txBody>
          <a:bodyPr vert="horz" wrap="square" lIns="87889" tIns="43945" rIns="87889" bIns="43945" numCol="1" anchor="t"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endParaRPr lang="en-US"/>
          </a:p>
        </p:txBody>
      </p:sp>
      <p:sp>
        <p:nvSpPr>
          <p:cNvPr id="142340" name="Rectangle 4"/>
          <p:cNvSpPr>
            <a:spLocks noGrp="1" noChangeArrowheads="1"/>
          </p:cNvSpPr>
          <p:nvPr>
            <p:ph type="ftr" sz="quarter" idx="2"/>
          </p:nvPr>
        </p:nvSpPr>
        <p:spPr bwMode="auto">
          <a:xfrm>
            <a:off x="1" y="8818596"/>
            <a:ext cx="3027137" cy="463571"/>
          </a:xfrm>
          <a:prstGeom prst="rect">
            <a:avLst/>
          </a:prstGeom>
          <a:noFill/>
          <a:ln w="9525">
            <a:noFill/>
            <a:miter lim="800000"/>
            <a:headEnd/>
            <a:tailEnd/>
          </a:ln>
        </p:spPr>
        <p:txBody>
          <a:bodyPr vert="horz" wrap="square" lIns="87889" tIns="43945" rIns="87889" bIns="43945" numCol="1" anchor="b"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41" name="Rectangle 5"/>
          <p:cNvSpPr>
            <a:spLocks noGrp="1" noChangeArrowheads="1"/>
          </p:cNvSpPr>
          <p:nvPr>
            <p:ph type="sldNum" sz="quarter" idx="3"/>
          </p:nvPr>
        </p:nvSpPr>
        <p:spPr bwMode="auto">
          <a:xfrm>
            <a:off x="3956349" y="8818596"/>
            <a:ext cx="3027137" cy="463571"/>
          </a:xfrm>
          <a:prstGeom prst="rect">
            <a:avLst/>
          </a:prstGeom>
          <a:noFill/>
          <a:ln w="9525">
            <a:noFill/>
            <a:miter lim="800000"/>
            <a:headEnd/>
            <a:tailEnd/>
          </a:ln>
        </p:spPr>
        <p:txBody>
          <a:bodyPr vert="horz" wrap="square" lIns="87889" tIns="43945" rIns="87889" bIns="43945" numCol="1" anchor="b"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fld id="{FCE8AFCD-0F02-46B4-AB12-05EFAED838FF}" type="slidenum">
              <a:rPr lang="en-US"/>
              <a:pPr>
                <a:defRPr/>
              </a:pPr>
              <a:t>‹#›</a:t>
            </a:fld>
            <a:endParaRPr lang="en-US"/>
          </a:p>
        </p:txBody>
      </p:sp>
    </p:spTree>
    <p:extLst>
      <p:ext uri="{BB962C8B-B14F-4D97-AF65-F5344CB8AC3E}">
        <p14:creationId xmlns:p14="http://schemas.microsoft.com/office/powerpoint/2010/main" val="4894861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1" y="1"/>
            <a:ext cx="3027137" cy="463571"/>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lvl1pPr algn="l" defTabSz="929737" eaLnBrk="1" hangingPunct="1">
              <a:defRPr>
                <a:latin typeface="Arial" charset="0"/>
                <a:ea typeface="ＭＳ Ｐゴシック" pitchFamily="1" charset="-128"/>
                <a:cs typeface="+mn-cs"/>
              </a:defRPr>
            </a:lvl1pPr>
          </a:lstStyle>
          <a:p>
            <a:pPr>
              <a:defRPr/>
            </a:pPr>
            <a:endParaRPr lang="en-US"/>
          </a:p>
        </p:txBody>
      </p:sp>
      <p:sp>
        <p:nvSpPr>
          <p:cNvPr id="18435" name="Rectangle 3"/>
          <p:cNvSpPr>
            <a:spLocks noGrp="1" noChangeArrowheads="1"/>
          </p:cNvSpPr>
          <p:nvPr>
            <p:ph type="dt" idx="1"/>
          </p:nvPr>
        </p:nvSpPr>
        <p:spPr bwMode="auto">
          <a:xfrm>
            <a:off x="3956349" y="1"/>
            <a:ext cx="3027137" cy="463571"/>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lvl1pPr algn="r" defTabSz="929737" eaLnBrk="1" hangingPunct="1">
              <a:defRPr>
                <a:latin typeface="Arial" charset="0"/>
                <a:ea typeface="ＭＳ Ｐゴシック" pitchFamily="1" charset="-128"/>
                <a:cs typeface="+mn-cs"/>
              </a:defRPr>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18437" name="Rectangle 5"/>
          <p:cNvSpPr>
            <a:spLocks noGrp="1" noChangeArrowheads="1"/>
          </p:cNvSpPr>
          <p:nvPr>
            <p:ph type="body" sz="quarter" idx="3"/>
          </p:nvPr>
        </p:nvSpPr>
        <p:spPr bwMode="auto">
          <a:xfrm>
            <a:off x="698805" y="4410065"/>
            <a:ext cx="5587394" cy="4176744"/>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1" y="8818596"/>
            <a:ext cx="3027137" cy="463571"/>
          </a:xfrm>
          <a:prstGeom prst="rect">
            <a:avLst/>
          </a:prstGeom>
          <a:noFill/>
          <a:ln w="9525">
            <a:noFill/>
            <a:miter lim="800000"/>
            <a:headEnd/>
            <a:tailEnd/>
          </a:ln>
        </p:spPr>
        <p:txBody>
          <a:bodyPr vert="horz" wrap="square" lIns="92904" tIns="46452" rIns="92904" bIns="46452" numCol="1" anchor="b" anchorCtr="0" compatLnSpc="1">
            <a:prstTxWarp prst="textNoShape">
              <a:avLst/>
            </a:prstTxWarp>
          </a:bodyPr>
          <a:lstStyle>
            <a:lvl1pPr algn="l" defTabSz="929737" eaLnBrk="1" hangingPunct="1">
              <a:defRPr>
                <a:latin typeface="Arial" charset="0"/>
                <a:ea typeface="ＭＳ Ｐゴシック" pitchFamily="1" charset="-128"/>
                <a:cs typeface="+mn-cs"/>
              </a:defRPr>
            </a:lvl1pPr>
          </a:lstStyle>
          <a:p>
            <a:pPr>
              <a:defRPr/>
            </a:pPr>
            <a:endParaRPr lang="en-US"/>
          </a:p>
        </p:txBody>
      </p:sp>
      <p:sp>
        <p:nvSpPr>
          <p:cNvPr id="18439" name="Rectangle 7"/>
          <p:cNvSpPr>
            <a:spLocks noGrp="1" noChangeArrowheads="1"/>
          </p:cNvSpPr>
          <p:nvPr>
            <p:ph type="sldNum" sz="quarter" idx="5"/>
          </p:nvPr>
        </p:nvSpPr>
        <p:spPr bwMode="auto">
          <a:xfrm>
            <a:off x="3956349" y="8818596"/>
            <a:ext cx="3027137" cy="463571"/>
          </a:xfrm>
          <a:prstGeom prst="rect">
            <a:avLst/>
          </a:prstGeom>
          <a:noFill/>
          <a:ln w="9525">
            <a:noFill/>
            <a:miter lim="800000"/>
            <a:headEnd/>
            <a:tailEnd/>
          </a:ln>
        </p:spPr>
        <p:txBody>
          <a:bodyPr vert="horz" wrap="square" lIns="92904" tIns="46452" rIns="92904" bIns="46452" numCol="1" anchor="b" anchorCtr="0" compatLnSpc="1">
            <a:prstTxWarp prst="textNoShape">
              <a:avLst/>
            </a:prstTxWarp>
          </a:bodyPr>
          <a:lstStyle>
            <a:lvl1pPr algn="r" defTabSz="929737" eaLnBrk="1" hangingPunct="1">
              <a:defRPr>
                <a:latin typeface="Arial" charset="0"/>
                <a:ea typeface="ＭＳ Ｐゴシック" pitchFamily="1" charset="-128"/>
                <a:cs typeface="+mn-cs"/>
              </a:defRPr>
            </a:lvl1pPr>
          </a:lstStyle>
          <a:p>
            <a:pPr>
              <a:defRPr/>
            </a:pPr>
            <a:fld id="{8203C9FA-C4BE-486E-85AA-ABBD1B25667F}" type="slidenum">
              <a:rPr lang="en-US"/>
              <a:pPr>
                <a:defRPr/>
              </a:pPr>
              <a:t>‹#›</a:t>
            </a:fld>
            <a:endParaRPr lang="en-US"/>
          </a:p>
        </p:txBody>
      </p:sp>
    </p:spTree>
    <p:extLst>
      <p:ext uri="{BB962C8B-B14F-4D97-AF65-F5344CB8AC3E}">
        <p14:creationId xmlns:p14="http://schemas.microsoft.com/office/powerpoint/2010/main" val="166554259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31568182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929760" rtl="0" eaLnBrk="1" fontAlgn="base" latinLnBrk="0" hangingPunct="1">
              <a:lnSpc>
                <a:spcPct val="100000"/>
              </a:lnSpc>
              <a:spcBef>
                <a:spcPct val="0"/>
              </a:spcBef>
              <a:spcAft>
                <a:spcPct val="0"/>
              </a:spcAft>
              <a:buClrTx/>
              <a:buSzTx/>
              <a:buFontTx/>
              <a:buNone/>
              <a:tabLst/>
              <a:defRPr/>
            </a:pPr>
            <a:fld id="{47424499-EA09-4083-AEF9-2B53B74630E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760" rtl="0" eaLnBrk="1" fontAlgn="base" latinLnBrk="0" hangingPunct="1">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1" charset="-128"/>
              <a:cs typeface="+mn-cs"/>
            </a:endParaRPr>
          </a:p>
        </p:txBody>
      </p:sp>
      <p:sp>
        <p:nvSpPr>
          <p:cNvPr id="3" name="Notes Placeholder 2"/>
          <p:cNvSpPr>
            <a:spLocks noGrp="1"/>
          </p:cNvSpPr>
          <p:nvPr>
            <p:ph type="body" sz="quarter" idx="11"/>
          </p:nvPr>
        </p:nvSpPr>
        <p:spPr/>
        <p:txBody>
          <a:bodyPr/>
          <a:lstStyle/>
          <a:p>
            <a:r>
              <a:rPr lang="en-US" sz="1200" b="1" dirty="0">
                <a:solidFill>
                  <a:srgbClr val="768692"/>
                </a:solidFill>
              </a:rPr>
              <a:t>Many major economies face maturing business-cycle trends due to persistent inflationary pressures, slowing industrial activity, and tightening monetary and financial conditions. The U.S. is in the late-cycle expansion phase, with a rising likelihood that a recession may be on the horizon in 2023. Europe has likely tipped into a recession, but China’s lifting of COVID restrictions and policy stimulus offer hope for a 2023 upturn. </a:t>
            </a:r>
            <a:endParaRPr lang="en-US" dirty="0"/>
          </a:p>
          <a:p>
            <a:endParaRPr lang="en-US" dirty="0"/>
          </a:p>
        </p:txBody>
      </p:sp>
    </p:spTree>
    <p:extLst>
      <p:ext uri="{BB962C8B-B14F-4D97-AF65-F5344CB8AC3E}">
        <p14:creationId xmlns:p14="http://schemas.microsoft.com/office/powerpoint/2010/main" val="15904161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p>
            <a:pPr marL="0" marR="0" lvl="0" indent="0" algn="r" defTabSz="929639" rtl="0" eaLnBrk="1" fontAlgn="base" latinLnBrk="0" hangingPunct="1">
              <a:lnSpc>
                <a:spcPct val="100000"/>
              </a:lnSpc>
              <a:spcBef>
                <a:spcPct val="0"/>
              </a:spcBef>
              <a:spcAft>
                <a:spcPct val="0"/>
              </a:spcAft>
              <a:buClrTx/>
              <a:buSzTx/>
              <a:buFontTx/>
              <a:buNone/>
              <a:tabLst/>
              <a:defRPr/>
            </a:pPr>
            <a:fld id="{BA51D9EC-CC48-44E9-B405-EA8E66A35FE6}"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639"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pitchFamily="1" charset="-128"/>
              <a:cs typeface="+mn-cs"/>
            </a:endParaRPr>
          </a:p>
        </p:txBody>
      </p:sp>
      <p:sp>
        <p:nvSpPr>
          <p:cNvPr id="120835" name="Rectangle 2"/>
          <p:cNvSpPr>
            <a:spLocks noGrp="1" noRot="1" noChangeAspect="1" noChangeArrowheads="1" noTextEdit="1"/>
          </p:cNvSpPr>
          <p:nvPr>
            <p:ph type="sldImg"/>
          </p:nvPr>
        </p:nvSpPr>
        <p:spPr>
          <a:xfrm>
            <a:off x="1017588" y="280988"/>
            <a:ext cx="4641850" cy="3481387"/>
          </a:xfrm>
          <a:ln/>
        </p:spPr>
      </p:sp>
      <p:sp>
        <p:nvSpPr>
          <p:cNvPr id="2" name="Notes Placeholder 1"/>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7631750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1507004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56179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63120245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51930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7859888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121679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6904261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27959094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998529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3103121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197213596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30470813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009687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183439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29483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88090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4624059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8259259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6266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58958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0787740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8780095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3523663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3523597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940042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83104365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0349674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white">
          <a:ln>
            <a:headEnd type="none"/>
            <a:tailEnd type="none"/>
          </a:ln>
        </p:spPr>
        <p:txBody>
          <a:bodyPr wrap="square"/>
          <a:lstStyle/>
          <a:p>
            <a:r>
              <a:rPr lang="en-US" dirty="0"/>
              <a:t>Click to edit Master title style</a:t>
            </a:r>
          </a:p>
        </p:txBody>
      </p:sp>
      <p:sp>
        <p:nvSpPr>
          <p:cNvPr id="3" name="Content Placeholder 2"/>
          <p:cNvSpPr>
            <a:spLocks noGrp="1"/>
          </p:cNvSpPr>
          <p:nvPr>
            <p:ph idx="1"/>
          </p:nvPr>
        </p:nvSpPr>
        <p:spPr bwMode="white">
          <a:ln>
            <a:headEnd type="none"/>
            <a:tailEnd type="none"/>
          </a:ln>
        </p:spPr>
        <p:txBody>
          <a:bodyPr wrap="square"/>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bwMode="white">
          <a:ln>
            <a:headEnd type="none"/>
            <a:tailEnd type="none"/>
          </a:ln>
        </p:spPr>
        <p:txBody>
          <a:bodyPr wrap="square"/>
          <a:lstStyle/>
          <a:p>
            <a:fld id="{D4630D1D-EC81-4D12-BBAE-7AD5C46FE905}" type="datetimeFigureOut">
              <a:rPr lang="en-US" smtClean="0"/>
              <a:t>1/24/2023</a:t>
            </a:fld>
            <a:endParaRPr lang="en-US" dirty="0"/>
          </a:p>
        </p:txBody>
      </p:sp>
      <p:sp>
        <p:nvSpPr>
          <p:cNvPr id="5" name="Footer Placeholder 4"/>
          <p:cNvSpPr>
            <a:spLocks noGrp="1"/>
          </p:cNvSpPr>
          <p:nvPr>
            <p:ph type="ftr" sz="quarter" idx="11"/>
          </p:nvPr>
        </p:nvSpPr>
        <p:spPr bwMode="white">
          <a:ln>
            <a:headEnd type="none"/>
            <a:tailEnd type="none"/>
          </a:ln>
        </p:spPr>
        <p:txBody>
          <a:bodyPr wrap="square"/>
          <a:lstStyle/>
          <a:p>
            <a:endParaRPr lang="en-US" dirty="0"/>
          </a:p>
        </p:txBody>
      </p:sp>
      <p:sp>
        <p:nvSpPr>
          <p:cNvPr id="6" name="Slide Number Placeholder 5"/>
          <p:cNvSpPr>
            <a:spLocks noGrp="1"/>
          </p:cNvSpPr>
          <p:nvPr>
            <p:ph type="sldNum" sz="quarter" idx="12"/>
          </p:nvPr>
        </p:nvSpPr>
        <p:spPr bwMode="white">
          <a:ln>
            <a:headEnd type="none"/>
            <a:tailEnd type="none"/>
          </a:ln>
        </p:spPr>
        <p:txBody>
          <a:bodyPr wrap="square"/>
          <a:lstStyle/>
          <a:p>
            <a:fld id="{E1CC4C9C-B29E-4E68-9F89-CA7A1621DE94}" type="slidenum">
              <a:rPr lang="en-US" dirty="0"/>
              <a:t>‹#›</a:t>
            </a:fld>
            <a:endParaRPr lang="en-US" dirty="0"/>
          </a:p>
        </p:txBody>
      </p:sp>
    </p:spTree>
    <p:extLst>
      <p:ext uri="{BB962C8B-B14F-4D97-AF65-F5344CB8AC3E}">
        <p14:creationId xmlns:p14="http://schemas.microsoft.com/office/powerpoint/2010/main" val="289117745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white">
          <a:ln>
            <a:headEnd type="none"/>
            <a:tailEnd type="none"/>
          </a:ln>
        </p:spPr>
        <p:txBody>
          <a:bodyPr wrap="square"/>
          <a:lstStyle/>
          <a:p>
            <a:r>
              <a:rPr lang="en-US" dirty="0"/>
              <a:t>Click to edit Master title style</a:t>
            </a:r>
          </a:p>
        </p:txBody>
      </p:sp>
      <p:sp>
        <p:nvSpPr>
          <p:cNvPr id="3" name="Content Placeholder 2"/>
          <p:cNvSpPr>
            <a:spLocks noGrp="1"/>
          </p:cNvSpPr>
          <p:nvPr>
            <p:ph idx="1"/>
          </p:nvPr>
        </p:nvSpPr>
        <p:spPr bwMode="white">
          <a:ln>
            <a:headEnd type="none"/>
            <a:tailEnd type="none"/>
          </a:ln>
        </p:spPr>
        <p:txBody>
          <a:bodyPr wrap="square"/>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bwMode="white">
          <a:ln>
            <a:headEnd type="none"/>
            <a:tailEnd type="none"/>
          </a:ln>
        </p:spPr>
        <p:txBody>
          <a:bodyPr wrap="square"/>
          <a:lstStyle/>
          <a:p>
            <a:fld id="{D4630D1D-EC81-4D12-BBAE-7AD5C46FE905}" type="datetimeFigureOut">
              <a:rPr lang="en-US" smtClean="0"/>
              <a:t>1/24/2023</a:t>
            </a:fld>
            <a:endParaRPr lang="en-US" dirty="0"/>
          </a:p>
        </p:txBody>
      </p:sp>
      <p:sp>
        <p:nvSpPr>
          <p:cNvPr id="5" name="Footer Placeholder 4"/>
          <p:cNvSpPr>
            <a:spLocks noGrp="1"/>
          </p:cNvSpPr>
          <p:nvPr>
            <p:ph type="ftr" sz="quarter" idx="11"/>
          </p:nvPr>
        </p:nvSpPr>
        <p:spPr bwMode="white">
          <a:ln>
            <a:headEnd type="none"/>
            <a:tailEnd type="none"/>
          </a:ln>
        </p:spPr>
        <p:txBody>
          <a:bodyPr wrap="square"/>
          <a:lstStyle/>
          <a:p>
            <a:endParaRPr lang="en-US" dirty="0"/>
          </a:p>
        </p:txBody>
      </p:sp>
      <p:sp>
        <p:nvSpPr>
          <p:cNvPr id="6" name="Slide Number Placeholder 5"/>
          <p:cNvSpPr>
            <a:spLocks noGrp="1"/>
          </p:cNvSpPr>
          <p:nvPr>
            <p:ph type="sldNum" sz="quarter" idx="12"/>
          </p:nvPr>
        </p:nvSpPr>
        <p:spPr bwMode="white">
          <a:ln>
            <a:headEnd type="none"/>
            <a:tailEnd type="none"/>
          </a:ln>
        </p:spPr>
        <p:txBody>
          <a:bodyPr wrap="square"/>
          <a:lstStyle/>
          <a:p>
            <a:fld id="{E1CC4C9C-B29E-4E68-9F89-CA7A1621DE94}" type="slidenum">
              <a:rPr lang="en-US" dirty="0"/>
              <a:t>‹#›</a:t>
            </a:fld>
            <a:endParaRPr lang="en-US" dirty="0"/>
          </a:p>
        </p:txBody>
      </p:sp>
    </p:spTree>
    <p:extLst>
      <p:ext uri="{BB962C8B-B14F-4D97-AF65-F5344CB8AC3E}">
        <p14:creationId xmlns:p14="http://schemas.microsoft.com/office/powerpoint/2010/main" val="123680174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bwMode="white">
          <a:xfrm>
            <a:off x="1385455" y="990320"/>
            <a:ext cx="8312727" cy="2106706"/>
          </a:xfrm>
          <a:ln>
            <a:headEnd type="none"/>
            <a:tailEnd type="none"/>
          </a:ln>
        </p:spPr>
        <p:txBody>
          <a:bodyPr wrap="square" anchor="b"/>
          <a:lstStyle>
            <a:lvl1pPr algn="ctr">
              <a:defRPr sz="5294" dirty="0"/>
            </a:lvl1pPr>
          </a:lstStyle>
          <a:p>
            <a:r>
              <a:rPr lang="en-US" dirty="0"/>
              <a:t>Click to edit Master title style</a:t>
            </a:r>
          </a:p>
        </p:txBody>
      </p:sp>
      <p:sp>
        <p:nvSpPr>
          <p:cNvPr id="3" name="Subtitle 2"/>
          <p:cNvSpPr>
            <a:spLocks noGrp="1"/>
          </p:cNvSpPr>
          <p:nvPr>
            <p:ph type="subTitle" idx="1"/>
          </p:nvPr>
        </p:nvSpPr>
        <p:spPr bwMode="white">
          <a:xfrm>
            <a:off x="1385455" y="3178269"/>
            <a:ext cx="8312727" cy="1460966"/>
          </a:xfrm>
          <a:ln>
            <a:headEnd type="none"/>
            <a:tailEnd type="none"/>
          </a:ln>
        </p:spPr>
        <p:txBody>
          <a:bodyPr wrap="square"/>
          <a:lstStyle>
            <a:lvl1pPr marL="0" indent="0" algn="ctr">
              <a:buNone/>
              <a:defRPr sz="2118" dirty="0"/>
            </a:lvl1pPr>
            <a:lvl2pPr marL="403433" indent="0" algn="ctr">
              <a:buNone/>
              <a:defRPr sz="1765" dirty="0"/>
            </a:lvl2pPr>
            <a:lvl3pPr marL="806867" indent="0" algn="ctr">
              <a:buNone/>
              <a:defRPr sz="1588" dirty="0"/>
            </a:lvl3pPr>
            <a:lvl4pPr marL="1210300" indent="0" algn="ctr">
              <a:buNone/>
              <a:defRPr sz="1412" dirty="0"/>
            </a:lvl4pPr>
            <a:lvl5pPr marL="1613733" indent="0" algn="ctr">
              <a:buNone/>
              <a:defRPr sz="1412" dirty="0"/>
            </a:lvl5pPr>
            <a:lvl6pPr marL="2017166" indent="0" algn="ctr">
              <a:buNone/>
              <a:defRPr sz="1412" dirty="0"/>
            </a:lvl6pPr>
            <a:lvl7pPr marL="2420600" indent="0" algn="ctr">
              <a:buNone/>
              <a:defRPr sz="1412" dirty="0"/>
            </a:lvl7pPr>
            <a:lvl8pPr marL="2824033" indent="0" algn="ctr">
              <a:buNone/>
              <a:defRPr sz="1412" dirty="0"/>
            </a:lvl8pPr>
            <a:lvl9pPr marL="3227466" indent="0" algn="ctr">
              <a:buNone/>
              <a:defRPr sz="1412" dirty="0"/>
            </a:lvl9pPr>
          </a:lstStyle>
          <a:p>
            <a:r>
              <a:rPr lang="en-US" dirty="0"/>
              <a:t>Click to edit Master subtitle style</a:t>
            </a:r>
          </a:p>
        </p:txBody>
      </p:sp>
      <p:sp>
        <p:nvSpPr>
          <p:cNvPr id="4" name="Date Placeholder 3"/>
          <p:cNvSpPr>
            <a:spLocks noGrp="1"/>
          </p:cNvSpPr>
          <p:nvPr>
            <p:ph type="dt" sz="half" idx="10"/>
          </p:nvPr>
        </p:nvSpPr>
        <p:spPr bwMode="white">
          <a:ln>
            <a:headEnd type="none"/>
            <a:tailEnd type="none"/>
          </a:ln>
        </p:spPr>
        <p:txBody>
          <a:bodyPr wrap="square"/>
          <a:lstStyle/>
          <a:p>
            <a:fld id="{D4630D1D-EC81-4D12-BBAE-7AD5C46FE905}" type="datetimeFigureOut">
              <a:rPr lang="en-US" smtClean="0"/>
              <a:t>1/24/2023</a:t>
            </a:fld>
            <a:endParaRPr lang="en-US" dirty="0"/>
          </a:p>
        </p:txBody>
      </p:sp>
      <p:sp>
        <p:nvSpPr>
          <p:cNvPr id="5" name="Footer Placeholder 4"/>
          <p:cNvSpPr>
            <a:spLocks noGrp="1"/>
          </p:cNvSpPr>
          <p:nvPr>
            <p:ph type="ftr" sz="quarter" idx="11"/>
          </p:nvPr>
        </p:nvSpPr>
        <p:spPr bwMode="white">
          <a:ln>
            <a:headEnd type="none"/>
            <a:tailEnd type="none"/>
          </a:ln>
        </p:spPr>
        <p:txBody>
          <a:bodyPr wrap="square"/>
          <a:lstStyle/>
          <a:p>
            <a:endParaRPr lang="en-US" dirty="0"/>
          </a:p>
        </p:txBody>
      </p:sp>
      <p:sp>
        <p:nvSpPr>
          <p:cNvPr id="6" name="Slide Number Placeholder 5"/>
          <p:cNvSpPr>
            <a:spLocks noGrp="1"/>
          </p:cNvSpPr>
          <p:nvPr>
            <p:ph type="sldNum" sz="quarter" idx="12"/>
          </p:nvPr>
        </p:nvSpPr>
        <p:spPr bwMode="white">
          <a:ln>
            <a:headEnd type="none"/>
            <a:tailEnd type="none"/>
          </a:ln>
        </p:spPr>
        <p:txBody>
          <a:bodyPr wrap="square"/>
          <a:lstStyle/>
          <a:p>
            <a:fld id="{E1CC4C9C-B29E-4E68-9F89-CA7A1621DE94}" type="slidenum">
              <a:rPr lang="en-US" dirty="0"/>
              <a:t>‹#›</a:t>
            </a:fld>
            <a:endParaRPr lang="en-US" dirty="0"/>
          </a:p>
        </p:txBody>
      </p:sp>
    </p:spTree>
    <p:extLst>
      <p:ext uri="{BB962C8B-B14F-4D97-AF65-F5344CB8AC3E}">
        <p14:creationId xmlns:p14="http://schemas.microsoft.com/office/powerpoint/2010/main" val="259102556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white">
          <a:ln>
            <a:headEnd type="none"/>
            <a:tailEnd type="none"/>
          </a:ln>
        </p:spPr>
        <p:txBody>
          <a:bodyPr wrap="square"/>
          <a:lstStyle/>
          <a:p>
            <a:r>
              <a:rPr lang="en-US" dirty="0"/>
              <a:t>Click to edit Master title style</a:t>
            </a:r>
          </a:p>
        </p:txBody>
      </p:sp>
      <p:sp>
        <p:nvSpPr>
          <p:cNvPr id="3" name="Content Placeholder 2"/>
          <p:cNvSpPr>
            <a:spLocks noGrp="1"/>
          </p:cNvSpPr>
          <p:nvPr>
            <p:ph idx="1"/>
          </p:nvPr>
        </p:nvSpPr>
        <p:spPr bwMode="white">
          <a:ln>
            <a:headEnd type="none"/>
            <a:tailEnd type="none"/>
          </a:ln>
        </p:spPr>
        <p:txBody>
          <a:bodyPr wrap="square"/>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bwMode="white">
          <a:ln>
            <a:headEnd type="none"/>
            <a:tailEnd type="none"/>
          </a:ln>
        </p:spPr>
        <p:txBody>
          <a:bodyPr wrap="square"/>
          <a:lstStyle/>
          <a:p>
            <a:fld id="{D4630D1D-EC81-4D12-BBAE-7AD5C46FE905}" type="datetimeFigureOut">
              <a:rPr lang="en-US" smtClean="0"/>
              <a:t>1/24/2023</a:t>
            </a:fld>
            <a:endParaRPr lang="en-US" dirty="0"/>
          </a:p>
        </p:txBody>
      </p:sp>
      <p:sp>
        <p:nvSpPr>
          <p:cNvPr id="5" name="Footer Placeholder 4"/>
          <p:cNvSpPr>
            <a:spLocks noGrp="1"/>
          </p:cNvSpPr>
          <p:nvPr>
            <p:ph type="ftr" sz="quarter" idx="11"/>
          </p:nvPr>
        </p:nvSpPr>
        <p:spPr bwMode="white">
          <a:ln>
            <a:headEnd type="none"/>
            <a:tailEnd type="none"/>
          </a:ln>
        </p:spPr>
        <p:txBody>
          <a:bodyPr wrap="square"/>
          <a:lstStyle/>
          <a:p>
            <a:endParaRPr lang="en-US" dirty="0"/>
          </a:p>
        </p:txBody>
      </p:sp>
      <p:sp>
        <p:nvSpPr>
          <p:cNvPr id="6" name="Slide Number Placeholder 5"/>
          <p:cNvSpPr>
            <a:spLocks noGrp="1"/>
          </p:cNvSpPr>
          <p:nvPr>
            <p:ph type="sldNum" sz="quarter" idx="12"/>
          </p:nvPr>
        </p:nvSpPr>
        <p:spPr bwMode="white">
          <a:ln>
            <a:headEnd type="none"/>
            <a:tailEnd type="none"/>
          </a:ln>
        </p:spPr>
        <p:txBody>
          <a:bodyPr wrap="square"/>
          <a:lstStyle/>
          <a:p>
            <a:fld id="{E1CC4C9C-B29E-4E68-9F89-CA7A1621DE94}" type="slidenum">
              <a:rPr lang="en-US" dirty="0"/>
              <a:t>‹#›</a:t>
            </a:fld>
            <a:endParaRPr lang="en-US" dirty="0"/>
          </a:p>
        </p:txBody>
      </p:sp>
    </p:spTree>
    <p:extLst>
      <p:ext uri="{BB962C8B-B14F-4D97-AF65-F5344CB8AC3E}">
        <p14:creationId xmlns:p14="http://schemas.microsoft.com/office/powerpoint/2010/main" val="72336917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white">
          <a:ln>
            <a:headEnd type="none"/>
            <a:tailEnd type="none"/>
          </a:ln>
        </p:spPr>
        <p:txBody>
          <a:bodyPr wrap="square"/>
          <a:lstStyle/>
          <a:p>
            <a:r>
              <a:rPr lang="en-US" dirty="0"/>
              <a:t>Click to edit Master title style</a:t>
            </a:r>
          </a:p>
        </p:txBody>
      </p:sp>
      <p:sp>
        <p:nvSpPr>
          <p:cNvPr id="3" name="Content Placeholder 2"/>
          <p:cNvSpPr>
            <a:spLocks noGrp="1"/>
          </p:cNvSpPr>
          <p:nvPr>
            <p:ph idx="1"/>
          </p:nvPr>
        </p:nvSpPr>
        <p:spPr bwMode="white">
          <a:ln>
            <a:headEnd type="none"/>
            <a:tailEnd type="none"/>
          </a:ln>
        </p:spPr>
        <p:txBody>
          <a:bodyPr wrap="square"/>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bwMode="white">
          <a:ln>
            <a:headEnd type="none"/>
            <a:tailEnd type="none"/>
          </a:ln>
        </p:spPr>
        <p:txBody>
          <a:bodyPr wrap="square"/>
          <a:lstStyle/>
          <a:p>
            <a:fld id="{D4630D1D-EC81-4D12-BBAE-7AD5C46FE905}" type="datetimeFigureOut">
              <a:rPr lang="en-US" smtClean="0"/>
              <a:t>1/24/2023</a:t>
            </a:fld>
            <a:endParaRPr lang="en-US" dirty="0"/>
          </a:p>
        </p:txBody>
      </p:sp>
      <p:sp>
        <p:nvSpPr>
          <p:cNvPr id="5" name="Footer Placeholder 4"/>
          <p:cNvSpPr>
            <a:spLocks noGrp="1"/>
          </p:cNvSpPr>
          <p:nvPr>
            <p:ph type="ftr" sz="quarter" idx="11"/>
          </p:nvPr>
        </p:nvSpPr>
        <p:spPr bwMode="white">
          <a:ln>
            <a:headEnd type="none"/>
            <a:tailEnd type="none"/>
          </a:ln>
        </p:spPr>
        <p:txBody>
          <a:bodyPr wrap="square"/>
          <a:lstStyle/>
          <a:p>
            <a:endParaRPr lang="en-US" dirty="0"/>
          </a:p>
        </p:txBody>
      </p:sp>
      <p:sp>
        <p:nvSpPr>
          <p:cNvPr id="6" name="Slide Number Placeholder 5"/>
          <p:cNvSpPr>
            <a:spLocks noGrp="1"/>
          </p:cNvSpPr>
          <p:nvPr>
            <p:ph type="sldNum" sz="quarter" idx="12"/>
          </p:nvPr>
        </p:nvSpPr>
        <p:spPr bwMode="white">
          <a:ln>
            <a:headEnd type="none"/>
            <a:tailEnd type="none"/>
          </a:ln>
        </p:spPr>
        <p:txBody>
          <a:bodyPr wrap="square"/>
          <a:lstStyle/>
          <a:p>
            <a:fld id="{E1CC4C9C-B29E-4E68-9F89-CA7A1621DE94}" type="slidenum">
              <a:rPr lang="en-US" dirty="0"/>
              <a:t>‹#›</a:t>
            </a:fld>
            <a:endParaRPr lang="en-US" dirty="0"/>
          </a:p>
        </p:txBody>
      </p:sp>
    </p:spTree>
    <p:extLst>
      <p:ext uri="{BB962C8B-B14F-4D97-AF65-F5344CB8AC3E}">
        <p14:creationId xmlns:p14="http://schemas.microsoft.com/office/powerpoint/2010/main" val="3250153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3550053768"/>
      </p:ext>
    </p:extLst>
  </p:cSld>
  <p:clrMapOvr>
    <a:masterClrMapping/>
  </p:clrMapOvr>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4286122211"/>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20638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spTree>
    <p:extLst>
      <p:ext uri="{BB962C8B-B14F-4D97-AF65-F5344CB8AC3E}">
        <p14:creationId xmlns:p14="http://schemas.microsoft.com/office/powerpoint/2010/main" val="1741454809"/>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a:p>
          <a:p>
            <a:pPr>
              <a:defRPr/>
            </a:pPr>
            <a:r>
              <a:rPr lang="en-US" b="1"/>
              <a:t>Page footer.  </a:t>
            </a:r>
            <a:r>
              <a:rPr lang="en-US"/>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79450963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001751304"/>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891133374"/>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sz="800" b="0" i="1" kern="0" dirty="0">
                <a:solidFill>
                  <a:srgbClr val="000000"/>
                </a:solidFill>
                <a:latin typeface="Arial" panose="020B0604020202020204" pitchFamily="34" charset="0"/>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panose="020B0604020202020204" pitchFamily="34" charset="0"/>
                <a:ea typeface="ＭＳ Ｐゴシック"/>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ea typeface="ＭＳ Ｐゴシック"/>
              </a:rPr>
            </a:br>
            <a:r>
              <a:rPr lang="en-US" altLang="en-US" sz="800" b="0" dirty="0">
                <a:solidFill>
                  <a:srgbClr val="000000"/>
                </a:solidFill>
                <a:latin typeface="Arial" panose="020B0604020202020204" pitchFamily="34" charset="0"/>
                <a:ea typeface="ＭＳ Ｐゴシック"/>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521410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52932003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defRPr/>
            </a:pPr>
            <a:r>
              <a:rPr lang="en-US" sz="800" b="0" i="1" kern="0" dirty="0">
                <a:solidFill>
                  <a:srgbClr val="000000"/>
                </a:solidFill>
                <a:latin typeface="Arial"/>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a typeface="ＭＳ Ｐゴシック"/>
            </a:endParaRP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ea typeface="ＭＳ Ｐゴシック"/>
              </a:rPr>
              <a:t>professional designations and how they are obtained, </a:t>
            </a:r>
            <a:r>
              <a:rPr lang="en-US" altLang="en-US" sz="800" b="0" dirty="0">
                <a:solidFill>
                  <a:srgbClr val="000000"/>
                </a:solidFill>
                <a:latin typeface="Arial"/>
                <a:ea typeface="ＭＳ Ｐゴシック"/>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28537691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96020874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477460403"/>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178117161"/>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1370270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8403322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9490695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18977822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25656752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8454336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DISTRIBUTORS COMPANY LLC,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3913932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2020 FMR LLC. All rights reserved.</a:t>
            </a:r>
            <a:endParaRPr lang="en-US" altLang="en-US" sz="800" dirty="0">
              <a:solidFill>
                <a:srgbClr val="000000"/>
              </a:solidFill>
              <a:ea typeface="ＭＳ Ｐゴシック"/>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6700955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Insert disclosures. </a:t>
            </a:r>
          </a:p>
          <a:p>
            <a:pPr>
              <a:defRPr/>
            </a:pPr>
            <a:r>
              <a:rPr lang="en-US"/>
              <a:t>Insert disclosures.</a:t>
            </a:r>
          </a:p>
          <a:p>
            <a:pPr>
              <a:defRPr/>
            </a:pPr>
            <a:r>
              <a:rPr lang="en-US" b="1"/>
              <a:t>Insert page footer, i.e. For institutional use only.  </a:t>
            </a:r>
            <a:r>
              <a:rPr lang="en-US"/>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base">
              <a:lnSpc>
                <a:spcPct val="90000"/>
              </a:lnSpc>
              <a:spcBef>
                <a:spcPct val="0"/>
              </a:spcBef>
              <a:spcAft>
                <a:spcPct val="0"/>
              </a:spcAft>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400305109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94126553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5814061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5"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rPr>
              <a:t>FIDELITY INVESTMENTS INSTITUTIONAL SERVICES COMPANY, INC., 500 SALEM STREET, SMITHFIELD, RI  02917</a:t>
            </a:r>
            <a:br>
              <a:rPr lang="en-US" altLang="en-US" dirty="0">
                <a:solidFill>
                  <a:srgbClr val="000000"/>
                </a:solidFill>
              </a:rPr>
            </a:br>
            <a:r>
              <a:rPr lang="en-US" sz="800" dirty="0">
                <a:solidFill>
                  <a:srgbClr val="000000"/>
                </a:solidFill>
              </a:rPr>
              <a:t>© 2016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89"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 </a:t>
            </a:r>
          </a:p>
        </p:txBody>
      </p:sp>
      <p:sp>
        <p:nvSpPr>
          <p:cNvPr id="91" name="Content Placeholder 12"/>
          <p:cNvSpPr>
            <a:spLocks noGrp="1"/>
          </p:cNvSpPr>
          <p:nvPr>
            <p:ph sz="quarter" idx="16" hasCustomPrompt="1"/>
          </p:nvPr>
        </p:nvSpPr>
        <p:spPr>
          <a:xfrm>
            <a:off x="7991475" y="6420624"/>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67306358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98613919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35424140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282665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0887569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93407960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176413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77428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38702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41660187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4586242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rPr>
              <a:t>© 2016 FMR LLC. All rights reserved.</a:t>
            </a:r>
            <a:endParaRPr lang="en-US" altLang="en-US" sz="800" dirty="0">
              <a:solidFill>
                <a:srgbClr val="000000"/>
              </a:solidFill>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64"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 </a:t>
            </a:r>
          </a:p>
        </p:txBody>
      </p:sp>
    </p:spTree>
    <p:extLst>
      <p:ext uri="{BB962C8B-B14F-4D97-AF65-F5344CB8AC3E}">
        <p14:creationId xmlns:p14="http://schemas.microsoft.com/office/powerpoint/2010/main" val="113850001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235741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31147532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6542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45304039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Tree>
    <p:extLst>
      <p:ext uri="{BB962C8B-B14F-4D97-AF65-F5344CB8AC3E}">
        <p14:creationId xmlns:p14="http://schemas.microsoft.com/office/powerpoint/2010/main" val="396351052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449913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7269654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4612456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151425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412143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1509045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7571205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9970690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664952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087331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6911485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82737922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a:t>For institutional use only.</a:t>
            </a:r>
            <a:endParaRPr lang="en-US" dirty="0"/>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9520066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fontAlgn="base">
              <a:spcBef>
                <a:spcPct val="0"/>
              </a:spcBef>
              <a:spcAft>
                <a:spcPct val="0"/>
              </a:spcAft>
            </a:pPr>
            <a:endParaRPr lang="en-US" sz="1200"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pPr fontAlgn="base">
              <a:spcBef>
                <a:spcPct val="0"/>
              </a:spcBef>
              <a:spcAft>
                <a:spcPct val="0"/>
              </a:spcAft>
            </a:pPr>
            <a:r>
              <a:rPr lang="en-US" sz="1000" b="1" dirty="0">
                <a:solidFill>
                  <a:srgbClr val="FFFFFF"/>
                </a:solidFill>
                <a:latin typeface="Calibri"/>
                <a:ea typeface="ＭＳ Ｐゴシック"/>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fontAlgn="base">
              <a:spcBef>
                <a:spcPct val="0"/>
              </a:spcBef>
              <a:spcAft>
                <a:spcPct val="0"/>
              </a:spcAft>
            </a:pP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25033237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598543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67039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02C58A20-F70A-4736-B933-87BDF049E32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Insert disclosures. </a:t>
            </a:r>
          </a:p>
          <a:p>
            <a:pPr>
              <a:defRPr/>
            </a:pPr>
            <a:r>
              <a:rPr lang="en-US"/>
              <a:t>Insert disclosures.</a:t>
            </a:r>
          </a:p>
          <a:p>
            <a:pPr>
              <a:defRPr/>
            </a:pPr>
            <a:r>
              <a:rPr lang="en-US" b="1"/>
              <a:t>Page footer.  </a:t>
            </a:r>
            <a:r>
              <a:rPr lang="en-US"/>
              <a:t>l  © 20XX FMR LLC. All rights reserved.</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538455331"/>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504"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1242752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76910117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8700443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spcBef>
                <a:spcPts val="300"/>
              </a:spcBef>
              <a:spcAft>
                <a:spcPct val="0"/>
              </a:spcAft>
            </a:pPr>
            <a:r>
              <a:rPr lang="en-US" sz="800" i="1" dirty="0">
                <a:solidFill>
                  <a:srgbClr val="000000"/>
                </a:solidFil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fontAlgn="base">
              <a:spcBef>
                <a:spcPts val="0"/>
              </a:spcBef>
              <a:spcAft>
                <a:spcPct val="0"/>
              </a:spcAft>
            </a:pPr>
            <a:r>
              <a:rPr lang="en-US" sz="800" b="0" i="1" dirty="0">
                <a:solidFill>
                  <a:srgbClr val="000000"/>
                </a:solidFil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51969984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pPr>
            <a:r>
              <a:rPr lang="en-US" altLang="en-US" sz="800" b="0" i="1" dirty="0">
                <a:solidFill>
                  <a:srgbClr val="000000"/>
                </a:solidFill>
                <a:latin typeface="Arial"/>
                <a:ea typeface="ＭＳ Ｐゴシック"/>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257704685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9987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097637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0307055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8877612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50687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5F0F327E-8F43-48F0-98B9-46D3CF9BB3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Insert disclosures. </a:t>
            </a:r>
          </a:p>
          <a:p>
            <a:pPr>
              <a:defRPr/>
            </a:pPr>
            <a:r>
              <a:rPr lang="en-US"/>
              <a:t>Insert disclosures.</a:t>
            </a:r>
          </a:p>
          <a:p>
            <a:pPr>
              <a:defRPr/>
            </a:pPr>
            <a:r>
              <a:rPr lang="en-US" b="1"/>
              <a:t>Page footer.  </a:t>
            </a:r>
            <a:r>
              <a:rPr lang="en-US"/>
              <a:t>l  © 20XX FMR LLC. All rights reserved.</a:t>
            </a:r>
            <a:endParaRPr lang="en-US" b="1" dirty="0"/>
          </a:p>
        </p:txBody>
      </p:sp>
    </p:spTree>
    <p:extLst>
      <p:ext uri="{BB962C8B-B14F-4D97-AF65-F5344CB8AC3E}">
        <p14:creationId xmlns:p14="http://schemas.microsoft.com/office/powerpoint/2010/main" val="12407537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679729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5836894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616819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7986021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07769256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9258274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03488479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3032894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356609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1086427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32594545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1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430318943"/>
      </p:ext>
    </p:extLst>
  </p:cSld>
  <p:clrMapOvr>
    <a:masterClrMapping/>
  </p:clrMapOvr>
  <p:extLst>
    <p:ext uri="{DCECCB84-F9BA-43D5-87BE-67443E8EF086}">
      <p15:sldGuideLst xmlns:p15="http://schemas.microsoft.com/office/powerpoint/2012/main">
        <p15:guide id="1" orient="horz" pos="4200" userDrawn="1">
          <p15:clr>
            <a:srgbClr val="FBAE40"/>
          </p15:clr>
        </p15:guide>
        <p15:guide id="4" pos="5496"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328473371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8387026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287851036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93936578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237850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5864833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8963044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7982209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57952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4576219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2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935035088"/>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880" userDrawn="1">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655063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9937291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565688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5573369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0864394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36492963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8795757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415033582"/>
      </p:ext>
    </p:extLst>
  </p:cSld>
  <p:clrMapOvr>
    <a:masterClrMapping/>
  </p:clrMapOvr>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8588555"/>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rPr>
              <a:t>Presentation to:</a:t>
            </a:r>
            <a:endParaRPr lang="en-US" dirty="0">
              <a:solidFill>
                <a:srgbClr val="000000"/>
              </a:solidFill>
            </a:endParaRPr>
          </a:p>
        </p:txBody>
      </p:sp>
    </p:spTree>
    <p:extLst>
      <p:ext uri="{BB962C8B-B14F-4D97-AF65-F5344CB8AC3E}">
        <p14:creationId xmlns:p14="http://schemas.microsoft.com/office/powerpoint/2010/main" val="3050381782"/>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A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 name="Rectangle 155"/>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34" name="Group 33">
            <a:extLst>
              <a:ext uri="{FF2B5EF4-FFF2-40B4-BE49-F238E27FC236}">
                <a16:creationId xmlns:a16="http://schemas.microsoft.com/office/drawing/2014/main" id="{840B8A3D-CA93-45E5-A349-E646E2CABAF5}"/>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ECE1EDB7-C9C9-4182-A582-B17826E6DC8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60F0894B-34E4-4539-B5EF-CBDAB60B342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FAA3E2DE-189D-4C19-8EC3-35C7ABF6EA5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6D76EDBE-37A1-44C6-A672-505C0D4C03E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F68403D-CAA4-40B7-8CC3-1668527E4B0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F9FEB48-0CDC-437E-9615-016BA07E293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C9E47BCE-944C-44EE-BF3A-ABF97B8394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73EFA457-B540-4276-A1FE-932973581D9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A7F57556-46CC-4154-A386-E13D68B57D2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24723547-6A3D-43E6-8773-B7F8AD57029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0E3A630B-F6B1-4864-B4A1-9F66075EA65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AF2C6B1A-8217-4C9C-84B7-73B4FBC51CA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1204A8B9-078C-4B24-9EDD-8DB516B9DA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071F8B9-7519-47A7-9799-710F97B19F3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438D5A2F-C9B3-4FBC-A075-F21A07253902}"/>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14D717F-9933-415B-ACBE-46065256ED8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765C4233-83E8-454E-9E2B-67B8B514C53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F333304D-48A1-4B94-A1EE-1453A408731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D8BDAD08-9D41-4793-898E-F6F4A393929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E88714F-9078-42F7-8487-53DECB2FBC8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5A5104BB-7365-4250-B344-761574647EB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41A5A3A-03F1-45E0-A00B-DAE388AF4E2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07089445-620E-4CF3-9930-6EB887170CF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F781DC7A-5BE4-419F-BB62-DA37A09788B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4DECACDA-5F60-4B42-B06C-C01000BBFA7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BFB7430C-4683-44AE-8612-C653319BB05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Rectangle 176">
            <a:extLst>
              <a:ext uri="{FF2B5EF4-FFF2-40B4-BE49-F238E27FC236}">
                <a16:creationId xmlns:a16="http://schemas.microsoft.com/office/drawing/2014/main" id="{90057193-CB1B-44A9-BB71-AEF3428EB1A2}"/>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924163193"/>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a:p>
          <a:p>
            <a:pPr>
              <a:defRPr/>
            </a:pPr>
            <a:r>
              <a:rPr lang="en-US" b="1"/>
              <a:t>Page footer.  </a:t>
            </a:r>
            <a:r>
              <a:rPr lang="en-US"/>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3995030797"/>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825193950"/>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4281938403"/>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86278451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70113581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ndParaRPr>
          </a:p>
          <a:p>
            <a:pPr>
              <a:lnSpc>
                <a:spcPts val="1000"/>
              </a:lnSpc>
              <a:spcBef>
                <a:spcPct val="0"/>
              </a:spcBef>
              <a:spcAft>
                <a:spcPts val="30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rPr>
              <a:t>professional designations and how they are obtained, </a:t>
            </a:r>
            <a:r>
              <a:rPr lang="en-US" altLang="en-US" sz="800" b="0" dirty="0">
                <a:solidFill>
                  <a:srgbClr val="000000"/>
                </a:solidFill>
                <a:latin typeface="Arial"/>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12256337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75658006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74080733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852206394"/>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017616561"/>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85322793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69724404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0564176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682310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41782064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60509509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9543851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56755905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2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7583015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8248015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BROKER/DEALER and ADDRESS PLACEHOLDER</a:t>
            </a:r>
          </a:p>
        </p:txBody>
      </p:sp>
      <p:sp>
        <p:nvSpPr>
          <p:cNvPr id="7" name="Content Placeholder 2"/>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468618405"/>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5013613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 Economy">
    <p:spTree>
      <p:nvGrpSpPr>
        <p:cNvPr id="1" name=""/>
        <p:cNvGrpSpPr/>
        <p:nvPr/>
      </p:nvGrpSpPr>
      <p:grpSpPr>
        <a:xfrm>
          <a:off x="0" y="0"/>
          <a:ext cx="0" cy="0"/>
          <a:chOff x="0" y="0"/>
          <a:chExt cx="0" cy="0"/>
        </a:xfrm>
      </p:grpSpPr>
      <p:sp>
        <p:nvSpPr>
          <p:cNvPr id="48"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endParaRPr lang="en-US" dirty="0"/>
          </a:p>
        </p:txBody>
      </p:sp>
      <p:sp>
        <p:nvSpPr>
          <p:cNvPr id="49"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dirty="0"/>
          </a:p>
        </p:txBody>
      </p:sp>
      <p:sp>
        <p:nvSpPr>
          <p:cNvPr id="50"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6" name="Group 45">
            <a:extLst>
              <a:ext uri="{FF2B5EF4-FFF2-40B4-BE49-F238E27FC236}">
                <a16:creationId xmlns:a16="http://schemas.microsoft.com/office/drawing/2014/main" id="{4F575CC3-393C-0647-BE9E-83DCD65CF4FF}"/>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C369995-96AD-A641-925E-E69A3BA970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1" name="Freeform 6">
              <a:extLst>
                <a:ext uri="{FF2B5EF4-FFF2-40B4-BE49-F238E27FC236}">
                  <a16:creationId xmlns:a16="http://schemas.microsoft.com/office/drawing/2014/main" id="{5C874250-EEAB-2F47-8CDC-DED5EEC8E00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2" name="Freeform 7">
              <a:extLst>
                <a:ext uri="{FF2B5EF4-FFF2-40B4-BE49-F238E27FC236}">
                  <a16:creationId xmlns:a16="http://schemas.microsoft.com/office/drawing/2014/main" id="{D73E3670-6639-BE4C-9917-7195E656884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3" name="Freeform 83">
              <a:extLst>
                <a:ext uri="{FF2B5EF4-FFF2-40B4-BE49-F238E27FC236}">
                  <a16:creationId xmlns:a16="http://schemas.microsoft.com/office/drawing/2014/main" id="{71466D60-B25E-C740-B898-CD011E2969A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4" name="Freeform 84">
              <a:extLst>
                <a:ext uri="{FF2B5EF4-FFF2-40B4-BE49-F238E27FC236}">
                  <a16:creationId xmlns:a16="http://schemas.microsoft.com/office/drawing/2014/main" id="{5E4325CD-E2D3-394B-98D5-41155C35227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5" name="Freeform 85">
              <a:extLst>
                <a:ext uri="{FF2B5EF4-FFF2-40B4-BE49-F238E27FC236}">
                  <a16:creationId xmlns:a16="http://schemas.microsoft.com/office/drawing/2014/main" id="{785844EE-0CF7-6143-8825-4501A204DE9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6" name="Freeform 86">
              <a:extLst>
                <a:ext uri="{FF2B5EF4-FFF2-40B4-BE49-F238E27FC236}">
                  <a16:creationId xmlns:a16="http://schemas.microsoft.com/office/drawing/2014/main" id="{C4390793-4DDB-4740-8D60-285F8B4B0C34}"/>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7" name="Freeform 87">
              <a:extLst>
                <a:ext uri="{FF2B5EF4-FFF2-40B4-BE49-F238E27FC236}">
                  <a16:creationId xmlns:a16="http://schemas.microsoft.com/office/drawing/2014/main" id="{5F80EA26-A299-3644-8457-A5653F1DCD1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8" name="Freeform 88">
              <a:extLst>
                <a:ext uri="{FF2B5EF4-FFF2-40B4-BE49-F238E27FC236}">
                  <a16:creationId xmlns:a16="http://schemas.microsoft.com/office/drawing/2014/main" id="{EA7A7B0D-C322-164A-9280-F3916BAFBB3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9" name="Freeform 89">
              <a:extLst>
                <a:ext uri="{FF2B5EF4-FFF2-40B4-BE49-F238E27FC236}">
                  <a16:creationId xmlns:a16="http://schemas.microsoft.com/office/drawing/2014/main" id="{115A605F-282C-EA47-8447-7D30B8A8A5A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0" name="Freeform 90">
              <a:extLst>
                <a:ext uri="{FF2B5EF4-FFF2-40B4-BE49-F238E27FC236}">
                  <a16:creationId xmlns:a16="http://schemas.microsoft.com/office/drawing/2014/main" id="{FC0AAA5D-A017-1E47-996E-AD1B7FA53BC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1" name="Freeform 91">
              <a:extLst>
                <a:ext uri="{FF2B5EF4-FFF2-40B4-BE49-F238E27FC236}">
                  <a16:creationId xmlns:a16="http://schemas.microsoft.com/office/drawing/2014/main" id="{49170DEE-077A-EF4A-B9DC-B8972034232B}"/>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2" name="Freeform 92">
              <a:extLst>
                <a:ext uri="{FF2B5EF4-FFF2-40B4-BE49-F238E27FC236}">
                  <a16:creationId xmlns:a16="http://schemas.microsoft.com/office/drawing/2014/main" id="{77BC3356-1A82-3B4E-A9A7-653BAF0FEAB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3" name="Freeform 93">
              <a:extLst>
                <a:ext uri="{FF2B5EF4-FFF2-40B4-BE49-F238E27FC236}">
                  <a16:creationId xmlns:a16="http://schemas.microsoft.com/office/drawing/2014/main" id="{C3D2FF1C-024E-CD4F-B7AD-DFEFAC4C003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4" name="Freeform 94">
              <a:extLst>
                <a:ext uri="{FF2B5EF4-FFF2-40B4-BE49-F238E27FC236}">
                  <a16:creationId xmlns:a16="http://schemas.microsoft.com/office/drawing/2014/main" id="{D4E8B162-C2EB-5E4E-B69D-17714EC7A73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5" name="Freeform 95">
              <a:extLst>
                <a:ext uri="{FF2B5EF4-FFF2-40B4-BE49-F238E27FC236}">
                  <a16:creationId xmlns:a16="http://schemas.microsoft.com/office/drawing/2014/main" id="{93AB935F-8B90-BC42-8F91-0C602388FA1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6" name="Freeform 96">
              <a:extLst>
                <a:ext uri="{FF2B5EF4-FFF2-40B4-BE49-F238E27FC236}">
                  <a16:creationId xmlns:a16="http://schemas.microsoft.com/office/drawing/2014/main" id="{7386FE2B-7175-8647-8AB3-0E4429CBA2B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7" name="Freeform 97">
              <a:extLst>
                <a:ext uri="{FF2B5EF4-FFF2-40B4-BE49-F238E27FC236}">
                  <a16:creationId xmlns:a16="http://schemas.microsoft.com/office/drawing/2014/main" id="{A51B1BE7-1A86-AD4E-B0A8-BB09A9A20B5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8" name="Freeform 98">
              <a:extLst>
                <a:ext uri="{FF2B5EF4-FFF2-40B4-BE49-F238E27FC236}">
                  <a16:creationId xmlns:a16="http://schemas.microsoft.com/office/drawing/2014/main" id="{2ABB0A66-4262-3040-A162-51C0D3545F3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9" name="Freeform 99">
              <a:extLst>
                <a:ext uri="{FF2B5EF4-FFF2-40B4-BE49-F238E27FC236}">
                  <a16:creationId xmlns:a16="http://schemas.microsoft.com/office/drawing/2014/main" id="{7C6C53A4-64A8-7B47-967C-1C1DA1F0CCA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0" name="Freeform 100">
              <a:extLst>
                <a:ext uri="{FF2B5EF4-FFF2-40B4-BE49-F238E27FC236}">
                  <a16:creationId xmlns:a16="http://schemas.microsoft.com/office/drawing/2014/main" id="{065B854D-13FA-374C-8A09-52E4648397E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1" name="Freeform 101">
              <a:extLst>
                <a:ext uri="{FF2B5EF4-FFF2-40B4-BE49-F238E27FC236}">
                  <a16:creationId xmlns:a16="http://schemas.microsoft.com/office/drawing/2014/main" id="{A1C1A119-080D-7549-AD8D-2563AB9740C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2" name="Freeform 102">
              <a:extLst>
                <a:ext uri="{FF2B5EF4-FFF2-40B4-BE49-F238E27FC236}">
                  <a16:creationId xmlns:a16="http://schemas.microsoft.com/office/drawing/2014/main" id="{D675A767-8E05-1A4A-A9C5-25F51895359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3" name="Freeform 103">
              <a:extLst>
                <a:ext uri="{FF2B5EF4-FFF2-40B4-BE49-F238E27FC236}">
                  <a16:creationId xmlns:a16="http://schemas.microsoft.com/office/drawing/2014/main" id="{F8775C11-8806-2249-B50B-F0E49E89CBC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4" name="Freeform 104">
              <a:extLst>
                <a:ext uri="{FF2B5EF4-FFF2-40B4-BE49-F238E27FC236}">
                  <a16:creationId xmlns:a16="http://schemas.microsoft.com/office/drawing/2014/main" id="{BD457856-65BB-6240-A799-E360206643B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5" name="Freeform 105">
              <a:extLst>
                <a:ext uri="{FF2B5EF4-FFF2-40B4-BE49-F238E27FC236}">
                  <a16:creationId xmlns:a16="http://schemas.microsoft.com/office/drawing/2014/main" id="{D172A0B6-8E86-A446-BBB8-366BEDD908B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sp>
        <p:nvSpPr>
          <p:cNvPr id="34" name="TextBox 69">
            <a:extLst>
              <a:ext uri="{FF2B5EF4-FFF2-40B4-BE49-F238E27FC236}">
                <a16:creationId xmlns:a16="http://schemas.microsoft.com/office/drawing/2014/main" id="{6C28D605-0560-4446-A86C-C6205692ADD4}"/>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dirty="0">
                <a:solidFill>
                  <a:srgbClr val="768692"/>
                </a:solidFill>
                <a:cs typeface="Arial" charset="0"/>
              </a:rPr>
              <a:t>ECONOMY</a:t>
            </a:r>
          </a:p>
        </p:txBody>
      </p:sp>
      <p:grpSp>
        <p:nvGrpSpPr>
          <p:cNvPr id="35" name="Group 34">
            <a:extLst>
              <a:ext uri="{FF2B5EF4-FFF2-40B4-BE49-F238E27FC236}">
                <a16:creationId xmlns:a16="http://schemas.microsoft.com/office/drawing/2014/main" id="{E36B5ECB-1887-7E49-8220-1D4B66F784E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0D613A7-5AF7-0947-901D-4A860F073A80}"/>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258C9009-54C1-0A49-9DB2-B39159430AC6}"/>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EC6EE8F6-CB08-7349-9443-AD7FA1CD74CA}"/>
                </a:ext>
              </a:extLst>
            </p:cNvPr>
            <p:cNvSpPr/>
            <p:nvPr/>
          </p:nvSpPr>
          <p:spPr bwMode="auto">
            <a:xfrm>
              <a:off x="8910605" y="560590"/>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2500394068"/>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969980676"/>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454568236"/>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a:t>Page footer.  </a:t>
            </a:r>
            <a:endParaRPr lang="en-US" b="1"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spTree>
    <p:extLst>
      <p:ext uri="{BB962C8B-B14F-4D97-AF65-F5344CB8AC3E}">
        <p14:creationId xmlns:p14="http://schemas.microsoft.com/office/powerpoint/2010/main" val="1503831602"/>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a:p>
          <a:p>
            <a:pPr>
              <a:defRPr/>
            </a:pPr>
            <a:r>
              <a:rPr lang="en-US" b="1"/>
              <a:t>Page footer.  </a:t>
            </a:r>
            <a:r>
              <a:rPr lang="en-US"/>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5411778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374207648"/>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4154152595"/>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3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138299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sz="800" b="0" i="1" kern="0" dirty="0">
                <a:solidFill>
                  <a:srgbClr val="000000"/>
                </a:solidFill>
                <a:latin typeface="Arial" panose="020B0604020202020204" pitchFamily="34" charset="0"/>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panose="020B0604020202020204" pitchFamily="34" charset="0"/>
                <a:cs typeface="+mn-cs"/>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cs typeface="+mn-cs"/>
              </a:rPr>
            </a:br>
            <a:r>
              <a:rPr lang="en-US" altLang="en-US" sz="800" b="0" dirty="0">
                <a:solidFill>
                  <a:srgbClr val="000000"/>
                </a:solidFill>
                <a:latin typeface="Arial" panose="020B0604020202020204" pitchFamily="34" charset="0"/>
                <a:cs typeface="+mn-cs"/>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0409382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3604507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cs typeface="+mn-cs"/>
            </a:endParaRP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cs typeface="+mn-cs"/>
              </a:rPr>
              <a:t>professional designations and how they are obtained, </a:t>
            </a:r>
            <a:r>
              <a:rPr lang="en-US" altLang="en-US" sz="800" b="0" dirty="0">
                <a:solidFill>
                  <a:srgbClr val="000000"/>
                </a:solidFill>
                <a:latin typeface="Arial"/>
                <a:cs typeface="+mn-cs"/>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31919748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64260097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33257725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243929084"/>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65663185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56848309"/>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27058130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7755950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5" name="Text Box 5"/>
          <p:cNvSpPr txBox="1">
            <a:spLocks noChangeArrowheads="1"/>
          </p:cNvSpPr>
          <p:nvPr userDrawn="1"/>
        </p:nvSpPr>
        <p:spPr bwMode="auto">
          <a:xfrm>
            <a:off x="320040" y="6336792"/>
            <a:ext cx="667512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624143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endParaRPr lang="en-US" dirty="0"/>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35312651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DISTRIBUTORS COMPANY LLC,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2199252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2020 FMR LLC. All rights reserved.</a:t>
            </a:r>
            <a:endParaRPr lang="en-US" altLang="en-US" sz="800" dirty="0">
              <a:solidFill>
                <a:srgbClr val="000000"/>
              </a:solidFill>
              <a:latin typeface="Arial"/>
              <a:cs typeface="+mn-cs"/>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7182951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Insert disclosures. </a:t>
            </a:r>
          </a:p>
          <a:p>
            <a:pPr>
              <a:defRPr/>
            </a:pPr>
            <a:r>
              <a:rPr lang="en-US"/>
              <a:t>Insert disclosures.</a:t>
            </a:r>
          </a:p>
          <a:p>
            <a:pPr>
              <a:defRPr/>
            </a:pPr>
            <a:r>
              <a:rPr lang="en-US" b="1"/>
              <a:t>Insert page footer, i.e. For institutional use only.  </a:t>
            </a:r>
            <a:r>
              <a:rPr lang="en-US"/>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9064777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409795111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8873172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52881369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5532003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80024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941631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39778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094349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363213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5394655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214799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151378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098771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377900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39571403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9350409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8997519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3526117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Tree>
    <p:extLst>
      <p:ext uri="{BB962C8B-B14F-4D97-AF65-F5344CB8AC3E}">
        <p14:creationId xmlns:p14="http://schemas.microsoft.com/office/powerpoint/2010/main" val="210561666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7580216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159046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0073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1911095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5414701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324662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74785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387357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43286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92783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a:t>For institutional use only.</a:t>
            </a:r>
            <a:endParaRPr lang="en-US" sz="1800"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933109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665801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a:t>For institutional use only.</a:t>
            </a:r>
            <a:endParaRPr lang="en-US" dirty="0"/>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12139556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r>
              <a:rPr lang="en-US" sz="1000" b="1" dirty="0">
                <a:solidFill>
                  <a:srgbClr val="FFFFFF"/>
                </a:solidFill>
                <a:latin typeface="Calibri"/>
                <a:cs typeface="+mn-cs"/>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48849386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1688857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73082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71411738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1801256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172872045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spcBef>
                <a:spcPts val="300"/>
              </a:spcBef>
            </a:pPr>
            <a:r>
              <a:rPr lang="en-US" sz="800" i="1" dirty="0">
                <a:solidFill>
                  <a:srgbClr val="000000"/>
                </a:solidFil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a:spcBef>
                <a:spcPts val="0"/>
              </a:spcBef>
            </a:pPr>
            <a:r>
              <a:rPr lang="en-US" sz="800" b="0" i="1" dirty="0">
                <a:solidFill>
                  <a:srgbClr val="000000"/>
                </a:solidFil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4710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809956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pPr>
            <a:r>
              <a:rPr lang="en-US" altLang="en-US" sz="800" b="0" i="1" dirty="0">
                <a:solidFill>
                  <a:srgbClr val="000000"/>
                </a:solidFill>
                <a:latin typeface="Arial"/>
                <a:cs typeface="+mn-cs"/>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8094360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9628425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179870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164685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883240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4504765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446997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66221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1683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944182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theme" Target="../theme/theme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59.xml"/><Relationship Id="rId21" Type="http://schemas.openxmlformats.org/officeDocument/2006/relationships/slideLayout" Target="../slideLayouts/slideLayout54.xml"/><Relationship Id="rId42" Type="http://schemas.openxmlformats.org/officeDocument/2006/relationships/slideLayout" Target="../slideLayouts/slideLayout75.xml"/><Relationship Id="rId47" Type="http://schemas.openxmlformats.org/officeDocument/2006/relationships/slideLayout" Target="../slideLayouts/slideLayout80.xml"/><Relationship Id="rId63" Type="http://schemas.openxmlformats.org/officeDocument/2006/relationships/slideLayout" Target="../slideLayouts/slideLayout96.xml"/><Relationship Id="rId68" Type="http://schemas.openxmlformats.org/officeDocument/2006/relationships/slideLayout" Target="../slideLayouts/slideLayout101.xml"/><Relationship Id="rId84" Type="http://schemas.openxmlformats.org/officeDocument/2006/relationships/slideLayout" Target="../slideLayouts/slideLayout117.xml"/><Relationship Id="rId89" Type="http://schemas.openxmlformats.org/officeDocument/2006/relationships/slideLayout" Target="../slideLayouts/slideLayout122.xml"/><Relationship Id="rId16" Type="http://schemas.openxmlformats.org/officeDocument/2006/relationships/slideLayout" Target="../slideLayouts/slideLayout49.xml"/><Relationship Id="rId11" Type="http://schemas.openxmlformats.org/officeDocument/2006/relationships/slideLayout" Target="../slideLayouts/slideLayout44.xml"/><Relationship Id="rId32" Type="http://schemas.openxmlformats.org/officeDocument/2006/relationships/slideLayout" Target="../slideLayouts/slideLayout65.xml"/><Relationship Id="rId37" Type="http://schemas.openxmlformats.org/officeDocument/2006/relationships/slideLayout" Target="../slideLayouts/slideLayout70.xml"/><Relationship Id="rId53" Type="http://schemas.openxmlformats.org/officeDocument/2006/relationships/slideLayout" Target="../slideLayouts/slideLayout86.xml"/><Relationship Id="rId58" Type="http://schemas.openxmlformats.org/officeDocument/2006/relationships/slideLayout" Target="../slideLayouts/slideLayout91.xml"/><Relationship Id="rId74" Type="http://schemas.openxmlformats.org/officeDocument/2006/relationships/slideLayout" Target="../slideLayouts/slideLayout107.xml"/><Relationship Id="rId79" Type="http://schemas.openxmlformats.org/officeDocument/2006/relationships/slideLayout" Target="../slideLayouts/slideLayout112.xml"/><Relationship Id="rId5" Type="http://schemas.openxmlformats.org/officeDocument/2006/relationships/slideLayout" Target="../slideLayouts/slideLayout38.xml"/><Relationship Id="rId90" Type="http://schemas.openxmlformats.org/officeDocument/2006/relationships/slideLayout" Target="../slideLayouts/slideLayout123.xml"/><Relationship Id="rId95" Type="http://schemas.openxmlformats.org/officeDocument/2006/relationships/theme" Target="../theme/theme3.xml"/><Relationship Id="rId22" Type="http://schemas.openxmlformats.org/officeDocument/2006/relationships/slideLayout" Target="../slideLayouts/slideLayout55.xml"/><Relationship Id="rId27" Type="http://schemas.openxmlformats.org/officeDocument/2006/relationships/slideLayout" Target="../slideLayouts/slideLayout60.xml"/><Relationship Id="rId43" Type="http://schemas.openxmlformats.org/officeDocument/2006/relationships/slideLayout" Target="../slideLayouts/slideLayout76.xml"/><Relationship Id="rId48" Type="http://schemas.openxmlformats.org/officeDocument/2006/relationships/slideLayout" Target="../slideLayouts/slideLayout81.xml"/><Relationship Id="rId64" Type="http://schemas.openxmlformats.org/officeDocument/2006/relationships/slideLayout" Target="../slideLayouts/slideLayout97.xml"/><Relationship Id="rId69" Type="http://schemas.openxmlformats.org/officeDocument/2006/relationships/slideLayout" Target="../slideLayouts/slideLayout102.xml"/><Relationship Id="rId8" Type="http://schemas.openxmlformats.org/officeDocument/2006/relationships/slideLayout" Target="../slideLayouts/slideLayout41.xml"/><Relationship Id="rId51" Type="http://schemas.openxmlformats.org/officeDocument/2006/relationships/slideLayout" Target="../slideLayouts/slideLayout84.xml"/><Relationship Id="rId72" Type="http://schemas.openxmlformats.org/officeDocument/2006/relationships/slideLayout" Target="../slideLayouts/slideLayout105.xml"/><Relationship Id="rId80" Type="http://schemas.openxmlformats.org/officeDocument/2006/relationships/slideLayout" Target="../slideLayouts/slideLayout113.xml"/><Relationship Id="rId85" Type="http://schemas.openxmlformats.org/officeDocument/2006/relationships/slideLayout" Target="../slideLayouts/slideLayout118.xml"/><Relationship Id="rId93" Type="http://schemas.openxmlformats.org/officeDocument/2006/relationships/slideLayout" Target="../slideLayouts/slideLayout126.xml"/><Relationship Id="rId3" Type="http://schemas.openxmlformats.org/officeDocument/2006/relationships/slideLayout" Target="../slideLayouts/slideLayout36.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5" Type="http://schemas.openxmlformats.org/officeDocument/2006/relationships/slideLayout" Target="../slideLayouts/slideLayout58.xml"/><Relationship Id="rId33" Type="http://schemas.openxmlformats.org/officeDocument/2006/relationships/slideLayout" Target="../slideLayouts/slideLayout66.xml"/><Relationship Id="rId38" Type="http://schemas.openxmlformats.org/officeDocument/2006/relationships/slideLayout" Target="../slideLayouts/slideLayout71.xml"/><Relationship Id="rId46" Type="http://schemas.openxmlformats.org/officeDocument/2006/relationships/slideLayout" Target="../slideLayouts/slideLayout79.xml"/><Relationship Id="rId59" Type="http://schemas.openxmlformats.org/officeDocument/2006/relationships/slideLayout" Target="../slideLayouts/slideLayout92.xml"/><Relationship Id="rId67" Type="http://schemas.openxmlformats.org/officeDocument/2006/relationships/slideLayout" Target="../slideLayouts/slideLayout100.xml"/><Relationship Id="rId20" Type="http://schemas.openxmlformats.org/officeDocument/2006/relationships/slideLayout" Target="../slideLayouts/slideLayout53.xml"/><Relationship Id="rId41" Type="http://schemas.openxmlformats.org/officeDocument/2006/relationships/slideLayout" Target="../slideLayouts/slideLayout74.xml"/><Relationship Id="rId54" Type="http://schemas.openxmlformats.org/officeDocument/2006/relationships/slideLayout" Target="../slideLayouts/slideLayout87.xml"/><Relationship Id="rId62" Type="http://schemas.openxmlformats.org/officeDocument/2006/relationships/slideLayout" Target="../slideLayouts/slideLayout95.xml"/><Relationship Id="rId70" Type="http://schemas.openxmlformats.org/officeDocument/2006/relationships/slideLayout" Target="../slideLayouts/slideLayout103.xml"/><Relationship Id="rId75" Type="http://schemas.openxmlformats.org/officeDocument/2006/relationships/slideLayout" Target="../slideLayouts/slideLayout108.xml"/><Relationship Id="rId83" Type="http://schemas.openxmlformats.org/officeDocument/2006/relationships/slideLayout" Target="../slideLayouts/slideLayout116.xml"/><Relationship Id="rId88" Type="http://schemas.openxmlformats.org/officeDocument/2006/relationships/slideLayout" Target="../slideLayouts/slideLayout121.xml"/><Relationship Id="rId91" Type="http://schemas.openxmlformats.org/officeDocument/2006/relationships/slideLayout" Target="../slideLayouts/slideLayout124.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28" Type="http://schemas.openxmlformats.org/officeDocument/2006/relationships/slideLayout" Target="../slideLayouts/slideLayout61.xml"/><Relationship Id="rId36" Type="http://schemas.openxmlformats.org/officeDocument/2006/relationships/slideLayout" Target="../slideLayouts/slideLayout69.xml"/><Relationship Id="rId49" Type="http://schemas.openxmlformats.org/officeDocument/2006/relationships/slideLayout" Target="../slideLayouts/slideLayout82.xml"/><Relationship Id="rId57" Type="http://schemas.openxmlformats.org/officeDocument/2006/relationships/slideLayout" Target="../slideLayouts/slideLayout90.xml"/><Relationship Id="rId10" Type="http://schemas.openxmlformats.org/officeDocument/2006/relationships/slideLayout" Target="../slideLayouts/slideLayout43.xml"/><Relationship Id="rId31" Type="http://schemas.openxmlformats.org/officeDocument/2006/relationships/slideLayout" Target="../slideLayouts/slideLayout64.xml"/><Relationship Id="rId44" Type="http://schemas.openxmlformats.org/officeDocument/2006/relationships/slideLayout" Target="../slideLayouts/slideLayout77.xml"/><Relationship Id="rId52" Type="http://schemas.openxmlformats.org/officeDocument/2006/relationships/slideLayout" Target="../slideLayouts/slideLayout85.xml"/><Relationship Id="rId60" Type="http://schemas.openxmlformats.org/officeDocument/2006/relationships/slideLayout" Target="../slideLayouts/slideLayout93.xml"/><Relationship Id="rId65" Type="http://schemas.openxmlformats.org/officeDocument/2006/relationships/slideLayout" Target="../slideLayouts/slideLayout98.xml"/><Relationship Id="rId73" Type="http://schemas.openxmlformats.org/officeDocument/2006/relationships/slideLayout" Target="../slideLayouts/slideLayout106.xml"/><Relationship Id="rId78" Type="http://schemas.openxmlformats.org/officeDocument/2006/relationships/slideLayout" Target="../slideLayouts/slideLayout111.xml"/><Relationship Id="rId81" Type="http://schemas.openxmlformats.org/officeDocument/2006/relationships/slideLayout" Target="../slideLayouts/slideLayout114.xml"/><Relationship Id="rId86" Type="http://schemas.openxmlformats.org/officeDocument/2006/relationships/slideLayout" Target="../slideLayouts/slideLayout119.xml"/><Relationship Id="rId94" Type="http://schemas.openxmlformats.org/officeDocument/2006/relationships/slideLayout" Target="../slideLayouts/slideLayout127.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39" Type="http://schemas.openxmlformats.org/officeDocument/2006/relationships/slideLayout" Target="../slideLayouts/slideLayout72.xml"/><Relationship Id="rId34" Type="http://schemas.openxmlformats.org/officeDocument/2006/relationships/slideLayout" Target="../slideLayouts/slideLayout67.xml"/><Relationship Id="rId50" Type="http://schemas.openxmlformats.org/officeDocument/2006/relationships/slideLayout" Target="../slideLayouts/slideLayout83.xml"/><Relationship Id="rId55" Type="http://schemas.openxmlformats.org/officeDocument/2006/relationships/slideLayout" Target="../slideLayouts/slideLayout88.xml"/><Relationship Id="rId76" Type="http://schemas.openxmlformats.org/officeDocument/2006/relationships/slideLayout" Target="../slideLayouts/slideLayout109.xml"/><Relationship Id="rId7" Type="http://schemas.openxmlformats.org/officeDocument/2006/relationships/slideLayout" Target="../slideLayouts/slideLayout40.xml"/><Relationship Id="rId71" Type="http://schemas.openxmlformats.org/officeDocument/2006/relationships/slideLayout" Target="../slideLayouts/slideLayout104.xml"/><Relationship Id="rId92" Type="http://schemas.openxmlformats.org/officeDocument/2006/relationships/slideLayout" Target="../slideLayouts/slideLayout125.xml"/><Relationship Id="rId2" Type="http://schemas.openxmlformats.org/officeDocument/2006/relationships/slideLayout" Target="../slideLayouts/slideLayout35.xml"/><Relationship Id="rId29" Type="http://schemas.openxmlformats.org/officeDocument/2006/relationships/slideLayout" Target="../slideLayouts/slideLayout62.xml"/><Relationship Id="rId24" Type="http://schemas.openxmlformats.org/officeDocument/2006/relationships/slideLayout" Target="../slideLayouts/slideLayout57.xml"/><Relationship Id="rId40" Type="http://schemas.openxmlformats.org/officeDocument/2006/relationships/slideLayout" Target="../slideLayouts/slideLayout73.xml"/><Relationship Id="rId45" Type="http://schemas.openxmlformats.org/officeDocument/2006/relationships/slideLayout" Target="../slideLayouts/slideLayout78.xml"/><Relationship Id="rId66" Type="http://schemas.openxmlformats.org/officeDocument/2006/relationships/slideLayout" Target="../slideLayouts/slideLayout99.xml"/><Relationship Id="rId87" Type="http://schemas.openxmlformats.org/officeDocument/2006/relationships/slideLayout" Target="../slideLayouts/slideLayout120.xml"/><Relationship Id="rId61" Type="http://schemas.openxmlformats.org/officeDocument/2006/relationships/slideLayout" Target="../slideLayouts/slideLayout94.xml"/><Relationship Id="rId82" Type="http://schemas.openxmlformats.org/officeDocument/2006/relationships/slideLayout" Target="../slideLayouts/slideLayout115.xml"/><Relationship Id="rId19" Type="http://schemas.openxmlformats.org/officeDocument/2006/relationships/slideLayout" Target="../slideLayouts/slideLayout52.xml"/><Relationship Id="rId14" Type="http://schemas.openxmlformats.org/officeDocument/2006/relationships/slideLayout" Target="../slideLayouts/slideLayout47.xml"/><Relationship Id="rId30" Type="http://schemas.openxmlformats.org/officeDocument/2006/relationships/slideLayout" Target="../slideLayouts/slideLayout63.xml"/><Relationship Id="rId35" Type="http://schemas.openxmlformats.org/officeDocument/2006/relationships/slideLayout" Target="../slideLayouts/slideLayout68.xml"/><Relationship Id="rId56" Type="http://schemas.openxmlformats.org/officeDocument/2006/relationships/slideLayout" Target="../slideLayouts/slideLayout89.xml"/><Relationship Id="rId77" Type="http://schemas.openxmlformats.org/officeDocument/2006/relationships/slideLayout" Target="../slideLayouts/slideLayout110.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53.xml"/><Relationship Id="rId21" Type="http://schemas.openxmlformats.org/officeDocument/2006/relationships/slideLayout" Target="../slideLayouts/slideLayout148.xml"/><Relationship Id="rId42" Type="http://schemas.openxmlformats.org/officeDocument/2006/relationships/slideLayout" Target="../slideLayouts/slideLayout169.xml"/><Relationship Id="rId47" Type="http://schemas.openxmlformats.org/officeDocument/2006/relationships/slideLayout" Target="../slideLayouts/slideLayout174.xml"/><Relationship Id="rId63" Type="http://schemas.openxmlformats.org/officeDocument/2006/relationships/slideLayout" Target="../slideLayouts/slideLayout190.xml"/><Relationship Id="rId68" Type="http://schemas.openxmlformats.org/officeDocument/2006/relationships/slideLayout" Target="../slideLayouts/slideLayout195.xml"/><Relationship Id="rId84" Type="http://schemas.openxmlformats.org/officeDocument/2006/relationships/slideLayout" Target="../slideLayouts/slideLayout211.xml"/><Relationship Id="rId89" Type="http://schemas.openxmlformats.org/officeDocument/2006/relationships/slideLayout" Target="../slideLayouts/slideLayout216.xml"/><Relationship Id="rId16" Type="http://schemas.openxmlformats.org/officeDocument/2006/relationships/slideLayout" Target="../slideLayouts/slideLayout143.xml"/><Relationship Id="rId11" Type="http://schemas.openxmlformats.org/officeDocument/2006/relationships/slideLayout" Target="../slideLayouts/slideLayout138.xml"/><Relationship Id="rId32" Type="http://schemas.openxmlformats.org/officeDocument/2006/relationships/slideLayout" Target="../slideLayouts/slideLayout159.xml"/><Relationship Id="rId37" Type="http://schemas.openxmlformats.org/officeDocument/2006/relationships/slideLayout" Target="../slideLayouts/slideLayout164.xml"/><Relationship Id="rId53" Type="http://schemas.openxmlformats.org/officeDocument/2006/relationships/slideLayout" Target="../slideLayouts/slideLayout180.xml"/><Relationship Id="rId58" Type="http://schemas.openxmlformats.org/officeDocument/2006/relationships/slideLayout" Target="../slideLayouts/slideLayout185.xml"/><Relationship Id="rId74" Type="http://schemas.openxmlformats.org/officeDocument/2006/relationships/slideLayout" Target="../slideLayouts/slideLayout201.xml"/><Relationship Id="rId79" Type="http://schemas.openxmlformats.org/officeDocument/2006/relationships/slideLayout" Target="../slideLayouts/slideLayout206.xml"/><Relationship Id="rId5" Type="http://schemas.openxmlformats.org/officeDocument/2006/relationships/slideLayout" Target="../slideLayouts/slideLayout132.xml"/><Relationship Id="rId90" Type="http://schemas.openxmlformats.org/officeDocument/2006/relationships/theme" Target="../theme/theme4.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slideLayout" Target="../slideLayouts/slideLayout157.xml"/><Relationship Id="rId35" Type="http://schemas.openxmlformats.org/officeDocument/2006/relationships/slideLayout" Target="../slideLayouts/slideLayout162.xml"/><Relationship Id="rId43" Type="http://schemas.openxmlformats.org/officeDocument/2006/relationships/slideLayout" Target="../slideLayouts/slideLayout170.xml"/><Relationship Id="rId48" Type="http://schemas.openxmlformats.org/officeDocument/2006/relationships/slideLayout" Target="../slideLayouts/slideLayout175.xml"/><Relationship Id="rId56" Type="http://schemas.openxmlformats.org/officeDocument/2006/relationships/slideLayout" Target="../slideLayouts/slideLayout183.xml"/><Relationship Id="rId64" Type="http://schemas.openxmlformats.org/officeDocument/2006/relationships/slideLayout" Target="../slideLayouts/slideLayout191.xml"/><Relationship Id="rId69" Type="http://schemas.openxmlformats.org/officeDocument/2006/relationships/slideLayout" Target="../slideLayouts/slideLayout196.xml"/><Relationship Id="rId77" Type="http://schemas.openxmlformats.org/officeDocument/2006/relationships/slideLayout" Target="../slideLayouts/slideLayout204.xml"/><Relationship Id="rId8" Type="http://schemas.openxmlformats.org/officeDocument/2006/relationships/slideLayout" Target="../slideLayouts/slideLayout135.xml"/><Relationship Id="rId51" Type="http://schemas.openxmlformats.org/officeDocument/2006/relationships/slideLayout" Target="../slideLayouts/slideLayout178.xml"/><Relationship Id="rId72" Type="http://schemas.openxmlformats.org/officeDocument/2006/relationships/slideLayout" Target="../slideLayouts/slideLayout199.xml"/><Relationship Id="rId80" Type="http://schemas.openxmlformats.org/officeDocument/2006/relationships/slideLayout" Target="../slideLayouts/slideLayout207.xml"/><Relationship Id="rId85" Type="http://schemas.openxmlformats.org/officeDocument/2006/relationships/slideLayout" Target="../slideLayouts/slideLayout212.xml"/><Relationship Id="rId3" Type="http://schemas.openxmlformats.org/officeDocument/2006/relationships/slideLayout" Target="../slideLayouts/slideLayout130.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33" Type="http://schemas.openxmlformats.org/officeDocument/2006/relationships/slideLayout" Target="../slideLayouts/slideLayout160.xml"/><Relationship Id="rId38" Type="http://schemas.openxmlformats.org/officeDocument/2006/relationships/slideLayout" Target="../slideLayouts/slideLayout165.xml"/><Relationship Id="rId46" Type="http://schemas.openxmlformats.org/officeDocument/2006/relationships/slideLayout" Target="../slideLayouts/slideLayout173.xml"/><Relationship Id="rId59" Type="http://schemas.openxmlformats.org/officeDocument/2006/relationships/slideLayout" Target="../slideLayouts/slideLayout186.xml"/><Relationship Id="rId67" Type="http://schemas.openxmlformats.org/officeDocument/2006/relationships/slideLayout" Target="../slideLayouts/slideLayout194.xml"/><Relationship Id="rId20" Type="http://schemas.openxmlformats.org/officeDocument/2006/relationships/slideLayout" Target="../slideLayouts/slideLayout147.xml"/><Relationship Id="rId41" Type="http://schemas.openxmlformats.org/officeDocument/2006/relationships/slideLayout" Target="../slideLayouts/slideLayout168.xml"/><Relationship Id="rId54" Type="http://schemas.openxmlformats.org/officeDocument/2006/relationships/slideLayout" Target="../slideLayouts/slideLayout181.xml"/><Relationship Id="rId62" Type="http://schemas.openxmlformats.org/officeDocument/2006/relationships/slideLayout" Target="../slideLayouts/slideLayout189.xml"/><Relationship Id="rId70" Type="http://schemas.openxmlformats.org/officeDocument/2006/relationships/slideLayout" Target="../slideLayouts/slideLayout197.xml"/><Relationship Id="rId75" Type="http://schemas.openxmlformats.org/officeDocument/2006/relationships/slideLayout" Target="../slideLayouts/slideLayout202.xml"/><Relationship Id="rId83" Type="http://schemas.openxmlformats.org/officeDocument/2006/relationships/slideLayout" Target="../slideLayouts/slideLayout210.xml"/><Relationship Id="rId88" Type="http://schemas.openxmlformats.org/officeDocument/2006/relationships/slideLayout" Target="../slideLayouts/slideLayout215.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36" Type="http://schemas.openxmlformats.org/officeDocument/2006/relationships/slideLayout" Target="../slideLayouts/slideLayout163.xml"/><Relationship Id="rId49" Type="http://schemas.openxmlformats.org/officeDocument/2006/relationships/slideLayout" Target="../slideLayouts/slideLayout176.xml"/><Relationship Id="rId57" Type="http://schemas.openxmlformats.org/officeDocument/2006/relationships/slideLayout" Target="../slideLayouts/slideLayout184.xml"/><Relationship Id="rId10" Type="http://schemas.openxmlformats.org/officeDocument/2006/relationships/slideLayout" Target="../slideLayouts/slideLayout137.xml"/><Relationship Id="rId31" Type="http://schemas.openxmlformats.org/officeDocument/2006/relationships/slideLayout" Target="../slideLayouts/slideLayout158.xml"/><Relationship Id="rId44" Type="http://schemas.openxmlformats.org/officeDocument/2006/relationships/slideLayout" Target="../slideLayouts/slideLayout171.xml"/><Relationship Id="rId52" Type="http://schemas.openxmlformats.org/officeDocument/2006/relationships/slideLayout" Target="../slideLayouts/slideLayout179.xml"/><Relationship Id="rId60" Type="http://schemas.openxmlformats.org/officeDocument/2006/relationships/slideLayout" Target="../slideLayouts/slideLayout187.xml"/><Relationship Id="rId65" Type="http://schemas.openxmlformats.org/officeDocument/2006/relationships/slideLayout" Target="../slideLayouts/slideLayout192.xml"/><Relationship Id="rId73" Type="http://schemas.openxmlformats.org/officeDocument/2006/relationships/slideLayout" Target="../slideLayouts/slideLayout200.xml"/><Relationship Id="rId78" Type="http://schemas.openxmlformats.org/officeDocument/2006/relationships/slideLayout" Target="../slideLayouts/slideLayout205.xml"/><Relationship Id="rId81" Type="http://schemas.openxmlformats.org/officeDocument/2006/relationships/slideLayout" Target="../slideLayouts/slideLayout208.xml"/><Relationship Id="rId86" Type="http://schemas.openxmlformats.org/officeDocument/2006/relationships/slideLayout" Target="../slideLayouts/slideLayout213.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39" Type="http://schemas.openxmlformats.org/officeDocument/2006/relationships/slideLayout" Target="../slideLayouts/slideLayout166.xml"/><Relationship Id="rId34" Type="http://schemas.openxmlformats.org/officeDocument/2006/relationships/slideLayout" Target="../slideLayouts/slideLayout161.xml"/><Relationship Id="rId50" Type="http://schemas.openxmlformats.org/officeDocument/2006/relationships/slideLayout" Target="../slideLayouts/slideLayout177.xml"/><Relationship Id="rId55" Type="http://schemas.openxmlformats.org/officeDocument/2006/relationships/slideLayout" Target="../slideLayouts/slideLayout182.xml"/><Relationship Id="rId76" Type="http://schemas.openxmlformats.org/officeDocument/2006/relationships/slideLayout" Target="../slideLayouts/slideLayout203.xml"/><Relationship Id="rId7" Type="http://schemas.openxmlformats.org/officeDocument/2006/relationships/slideLayout" Target="../slideLayouts/slideLayout134.xml"/><Relationship Id="rId71" Type="http://schemas.openxmlformats.org/officeDocument/2006/relationships/slideLayout" Target="../slideLayouts/slideLayout198.xml"/><Relationship Id="rId2" Type="http://schemas.openxmlformats.org/officeDocument/2006/relationships/slideLayout" Target="../slideLayouts/slideLayout129.xml"/><Relationship Id="rId29" Type="http://schemas.openxmlformats.org/officeDocument/2006/relationships/slideLayout" Target="../slideLayouts/slideLayout156.xml"/><Relationship Id="rId24" Type="http://schemas.openxmlformats.org/officeDocument/2006/relationships/slideLayout" Target="../slideLayouts/slideLayout151.xml"/><Relationship Id="rId40" Type="http://schemas.openxmlformats.org/officeDocument/2006/relationships/slideLayout" Target="../slideLayouts/slideLayout167.xml"/><Relationship Id="rId45" Type="http://schemas.openxmlformats.org/officeDocument/2006/relationships/slideLayout" Target="../slideLayouts/slideLayout172.xml"/><Relationship Id="rId66" Type="http://schemas.openxmlformats.org/officeDocument/2006/relationships/slideLayout" Target="../slideLayouts/slideLayout193.xml"/><Relationship Id="rId87" Type="http://schemas.openxmlformats.org/officeDocument/2006/relationships/slideLayout" Target="../slideLayouts/slideLayout214.xml"/><Relationship Id="rId61" Type="http://schemas.openxmlformats.org/officeDocument/2006/relationships/slideLayout" Target="../slideLayouts/slideLayout188.xml"/><Relationship Id="rId82" Type="http://schemas.openxmlformats.org/officeDocument/2006/relationships/slideLayout" Target="../slideLayouts/slideLayout209.xml"/><Relationship Id="rId19" Type="http://schemas.openxmlformats.org/officeDocument/2006/relationships/slideLayout" Target="../slideLayouts/slideLayout1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theme" Target="../theme/theme5.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slideLayout" Target="../slideLayouts/slideLayout23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201607-20094</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For institutional use only</a:t>
            </a:r>
            <a:endParaRPr lang="en-US" dirty="0"/>
          </a:p>
        </p:txBody>
      </p:sp>
    </p:spTree>
    <p:extLst>
      <p:ext uri="{BB962C8B-B14F-4D97-AF65-F5344CB8AC3E}">
        <p14:creationId xmlns:p14="http://schemas.microsoft.com/office/powerpoint/2010/main" val="2324731622"/>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 id="2147484091" r:id="rId12"/>
    <p:sldLayoutId id="2147484092" r:id="rId13"/>
    <p:sldLayoutId id="2147484093" r:id="rId14"/>
    <p:sldLayoutId id="2147484094" r:id="rId15"/>
    <p:sldLayoutId id="2147484095" r:id="rId16"/>
    <p:sldLayoutId id="2147484096" r:id="rId17"/>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B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68692"/>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777988345"/>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 id="2147484275" r:id="rId12"/>
    <p:sldLayoutId id="2147484276" r:id="rId13"/>
    <p:sldLayoutId id="2147484277" r:id="rId14"/>
    <p:sldLayoutId id="2147484278" r:id="rId15"/>
    <p:sldLayoutId id="2147484482" r:id="rId16"/>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2611643778"/>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 id="2147484315" r:id="rId13"/>
    <p:sldLayoutId id="2147484316" r:id="rId14"/>
    <p:sldLayoutId id="2147484317" r:id="rId15"/>
    <p:sldLayoutId id="2147484318" r:id="rId16"/>
    <p:sldLayoutId id="2147484319" r:id="rId17"/>
    <p:sldLayoutId id="2147484320" r:id="rId18"/>
    <p:sldLayoutId id="2147484321" r:id="rId19"/>
    <p:sldLayoutId id="2147484322" r:id="rId20"/>
    <p:sldLayoutId id="2147484323" r:id="rId21"/>
    <p:sldLayoutId id="2147484324" r:id="rId22"/>
    <p:sldLayoutId id="2147484325" r:id="rId23"/>
    <p:sldLayoutId id="2147484326" r:id="rId24"/>
    <p:sldLayoutId id="2147484327" r:id="rId25"/>
    <p:sldLayoutId id="2147484328" r:id="rId26"/>
    <p:sldLayoutId id="2147484329" r:id="rId27"/>
    <p:sldLayoutId id="2147484330" r:id="rId28"/>
    <p:sldLayoutId id="2147484331" r:id="rId29"/>
    <p:sldLayoutId id="2147484332" r:id="rId30"/>
    <p:sldLayoutId id="2147484333" r:id="rId31"/>
    <p:sldLayoutId id="2147484334" r:id="rId32"/>
    <p:sldLayoutId id="2147484335" r:id="rId33"/>
    <p:sldLayoutId id="2147484336" r:id="rId34"/>
    <p:sldLayoutId id="2147484337" r:id="rId35"/>
    <p:sldLayoutId id="2147484338" r:id="rId36"/>
    <p:sldLayoutId id="2147484339" r:id="rId37"/>
    <p:sldLayoutId id="2147484340" r:id="rId38"/>
    <p:sldLayoutId id="2147484341" r:id="rId39"/>
    <p:sldLayoutId id="2147484342" r:id="rId40"/>
    <p:sldLayoutId id="2147484343" r:id="rId41"/>
    <p:sldLayoutId id="2147484344" r:id="rId42"/>
    <p:sldLayoutId id="2147484345" r:id="rId43"/>
    <p:sldLayoutId id="2147484346" r:id="rId44"/>
    <p:sldLayoutId id="2147484347" r:id="rId45"/>
    <p:sldLayoutId id="2147484348" r:id="rId46"/>
    <p:sldLayoutId id="2147484349" r:id="rId47"/>
    <p:sldLayoutId id="2147484350" r:id="rId48"/>
    <p:sldLayoutId id="2147484351" r:id="rId49"/>
    <p:sldLayoutId id="2147484352" r:id="rId50"/>
    <p:sldLayoutId id="2147484353" r:id="rId51"/>
    <p:sldLayoutId id="2147484354" r:id="rId52"/>
    <p:sldLayoutId id="2147484355" r:id="rId53"/>
    <p:sldLayoutId id="2147484356" r:id="rId54"/>
    <p:sldLayoutId id="2147484357" r:id="rId55"/>
    <p:sldLayoutId id="2147484358" r:id="rId56"/>
    <p:sldLayoutId id="2147484359" r:id="rId57"/>
    <p:sldLayoutId id="2147484360" r:id="rId58"/>
    <p:sldLayoutId id="2147484361" r:id="rId59"/>
    <p:sldLayoutId id="2147484362" r:id="rId60"/>
    <p:sldLayoutId id="2147484363" r:id="rId61"/>
    <p:sldLayoutId id="2147484364" r:id="rId62"/>
    <p:sldLayoutId id="2147484365" r:id="rId63"/>
    <p:sldLayoutId id="2147484366" r:id="rId64"/>
    <p:sldLayoutId id="2147484367" r:id="rId65"/>
    <p:sldLayoutId id="2147484368" r:id="rId66"/>
    <p:sldLayoutId id="2147484369" r:id="rId67"/>
    <p:sldLayoutId id="2147484370" r:id="rId68"/>
    <p:sldLayoutId id="2147484371" r:id="rId69"/>
    <p:sldLayoutId id="2147484372" r:id="rId70"/>
    <p:sldLayoutId id="2147484373" r:id="rId71"/>
    <p:sldLayoutId id="2147484374" r:id="rId72"/>
    <p:sldLayoutId id="2147484375" r:id="rId73"/>
    <p:sldLayoutId id="2147484376" r:id="rId74"/>
    <p:sldLayoutId id="2147484377" r:id="rId75"/>
    <p:sldLayoutId id="2147484378" r:id="rId76"/>
    <p:sldLayoutId id="2147484379" r:id="rId77"/>
    <p:sldLayoutId id="2147484380" r:id="rId78"/>
    <p:sldLayoutId id="2147484381" r:id="rId79"/>
    <p:sldLayoutId id="2147484382" r:id="rId80"/>
    <p:sldLayoutId id="2147484383" r:id="rId81"/>
    <p:sldLayoutId id="2147484384" r:id="rId82"/>
    <p:sldLayoutId id="2147484385" r:id="rId83"/>
    <p:sldLayoutId id="2147484386" r:id="rId84"/>
    <p:sldLayoutId id="2147484387" r:id="rId85"/>
    <p:sldLayoutId id="2147484388" r:id="rId86"/>
    <p:sldLayoutId id="2147484389" r:id="rId87"/>
    <p:sldLayoutId id="2147484390" r:id="rId88"/>
    <p:sldLayoutId id="2147484391" r:id="rId89"/>
    <p:sldLayoutId id="2147484498" r:id="rId90"/>
    <p:sldLayoutId id="2147484499" r:id="rId91"/>
    <p:sldLayoutId id="2147484500" r:id="rId92"/>
    <p:sldLayoutId id="2147484501" r:id="rId93"/>
    <p:sldLayoutId id="2147484502" r:id="rId94"/>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fontAlgn="base">
              <a:spcBef>
                <a:spcPct val="0"/>
              </a:spcBef>
              <a:spcAft>
                <a:spcPct val="0"/>
              </a:spcAft>
              <a:defRPr/>
            </a:pPr>
            <a:fld id="{287592CB-37D3-4196-AC6E-CD3990F28521}" type="slidenum">
              <a:rPr lang="en-US" smtClean="0"/>
              <a:pPr fontAlgn="base">
                <a:spcBef>
                  <a:spcPct val="0"/>
                </a:spcBef>
                <a:spcAft>
                  <a:spcPct val="0"/>
                </a:spcAft>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a:t>Page footer, i.e., For institutional use only.</a:t>
            </a:r>
            <a:endParaRPr lang="en-US" dirty="0"/>
          </a:p>
        </p:txBody>
      </p:sp>
    </p:spTree>
    <p:extLst>
      <p:ext uri="{BB962C8B-B14F-4D97-AF65-F5344CB8AC3E}">
        <p14:creationId xmlns:p14="http://schemas.microsoft.com/office/powerpoint/2010/main" val="2695743460"/>
      </p:ext>
    </p:extLst>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 id="2147484406" r:id="rId14"/>
    <p:sldLayoutId id="2147484407" r:id="rId15"/>
    <p:sldLayoutId id="2147484408" r:id="rId16"/>
    <p:sldLayoutId id="2147484409" r:id="rId17"/>
    <p:sldLayoutId id="2147484410" r:id="rId18"/>
    <p:sldLayoutId id="2147484411" r:id="rId19"/>
    <p:sldLayoutId id="2147484412" r:id="rId20"/>
    <p:sldLayoutId id="2147484413" r:id="rId21"/>
    <p:sldLayoutId id="2147484414" r:id="rId22"/>
    <p:sldLayoutId id="2147484415" r:id="rId23"/>
    <p:sldLayoutId id="2147484416" r:id="rId24"/>
    <p:sldLayoutId id="2147484417" r:id="rId25"/>
    <p:sldLayoutId id="2147484418" r:id="rId26"/>
    <p:sldLayoutId id="2147484419" r:id="rId27"/>
    <p:sldLayoutId id="2147484420" r:id="rId28"/>
    <p:sldLayoutId id="2147484421" r:id="rId29"/>
    <p:sldLayoutId id="2147484422" r:id="rId30"/>
    <p:sldLayoutId id="2147484423" r:id="rId31"/>
    <p:sldLayoutId id="2147484424" r:id="rId32"/>
    <p:sldLayoutId id="2147484425" r:id="rId33"/>
    <p:sldLayoutId id="2147484426" r:id="rId34"/>
    <p:sldLayoutId id="2147484427" r:id="rId35"/>
    <p:sldLayoutId id="2147484428" r:id="rId36"/>
    <p:sldLayoutId id="2147484429" r:id="rId37"/>
    <p:sldLayoutId id="2147484430" r:id="rId38"/>
    <p:sldLayoutId id="2147484431" r:id="rId39"/>
    <p:sldLayoutId id="2147484432" r:id="rId40"/>
    <p:sldLayoutId id="2147484433" r:id="rId41"/>
    <p:sldLayoutId id="2147484434" r:id="rId42"/>
    <p:sldLayoutId id="2147484435" r:id="rId43"/>
    <p:sldLayoutId id="2147484436" r:id="rId44"/>
    <p:sldLayoutId id="2147484437" r:id="rId45"/>
    <p:sldLayoutId id="2147484438" r:id="rId46"/>
    <p:sldLayoutId id="2147484439" r:id="rId47"/>
    <p:sldLayoutId id="2147484440" r:id="rId48"/>
    <p:sldLayoutId id="2147484441" r:id="rId49"/>
    <p:sldLayoutId id="2147484442" r:id="rId50"/>
    <p:sldLayoutId id="2147484443" r:id="rId51"/>
    <p:sldLayoutId id="2147484444" r:id="rId52"/>
    <p:sldLayoutId id="2147484445" r:id="rId53"/>
    <p:sldLayoutId id="2147484446" r:id="rId54"/>
    <p:sldLayoutId id="2147484447" r:id="rId55"/>
    <p:sldLayoutId id="2147484448" r:id="rId56"/>
    <p:sldLayoutId id="2147484449" r:id="rId57"/>
    <p:sldLayoutId id="2147484450" r:id="rId58"/>
    <p:sldLayoutId id="2147484451" r:id="rId59"/>
    <p:sldLayoutId id="2147484452" r:id="rId60"/>
    <p:sldLayoutId id="2147484453" r:id="rId61"/>
    <p:sldLayoutId id="2147484454" r:id="rId62"/>
    <p:sldLayoutId id="2147484455" r:id="rId63"/>
    <p:sldLayoutId id="2147484456" r:id="rId64"/>
    <p:sldLayoutId id="2147484457" r:id="rId65"/>
    <p:sldLayoutId id="2147484458" r:id="rId66"/>
    <p:sldLayoutId id="2147484459" r:id="rId67"/>
    <p:sldLayoutId id="2147484460" r:id="rId68"/>
    <p:sldLayoutId id="2147484461" r:id="rId69"/>
    <p:sldLayoutId id="2147484462" r:id="rId70"/>
    <p:sldLayoutId id="2147484463" r:id="rId71"/>
    <p:sldLayoutId id="2147484464" r:id="rId72"/>
    <p:sldLayoutId id="2147484465" r:id="rId73"/>
    <p:sldLayoutId id="2147484466" r:id="rId74"/>
    <p:sldLayoutId id="2147484467" r:id="rId75"/>
    <p:sldLayoutId id="2147484468" r:id="rId76"/>
    <p:sldLayoutId id="2147484469" r:id="rId77"/>
    <p:sldLayoutId id="2147484470" r:id="rId78"/>
    <p:sldLayoutId id="2147484471" r:id="rId79"/>
    <p:sldLayoutId id="2147484472" r:id="rId80"/>
    <p:sldLayoutId id="2147484473" r:id="rId81"/>
    <p:sldLayoutId id="2147484474" r:id="rId82"/>
    <p:sldLayoutId id="2147484475" r:id="rId83"/>
    <p:sldLayoutId id="2147484476" r:id="rId84"/>
    <p:sldLayoutId id="2147484477" r:id="rId85"/>
    <p:sldLayoutId id="2147484478" r:id="rId86"/>
    <p:sldLayoutId id="2147484479" r:id="rId87"/>
    <p:sldLayoutId id="2147484480" r:id="rId88"/>
    <p:sldLayoutId id="2147484481" r:id="rId89"/>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Page footer, i.e., For institutional use only.</a:t>
            </a:r>
            <a:endParaRPr lang="en-US" dirty="0"/>
          </a:p>
        </p:txBody>
      </p:sp>
    </p:spTree>
    <p:extLst>
      <p:ext uri="{BB962C8B-B14F-4D97-AF65-F5344CB8AC3E}">
        <p14:creationId xmlns:p14="http://schemas.microsoft.com/office/powerpoint/2010/main" val="1945858123"/>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 id="2147484495" r:id="rId12"/>
    <p:sldLayoutId id="2147484496" r:id="rId13"/>
    <p:sldLayoutId id="2147484497" r:id="rId14"/>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xml"/><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8.xml"/></Relationships>
</file>

<file path=ppt/slides/_rels/slide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68.xml"/></Relationships>
</file>

<file path=ppt/slides/_rels/slide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23.xml"/></Relationships>
</file>

<file path=ppt/slides/_rels/slide1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68.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68.xml"/></Relationships>
</file>

<file path=ppt/slides/_rels/slide2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68.xml"/></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26.xml"/></Relationships>
</file>

<file path=ppt/slides/_rels/slide24.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68.xml"/></Relationships>
</file>

<file path=ppt/slides/_rels/slide2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68.xml"/></Relationships>
</file>

<file path=ppt/slides/_rels/slide26.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68.xml"/></Relationships>
</file>

<file path=ppt/slides/_rels/slide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8.xml"/></Relationships>
</file>

<file path=ppt/slides/_rels/slide28.xml.rels><?xml version="1.0" encoding="UTF-8" standalone="yes"?>
<Relationships xmlns="http://schemas.openxmlformats.org/package/2006/relationships"><Relationship Id="rId2" Type="http://schemas.openxmlformats.org/officeDocument/2006/relationships/image" Target="https://static01.nyt.com/images/2023/01/10/briefing/11-morning-baby-boomers-chart/oakImage-1673373890843-articleLarge.png" TargetMode="External"/><Relationship Id="rId1" Type="http://schemas.openxmlformats.org/officeDocument/2006/relationships/slideLayout" Target="../slideLayouts/slideLayout1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8.xml"/></Relationships>
</file>

<file path=ppt/slides/_rels/slide31.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8.xml"/></Relationships>
</file>

<file path=ppt/slides/_rels/slide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8.xml"/></Relationships>
</file>

<file path=ppt/slides/_rels/slide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8.xml"/></Relationships>
</file>

<file path=ppt/slides/_rels/slide3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43.xml"/></Relationships>
</file>

<file path=ppt/slides/_rels/slide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8.xml"/></Relationships>
</file>

<file path=ppt/slides/_rels/slide3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68.xml"/></Relationships>
</file>

<file path=ppt/slides/_rels/slide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2.xml"/></Relationships>
</file>

<file path=ppt/slides/_rels/slide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2.xml"/></Relationships>
</file>

<file path=ppt/slides/_rels/slide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2.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4"/>
          </p:nvPr>
        </p:nvSpPr>
        <p:spPr>
          <a:xfrm>
            <a:off x="176646" y="3056781"/>
            <a:ext cx="7805762" cy="266850"/>
          </a:xfrm>
        </p:spPr>
        <p:txBody>
          <a:bodyPr/>
          <a:lstStyle/>
          <a:p>
            <a:r>
              <a:rPr lang="en-US" dirty="0"/>
              <a:t>February 2023</a:t>
            </a:r>
          </a:p>
        </p:txBody>
      </p:sp>
      <p:sp>
        <p:nvSpPr>
          <p:cNvPr id="3" name="Title 2"/>
          <p:cNvSpPr>
            <a:spLocks noGrp="1"/>
          </p:cNvSpPr>
          <p:nvPr>
            <p:ph type="title"/>
          </p:nvPr>
        </p:nvSpPr>
        <p:spPr>
          <a:xfrm>
            <a:off x="176646" y="1297055"/>
            <a:ext cx="8832272" cy="983450"/>
          </a:xfrm>
        </p:spPr>
        <p:txBody>
          <a:bodyPr/>
          <a:lstStyle/>
          <a:p>
            <a:r>
              <a:rPr lang="en-US" dirty="0"/>
              <a:t>Economic &amp; NCCMT Government Portfolio Update</a:t>
            </a:r>
            <a:br>
              <a:rPr lang="en-US" dirty="0"/>
            </a:br>
            <a:endParaRPr lang="en-US" dirty="0">
              <a:solidFill>
                <a:srgbClr val="333F48"/>
              </a:solidFill>
            </a:endParaRPr>
          </a:p>
        </p:txBody>
      </p:sp>
      <p:sp>
        <p:nvSpPr>
          <p:cNvPr id="2" name="Footer Placeholder 1"/>
          <p:cNvSpPr>
            <a:spLocks noGrp="1"/>
          </p:cNvSpPr>
          <p:nvPr>
            <p:ph type="ftr" sz="quarter" idx="13"/>
          </p:nvPr>
        </p:nvSpPr>
        <p:spPr/>
        <p:txBody>
          <a:bodyPr/>
          <a:lstStyle/>
          <a:p>
            <a:pPr>
              <a:defRPr/>
            </a:pPr>
            <a:r>
              <a:rPr lang="en-US" b="1" dirty="0">
                <a:latin typeface="Arial"/>
                <a:ea typeface="ＭＳ Ｐゴシック" pitchFamily="34" charset="-128"/>
              </a:rPr>
              <a:t> </a:t>
            </a:r>
          </a:p>
          <a:p>
            <a:pPr>
              <a:defRPr/>
            </a:pPr>
            <a:r>
              <a:rPr lang="en-US" dirty="0"/>
              <a:t>Not NCUA or NCUSIF insured. May lose value. No credit union guarantee.</a:t>
            </a:r>
          </a:p>
          <a:p>
            <a:pPr>
              <a:defRPr/>
            </a:pPr>
            <a:r>
              <a:rPr lang="en-US" b="1" dirty="0">
                <a:latin typeface="Arial"/>
                <a:ea typeface="ＭＳ Ｐゴシック" pitchFamily="34" charset="-128"/>
              </a:rPr>
              <a:t>For institutional use only.  </a:t>
            </a:r>
            <a:r>
              <a:rPr lang="en-US" dirty="0">
                <a:latin typeface="Arial"/>
                <a:ea typeface="ＭＳ Ｐゴシック" pitchFamily="34" charset="-128"/>
              </a:rPr>
              <a:t>l  © 2023 FMR LLC. All rights reserved.</a:t>
            </a:r>
          </a:p>
        </p:txBody>
      </p:sp>
      <p:sp>
        <p:nvSpPr>
          <p:cNvPr id="8" name="Text Box 15"/>
          <p:cNvSpPr txBox="1">
            <a:spLocks noChangeArrowheads="1"/>
          </p:cNvSpPr>
          <p:nvPr/>
        </p:nvSpPr>
        <p:spPr bwMode="ltGray">
          <a:xfrm>
            <a:off x="383501" y="600293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 name="TextBox 3">
            <a:extLst>
              <a:ext uri="{FF2B5EF4-FFF2-40B4-BE49-F238E27FC236}">
                <a16:creationId xmlns:a16="http://schemas.microsoft.com/office/drawing/2014/main" id="{3D741C94-242A-E566-C938-A253878E4F9A}"/>
              </a:ext>
            </a:extLst>
          </p:cNvPr>
          <p:cNvSpPr txBox="1"/>
          <p:nvPr/>
        </p:nvSpPr>
        <p:spPr>
          <a:xfrm>
            <a:off x="176646" y="3819596"/>
            <a:ext cx="6754091" cy="461665"/>
          </a:xfrm>
          <a:prstGeom prst="rect">
            <a:avLst/>
          </a:prstGeom>
          <a:noFill/>
        </p:spPr>
        <p:txBody>
          <a:bodyPr wrap="square" rtlCol="0">
            <a:spAutoFit/>
          </a:bodyPr>
          <a:lstStyle/>
          <a:p>
            <a:r>
              <a:rPr kumimoji="0" lang="en-US" sz="2400" b="0" i="0" u="none" strike="noStrike" kern="0" cap="none" spc="0" normalizeH="0" baseline="0" noProof="0" dirty="0">
                <a:ln>
                  <a:noFill/>
                </a:ln>
                <a:solidFill>
                  <a:srgbClr val="333F48"/>
                </a:solidFill>
                <a:effectLst/>
                <a:uLnTx/>
                <a:uFillTx/>
                <a:latin typeface="Arial"/>
                <a:ea typeface="+mj-ea"/>
                <a:cs typeface="+mj-cs"/>
              </a:rPr>
              <a:t>NCLGIA Winter Conference</a:t>
            </a:r>
            <a:endParaRPr lang="en-US" sz="1050" dirty="0"/>
          </a:p>
        </p:txBody>
      </p:sp>
    </p:spTree>
    <p:extLst>
      <p:ext uri="{BB962C8B-B14F-4D97-AF65-F5344CB8AC3E}">
        <p14:creationId xmlns:p14="http://schemas.microsoft.com/office/powerpoint/2010/main" val="13344073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C959F892-4BC4-89ED-94FE-28CE5B1F2336}"/>
              </a:ext>
            </a:extLst>
          </p:cNvPr>
          <p:cNvSpPr/>
          <p:nvPr/>
        </p:nvSpPr>
        <p:spPr bwMode="auto">
          <a:xfrm>
            <a:off x="218209" y="6400800"/>
            <a:ext cx="2286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4297632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8198321-8351-05F1-0B7E-8535ABEC11DB}"/>
              </a:ext>
            </a:extLst>
          </p:cNvPr>
          <p:cNvSpPr txBox="1"/>
          <p:nvPr/>
        </p:nvSpPr>
        <p:spPr>
          <a:xfrm>
            <a:off x="1374224" y="2489347"/>
            <a:ext cx="6552981" cy="472565"/>
          </a:xfrm>
          <a:prstGeom prst="rect">
            <a:avLst/>
          </a:prstGeom>
          <a:noFill/>
        </p:spPr>
        <p:txBody>
          <a:bodyPr wrap="square" rtlCol="0">
            <a:spAutoFit/>
          </a:bodyPr>
          <a:lstStyle/>
          <a:p>
            <a:r>
              <a:rPr lang="en-US" sz="2471" b="1" u="sng" dirty="0">
                <a:cs typeface="Arial" panose="020B0604020202020204" pitchFamily="34" charset="0"/>
              </a:rPr>
              <a:t>Macroeconomic Environment</a:t>
            </a:r>
          </a:p>
        </p:txBody>
      </p:sp>
    </p:spTree>
    <p:extLst>
      <p:ext uri="{BB962C8B-B14F-4D97-AF65-F5344CB8AC3E}">
        <p14:creationId xmlns:p14="http://schemas.microsoft.com/office/powerpoint/2010/main" val="2297881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67"/>
          <p:cNvSpPr>
            <a:spLocks noChangeArrowheads="1"/>
          </p:cNvSpPr>
          <p:nvPr/>
        </p:nvSpPr>
        <p:spPr bwMode="auto">
          <a:xfrm>
            <a:off x="327575" y="5953615"/>
            <a:ext cx="6690446" cy="584775"/>
          </a:xfrm>
          <a:prstGeom prst="rect">
            <a:avLst/>
          </a:prstGeom>
          <a:noFill/>
          <a:ln w="9525" algn="ctr">
            <a:noFill/>
            <a:miter lim="800000"/>
            <a:headEnd/>
            <a:tailEnd/>
          </a:ln>
        </p:spPr>
        <p:txBody>
          <a:bodyPr wrap="square" anchor="b">
            <a:spAutoFit/>
          </a:bodyPr>
          <a:lstStyle/>
          <a:p>
            <a:pPr marL="0" marR="0" lvl="0" indent="0" algn="l" defTabSz="914400" rtl="0" eaLnBrk="0" fontAlgn="base" latinLnBrk="0" hangingPunct="0">
              <a:lnSpc>
                <a:spcPct val="100000"/>
              </a:lnSpc>
              <a:spcBef>
                <a:spcPts val="2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A growth recession is a significant decline in activity relative to a country’s long-term economic potential. Note: The diagram above is a hypothetical illustration of the business cycle, the pattern of cyclical fluctuations in an economy over a few years that can influence asset returns over an intermediate-term horizon. There is not always a chronological, linear progression among the phases of the business cycle, and there have been cycles when the economy has skipped a phase or retraced an earlier one. Source: Fidelity Investments (AART), as of 12/31/22.</a:t>
            </a:r>
          </a:p>
        </p:txBody>
      </p:sp>
      <p:sp>
        <p:nvSpPr>
          <p:cNvPr id="7" name="Text Placeholder 2"/>
          <p:cNvSpPr txBox="1">
            <a:spLocks/>
          </p:cNvSpPr>
          <p:nvPr/>
        </p:nvSpPr>
        <p:spPr>
          <a:xfrm>
            <a:off x="320040" y="1212299"/>
            <a:ext cx="7198753"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Business Cycle Framework</a:t>
            </a:r>
          </a:p>
        </p:txBody>
      </p:sp>
      <p:sp>
        <p:nvSpPr>
          <p:cNvPr id="4" name="TextBox 3">
            <a:extLst>
              <a:ext uri="{FF2B5EF4-FFF2-40B4-BE49-F238E27FC236}">
                <a16:creationId xmlns:a16="http://schemas.microsoft.com/office/drawing/2014/main" id="{BFDB93F6-0EEC-4CFB-BA97-75D0EC31CEA7}"/>
              </a:ext>
            </a:extLst>
          </p:cNvPr>
          <p:cNvSpPr txBox="1"/>
          <p:nvPr/>
        </p:nvSpPr>
        <p:spPr>
          <a:xfrm>
            <a:off x="802489" y="1614919"/>
            <a:ext cx="884239" cy="21544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Cycle Phases</a:t>
            </a:r>
          </a:p>
        </p:txBody>
      </p:sp>
      <p:sp>
        <p:nvSpPr>
          <p:cNvPr id="26" name="TextBox 25">
            <a:extLst>
              <a:ext uri="{FF2B5EF4-FFF2-40B4-BE49-F238E27FC236}">
                <a16:creationId xmlns:a16="http://schemas.microsoft.com/office/drawing/2014/main" id="{4261C529-9D43-4A21-A1CA-ABF69AB6AAD8}"/>
              </a:ext>
            </a:extLst>
          </p:cNvPr>
          <p:cNvSpPr txBox="1"/>
          <p:nvPr/>
        </p:nvSpPr>
        <p:spPr>
          <a:xfrm>
            <a:off x="1608944" y="1614919"/>
            <a:ext cx="1288248" cy="12757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dirty="0">
                <a:ln>
                  <a:noFill/>
                </a:ln>
                <a:solidFill>
                  <a:srgbClr val="5D656D"/>
                </a:solidFill>
                <a:effectLst/>
                <a:uLnTx/>
                <a:uFillTx/>
                <a:latin typeface="Arial" pitchFamily="34" charset="0"/>
                <a:ea typeface="ＭＳ Ｐゴシック"/>
              </a:rPr>
              <a:t>EARLY</a:t>
            </a:r>
            <a:endPar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Activity rebounds (GDP, IP, employment)</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Credit begins to grow</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Profits grow rapidly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Policy still stimulative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Inventories low; </a:t>
            </a:r>
            <a:b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sales improve</a:t>
            </a:r>
          </a:p>
        </p:txBody>
      </p:sp>
      <p:sp>
        <p:nvSpPr>
          <p:cNvPr id="27" name="TextBox 26">
            <a:extLst>
              <a:ext uri="{FF2B5EF4-FFF2-40B4-BE49-F238E27FC236}">
                <a16:creationId xmlns:a16="http://schemas.microsoft.com/office/drawing/2014/main" id="{29B0385A-A574-4CD4-9BD2-C0D4B8730DEC}"/>
              </a:ext>
            </a:extLst>
          </p:cNvPr>
          <p:cNvSpPr txBox="1"/>
          <p:nvPr/>
        </p:nvSpPr>
        <p:spPr>
          <a:xfrm>
            <a:off x="3184870" y="1614919"/>
            <a:ext cx="2281210" cy="1054135"/>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MID</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Growth peaking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growth strong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Profit growth peaks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neutral</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sales grow; equilibrium reached </a:t>
            </a:r>
          </a:p>
        </p:txBody>
      </p:sp>
      <p:sp>
        <p:nvSpPr>
          <p:cNvPr id="28" name="TextBox 27">
            <a:extLst>
              <a:ext uri="{FF2B5EF4-FFF2-40B4-BE49-F238E27FC236}">
                <a16:creationId xmlns:a16="http://schemas.microsoft.com/office/drawing/2014/main" id="{6BADC50A-E074-4E03-81C8-8A12FF7FA37C}"/>
              </a:ext>
            </a:extLst>
          </p:cNvPr>
          <p:cNvSpPr txBox="1"/>
          <p:nvPr/>
        </p:nvSpPr>
        <p:spPr>
          <a:xfrm>
            <a:off x="5730383" y="1614919"/>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LATE</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Growth moderating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tightens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Earnings under pressure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contractionary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grow, sales growth falls</a:t>
            </a:r>
          </a:p>
        </p:txBody>
      </p:sp>
      <p:sp>
        <p:nvSpPr>
          <p:cNvPr id="29" name="TextBox 28">
            <a:extLst>
              <a:ext uri="{FF2B5EF4-FFF2-40B4-BE49-F238E27FC236}">
                <a16:creationId xmlns:a16="http://schemas.microsoft.com/office/drawing/2014/main" id="{312B8461-8D53-4580-ADD2-A344B7E26899}"/>
              </a:ext>
            </a:extLst>
          </p:cNvPr>
          <p:cNvSpPr txBox="1"/>
          <p:nvPr/>
        </p:nvSpPr>
        <p:spPr>
          <a:xfrm>
            <a:off x="7162048" y="1614919"/>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RECESSION</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Falling activity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dries up</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Profits decline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eases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a:t>
            </a:r>
            <a:b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sales fall</a:t>
            </a:r>
          </a:p>
        </p:txBody>
      </p:sp>
      <p:grpSp>
        <p:nvGrpSpPr>
          <p:cNvPr id="2" name="Group 1">
            <a:extLst>
              <a:ext uri="{FF2B5EF4-FFF2-40B4-BE49-F238E27FC236}">
                <a16:creationId xmlns:a16="http://schemas.microsoft.com/office/drawing/2014/main" id="{4E861FC5-EBD8-9D47-BC94-3C83BF6B66FF}"/>
              </a:ext>
            </a:extLst>
          </p:cNvPr>
          <p:cNvGrpSpPr/>
          <p:nvPr/>
        </p:nvGrpSpPr>
        <p:grpSpPr>
          <a:xfrm>
            <a:off x="2888570" y="2036269"/>
            <a:ext cx="4273836" cy="1652475"/>
            <a:chOff x="2888570" y="2097954"/>
            <a:chExt cx="4273836" cy="1427757"/>
          </a:xfrm>
        </p:grpSpPr>
        <p:cxnSp>
          <p:nvCxnSpPr>
            <p:cNvPr id="3" name="Straight Connector 2">
              <a:extLst>
                <a:ext uri="{FF2B5EF4-FFF2-40B4-BE49-F238E27FC236}">
                  <a16:creationId xmlns:a16="http://schemas.microsoft.com/office/drawing/2014/main" id="{B04E6EF2-0140-4814-BA0C-920742FF2192}"/>
                </a:ext>
              </a:extLst>
            </p:cNvPr>
            <p:cNvCxnSpPr/>
            <p:nvPr/>
          </p:nvCxnSpPr>
          <p:spPr bwMode="auto">
            <a:xfrm flipV="1">
              <a:off x="2888570"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1003C359-B1A6-41FC-9B65-A9458FDE77BD}"/>
                </a:ext>
              </a:extLst>
            </p:cNvPr>
            <p:cNvCxnSpPr/>
            <p:nvPr/>
          </p:nvCxnSpPr>
          <p:spPr bwMode="auto">
            <a:xfrm flipV="1">
              <a:off x="5725733"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9DA56FCA-1282-4387-8EE0-93A79A13F1A1}"/>
                </a:ext>
              </a:extLst>
            </p:cNvPr>
            <p:cNvCxnSpPr/>
            <p:nvPr/>
          </p:nvCxnSpPr>
          <p:spPr bwMode="auto">
            <a:xfrm flipV="1">
              <a:off x="7162406"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grpSp>
      <p:pic>
        <p:nvPicPr>
          <p:cNvPr id="9" name="Picture 8">
            <a:extLst>
              <a:ext uri="{FF2B5EF4-FFF2-40B4-BE49-F238E27FC236}">
                <a16:creationId xmlns:a16="http://schemas.microsoft.com/office/drawing/2014/main" id="{E293503B-A314-4A48-AB61-68BE10FBDCF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41321" y="2943053"/>
            <a:ext cx="6163637" cy="2438125"/>
          </a:xfrm>
          <a:prstGeom prst="rect">
            <a:avLst/>
          </a:prstGeom>
        </p:spPr>
      </p:pic>
      <p:sp>
        <p:nvSpPr>
          <p:cNvPr id="19" name="Oval 18">
            <a:extLst>
              <a:ext uri="{FF2B5EF4-FFF2-40B4-BE49-F238E27FC236}">
                <a16:creationId xmlns:a16="http://schemas.microsoft.com/office/drawing/2014/main" id="{CFF021A5-36DA-4460-BC9F-62E2EE4A161F}"/>
              </a:ext>
            </a:extLst>
          </p:cNvPr>
          <p:cNvSpPr/>
          <p:nvPr/>
        </p:nvSpPr>
        <p:spPr>
          <a:xfrm>
            <a:off x="7596463" y="4606305"/>
            <a:ext cx="493776" cy="493776"/>
          </a:xfrm>
          <a:prstGeom prst="ellipse">
            <a:avLst/>
          </a:prstGeom>
          <a:solidFill>
            <a:srgbClr val="EE322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20" name="TextBox 19">
            <a:extLst>
              <a:ext uri="{FF2B5EF4-FFF2-40B4-BE49-F238E27FC236}">
                <a16:creationId xmlns:a16="http://schemas.microsoft.com/office/drawing/2014/main" id="{4DF0FB15-5BBC-4986-B95D-C1BEC296D263}"/>
              </a:ext>
            </a:extLst>
          </p:cNvPr>
          <p:cNvSpPr txBox="1"/>
          <p:nvPr/>
        </p:nvSpPr>
        <p:spPr>
          <a:xfrm>
            <a:off x="7799665" y="4304273"/>
            <a:ext cx="649117"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EE3224"/>
                </a:solidFill>
                <a:effectLst/>
                <a:uLnTx/>
                <a:uFillTx/>
                <a:latin typeface="Arial" pitchFamily="34" charset="0"/>
                <a:ea typeface="ＭＳ Ｐゴシック"/>
              </a:rPr>
              <a:t>China</a:t>
            </a:r>
          </a:p>
        </p:txBody>
      </p:sp>
      <p:sp>
        <p:nvSpPr>
          <p:cNvPr id="24" name="TextBox 23">
            <a:extLst>
              <a:ext uri="{FF2B5EF4-FFF2-40B4-BE49-F238E27FC236}">
                <a16:creationId xmlns:a16="http://schemas.microsoft.com/office/drawing/2014/main" id="{D9CAB51F-D89B-45CA-A618-04F90E4B336B}"/>
              </a:ext>
            </a:extLst>
          </p:cNvPr>
          <p:cNvSpPr txBox="1"/>
          <p:nvPr/>
        </p:nvSpPr>
        <p:spPr>
          <a:xfrm>
            <a:off x="702944" y="4379474"/>
            <a:ext cx="1221106" cy="502702"/>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900" b="0" i="0" u="none" strike="noStrike" kern="1200" cap="none" spc="0" normalizeH="0" baseline="0" noProof="0">
                <a:ln>
                  <a:noFill/>
                </a:ln>
                <a:solidFill>
                  <a:srgbClr val="5D656D"/>
                </a:solidFill>
                <a:effectLst/>
                <a:uLnTx/>
                <a:uFillTx/>
                <a:latin typeface="Arial" pitchFamily="34" charset="0"/>
                <a:ea typeface="ＭＳ Ｐゴシック"/>
              </a:rPr>
              <a:t>+</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Economic Growth</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a:t>
            </a:r>
            <a:endParaRPr kumimoji="0" lang="en-US" sz="700" b="0" i="0" u="none" strike="noStrike" kern="1200" cap="none" spc="0" normalizeH="0" baseline="0" noProof="0">
              <a:ln>
                <a:noFill/>
              </a:ln>
              <a:solidFill>
                <a:srgbClr val="5D656D"/>
              </a:solidFill>
              <a:effectLst/>
              <a:uLnTx/>
              <a:uFillTx/>
              <a:latin typeface="Arial" pitchFamily="34" charset="0"/>
              <a:ea typeface="ＭＳ Ｐゴシック"/>
            </a:endParaRPr>
          </a:p>
        </p:txBody>
      </p:sp>
      <p:sp>
        <p:nvSpPr>
          <p:cNvPr id="25" name="TextBox 24">
            <a:extLst>
              <a:ext uri="{FF2B5EF4-FFF2-40B4-BE49-F238E27FC236}">
                <a16:creationId xmlns:a16="http://schemas.microsoft.com/office/drawing/2014/main" id="{922E416E-0A51-46B9-887A-587379EF24A9}"/>
              </a:ext>
            </a:extLst>
          </p:cNvPr>
          <p:cNvSpPr txBox="1"/>
          <p:nvPr/>
        </p:nvSpPr>
        <p:spPr>
          <a:xfrm>
            <a:off x="323850" y="4957078"/>
            <a:ext cx="1600200" cy="623248"/>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Relative Performance of</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Economically Sensitive Assets</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Green = Strong</a:t>
            </a:r>
          </a:p>
          <a:p>
            <a:pPr marL="0" marR="0" lvl="0" indent="0" algn="r" defTabSz="914400" rtl="0" eaLnBrk="1" fontAlgn="base" latinLnBrk="0" hangingPunct="1">
              <a:lnSpc>
                <a:spcPct val="100000"/>
              </a:lnSpc>
              <a:spcBef>
                <a:spcPts val="100"/>
              </a:spcBef>
              <a:spcAft>
                <a:spcPct val="0"/>
              </a:spcAft>
              <a:buClrTx/>
              <a:buSzTx/>
              <a:buFontTx/>
              <a:buNone/>
              <a:tabLst/>
              <a:defRPr/>
            </a:pPr>
            <a:endParaRPr kumimoji="0" lang="en-US" sz="800" b="0" i="0" u="none" strike="noStrike" kern="1200" cap="none" spc="0" normalizeH="0" baseline="0" noProof="0">
              <a:ln>
                <a:noFill/>
              </a:ln>
              <a:solidFill>
                <a:srgbClr val="5D656D"/>
              </a:solidFill>
              <a:effectLst/>
              <a:uLnTx/>
              <a:uFillTx/>
              <a:latin typeface="Arial" pitchFamily="34" charset="0"/>
              <a:ea typeface="ＭＳ Ｐゴシック"/>
            </a:endParaRPr>
          </a:p>
        </p:txBody>
      </p:sp>
      <p:sp>
        <p:nvSpPr>
          <p:cNvPr id="34" name="TextBox 33">
            <a:extLst>
              <a:ext uri="{FF2B5EF4-FFF2-40B4-BE49-F238E27FC236}">
                <a16:creationId xmlns:a16="http://schemas.microsoft.com/office/drawing/2014/main" id="{49A0512C-0AB7-4E38-AA4E-F0B04478B8E8}"/>
              </a:ext>
            </a:extLst>
          </p:cNvPr>
          <p:cNvSpPr txBox="1"/>
          <p:nvPr/>
        </p:nvSpPr>
        <p:spPr>
          <a:xfrm>
            <a:off x="6284314" y="3652524"/>
            <a:ext cx="1343644" cy="22313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768692"/>
                </a:solidFill>
                <a:effectLst/>
                <a:uLnTx/>
                <a:uFillTx/>
                <a:latin typeface="Arial" pitchFamily="34" charset="0"/>
                <a:ea typeface="ＭＳ Ｐゴシック"/>
              </a:rPr>
              <a:t>India, Mexico</a:t>
            </a:r>
          </a:p>
        </p:txBody>
      </p:sp>
      <p:sp>
        <p:nvSpPr>
          <p:cNvPr id="37" name="Slide Number Placeholder 4">
            <a:extLst>
              <a:ext uri="{FF2B5EF4-FFF2-40B4-BE49-F238E27FC236}">
                <a16:creationId xmlns:a16="http://schemas.microsoft.com/office/drawing/2014/main" id="{27410768-45E1-4701-83EF-04C7F8BD933E}"/>
              </a:ext>
            </a:extLst>
          </p:cNvPr>
          <p:cNvSpPr txBox="1">
            <a:spLocks/>
          </p:cNvSpPr>
          <p:nvPr/>
        </p:nvSpPr>
        <p:spPr>
          <a:xfrm>
            <a:off x="-29119" y="6408909"/>
            <a:ext cx="382906" cy="365125"/>
          </a:xfrm>
          <a:prstGeom prst="rect">
            <a:avLst/>
          </a:prstGeom>
          <a:noFill/>
          <a:ln w="9525">
            <a:noFill/>
            <a:miter lim="800000"/>
            <a:headEnd/>
            <a:tailEnd/>
          </a:ln>
          <a:effectLst/>
        </p:spPr>
        <p:txBody>
          <a:bodyPr vert="horz" wrap="square" lIns="91440" tIns="45720" rIns="91440" bIns="45720" numCol="1" rtlCol="0" anchor="ctr"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40" name="Oval 39">
            <a:extLst>
              <a:ext uri="{FF2B5EF4-FFF2-40B4-BE49-F238E27FC236}">
                <a16:creationId xmlns:a16="http://schemas.microsoft.com/office/drawing/2014/main" id="{DE915DE3-6450-4D4A-B7DC-0D46EB66AFB8}"/>
              </a:ext>
            </a:extLst>
          </p:cNvPr>
          <p:cNvSpPr/>
          <p:nvPr/>
        </p:nvSpPr>
        <p:spPr>
          <a:xfrm>
            <a:off x="6052630" y="3858105"/>
            <a:ext cx="496087" cy="496087"/>
          </a:xfrm>
          <a:prstGeom prst="ellipse">
            <a:avLst/>
          </a:prstGeom>
          <a:solidFill>
            <a:srgbClr val="76869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BFBF06B0-1246-4605-A73F-AC79F49D48BA}"/>
              </a:ext>
            </a:extLst>
          </p:cNvPr>
          <p:cNvSpPr/>
          <p:nvPr/>
        </p:nvSpPr>
        <p:spPr>
          <a:xfrm>
            <a:off x="7266909" y="4664702"/>
            <a:ext cx="496087" cy="496087"/>
          </a:xfrm>
          <a:prstGeom prst="ellipse">
            <a:avLst/>
          </a:prstGeom>
          <a:solidFill>
            <a:srgbClr val="7A9A3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9" name="TextBox 38">
            <a:extLst>
              <a:ext uri="{FF2B5EF4-FFF2-40B4-BE49-F238E27FC236}">
                <a16:creationId xmlns:a16="http://schemas.microsoft.com/office/drawing/2014/main" id="{7C01990B-DB0D-466D-B61A-CC9039FCDEAD}"/>
              </a:ext>
            </a:extLst>
          </p:cNvPr>
          <p:cNvSpPr txBox="1"/>
          <p:nvPr/>
        </p:nvSpPr>
        <p:spPr>
          <a:xfrm>
            <a:off x="7231098" y="4418447"/>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7A9A3D"/>
                </a:solidFill>
                <a:effectLst/>
                <a:uLnTx/>
                <a:uFillTx/>
                <a:latin typeface="Arial" pitchFamily="34" charset="0"/>
                <a:ea typeface="ＭＳ Ｐゴシック"/>
              </a:rPr>
              <a:t>Eurozone</a:t>
            </a:r>
          </a:p>
        </p:txBody>
      </p:sp>
      <p:sp>
        <p:nvSpPr>
          <p:cNvPr id="41" name="Oval 40">
            <a:extLst>
              <a:ext uri="{FF2B5EF4-FFF2-40B4-BE49-F238E27FC236}">
                <a16:creationId xmlns:a16="http://schemas.microsoft.com/office/drawing/2014/main" id="{189B65F3-7BEF-46EB-A4E1-737D5DB8F125}"/>
              </a:ext>
            </a:extLst>
          </p:cNvPr>
          <p:cNvSpPr/>
          <p:nvPr/>
        </p:nvSpPr>
        <p:spPr>
          <a:xfrm>
            <a:off x="6762499" y="4280728"/>
            <a:ext cx="496087" cy="496087"/>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42" name="TextBox 41">
            <a:extLst>
              <a:ext uri="{FF2B5EF4-FFF2-40B4-BE49-F238E27FC236}">
                <a16:creationId xmlns:a16="http://schemas.microsoft.com/office/drawing/2014/main" id="{52462F6C-879A-4E56-8B4B-518BA82FE2FC}"/>
              </a:ext>
            </a:extLst>
          </p:cNvPr>
          <p:cNvSpPr txBox="1"/>
          <p:nvPr/>
        </p:nvSpPr>
        <p:spPr>
          <a:xfrm>
            <a:off x="6855151" y="4040403"/>
            <a:ext cx="1371600" cy="223138"/>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298FC2"/>
                </a:solidFill>
                <a:effectLst/>
                <a:uLnTx/>
                <a:uFillTx/>
                <a:latin typeface="Arial" pitchFamily="34" charset="0"/>
                <a:ea typeface="ＭＳ Ｐゴシック"/>
              </a:rPr>
              <a:t>U.S., Canada, Korea</a:t>
            </a:r>
            <a:endParaRPr kumimoji="0" lang="en-US" sz="850" b="0" i="0" u="none" strike="noStrike" kern="1200" cap="none" spc="0" normalizeH="0" baseline="0" noProof="0" dirty="0">
              <a:ln>
                <a:noFill/>
              </a:ln>
              <a:solidFill>
                <a:srgbClr val="298FC2"/>
              </a:solidFill>
              <a:effectLst/>
              <a:uLnTx/>
              <a:uFillTx/>
              <a:latin typeface="Arial" pitchFamily="34" charset="0"/>
              <a:ea typeface="ＭＳ Ｐゴシック"/>
            </a:endParaRPr>
          </a:p>
        </p:txBody>
      </p:sp>
      <p:sp>
        <p:nvSpPr>
          <p:cNvPr id="43" name="Oval 42">
            <a:extLst>
              <a:ext uri="{FF2B5EF4-FFF2-40B4-BE49-F238E27FC236}">
                <a16:creationId xmlns:a16="http://schemas.microsoft.com/office/drawing/2014/main" id="{0D457AC9-6CEF-4FDE-BB44-4A47F5BD1F4B}"/>
              </a:ext>
            </a:extLst>
          </p:cNvPr>
          <p:cNvSpPr/>
          <p:nvPr/>
        </p:nvSpPr>
        <p:spPr>
          <a:xfrm>
            <a:off x="6384441" y="4072126"/>
            <a:ext cx="496087" cy="496087"/>
          </a:xfrm>
          <a:prstGeom prst="ellipse">
            <a:avLst/>
          </a:prstGeom>
          <a:solidFill>
            <a:srgbClr val="4B783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44" name="TextBox 43">
            <a:extLst>
              <a:ext uri="{FF2B5EF4-FFF2-40B4-BE49-F238E27FC236}">
                <a16:creationId xmlns:a16="http://schemas.microsoft.com/office/drawing/2014/main" id="{9181FCEB-6998-46D8-9A1D-BA71E023801C}"/>
              </a:ext>
            </a:extLst>
          </p:cNvPr>
          <p:cNvSpPr txBox="1"/>
          <p:nvPr/>
        </p:nvSpPr>
        <p:spPr>
          <a:xfrm>
            <a:off x="6594218" y="3852379"/>
            <a:ext cx="1608915" cy="22313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4B7838"/>
                </a:solidFill>
                <a:effectLst/>
                <a:uLnTx/>
                <a:uFillTx/>
                <a:latin typeface="Arial" pitchFamily="34" charset="0"/>
                <a:ea typeface="ＭＳ Ｐゴシック"/>
              </a:rPr>
              <a:t>Australia, Brazil, Japan</a:t>
            </a:r>
          </a:p>
        </p:txBody>
      </p:sp>
      <p:sp>
        <p:nvSpPr>
          <p:cNvPr id="30" name="Oval 29">
            <a:extLst>
              <a:ext uri="{FF2B5EF4-FFF2-40B4-BE49-F238E27FC236}">
                <a16:creationId xmlns:a16="http://schemas.microsoft.com/office/drawing/2014/main" id="{F291E8F9-8958-47B4-95AB-1234BA7566E5}"/>
              </a:ext>
            </a:extLst>
          </p:cNvPr>
          <p:cNvSpPr/>
          <p:nvPr/>
        </p:nvSpPr>
        <p:spPr>
          <a:xfrm>
            <a:off x="7092053" y="4560147"/>
            <a:ext cx="496087" cy="496087"/>
          </a:xfrm>
          <a:prstGeom prst="ellipse">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5" name="TextBox 34">
            <a:extLst>
              <a:ext uri="{FF2B5EF4-FFF2-40B4-BE49-F238E27FC236}">
                <a16:creationId xmlns:a16="http://schemas.microsoft.com/office/drawing/2014/main" id="{D843FBEB-A2F2-4A02-88F1-AB22930B0499}"/>
              </a:ext>
            </a:extLst>
          </p:cNvPr>
          <p:cNvSpPr txBox="1"/>
          <p:nvPr/>
        </p:nvSpPr>
        <p:spPr>
          <a:xfrm>
            <a:off x="6901544" y="4304273"/>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004F6B"/>
                </a:solidFill>
                <a:effectLst/>
                <a:uLnTx/>
                <a:uFillTx/>
                <a:latin typeface="Arial" pitchFamily="34" charset="0"/>
                <a:ea typeface="ＭＳ Ｐゴシック"/>
              </a:rPr>
              <a:t>UK</a:t>
            </a:r>
          </a:p>
        </p:txBody>
      </p:sp>
      <p:sp>
        <p:nvSpPr>
          <p:cNvPr id="33" name="Title 2">
            <a:extLst>
              <a:ext uri="{FF2B5EF4-FFF2-40B4-BE49-F238E27FC236}">
                <a16:creationId xmlns:a16="http://schemas.microsoft.com/office/drawing/2014/main" id="{A6D62711-74FC-4040-8433-7CAF9A680A23}"/>
              </a:ext>
            </a:extLst>
          </p:cNvPr>
          <p:cNvSpPr>
            <a:spLocks noGrp="1"/>
          </p:cNvSpPr>
          <p:nvPr>
            <p:ph type="title"/>
          </p:nvPr>
        </p:nvSpPr>
        <p:spPr/>
        <p:txBody>
          <a:bodyPr>
            <a:noAutofit/>
          </a:bodyPr>
          <a:lstStyle/>
          <a:p>
            <a:r>
              <a:rPr lang="en-US" dirty="0"/>
              <a:t>Elevated Global Recessionary Pressures to Begin 2023</a:t>
            </a:r>
            <a:br>
              <a:rPr lang="en-US" dirty="0"/>
            </a:br>
            <a:endParaRPr lang="en-US" b="1" dirty="0">
              <a:solidFill>
                <a:srgbClr val="768692"/>
              </a:solidFill>
            </a:endParaRPr>
          </a:p>
        </p:txBody>
      </p:sp>
      <p:sp>
        <p:nvSpPr>
          <p:cNvPr id="36" name="Footer Placeholder 1">
            <a:extLst>
              <a:ext uri="{FF2B5EF4-FFF2-40B4-BE49-F238E27FC236}">
                <a16:creationId xmlns:a16="http://schemas.microsoft.com/office/drawing/2014/main" id="{DCAE9234-CCDC-456A-B98D-C566557CBF1B}"/>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ＭＳ Ｐゴシック" charset="-128"/>
                <a:cs typeface="+mn-cs"/>
              </a:rPr>
              <a:t>For institutional use only.</a:t>
            </a:r>
            <a:endPar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8" name="Rectangle 7">
            <a:extLst>
              <a:ext uri="{FF2B5EF4-FFF2-40B4-BE49-F238E27FC236}">
                <a16:creationId xmlns:a16="http://schemas.microsoft.com/office/drawing/2014/main" id="{057B2640-FAC0-73FF-7B63-F2EE72AF393B}"/>
              </a:ext>
            </a:extLst>
          </p:cNvPr>
          <p:cNvSpPr/>
          <p:nvPr/>
        </p:nvSpPr>
        <p:spPr bwMode="auto">
          <a:xfrm>
            <a:off x="124691" y="6538390"/>
            <a:ext cx="192424" cy="1737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4573828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CC66F546-F7E9-D91E-F0E5-3B9C7B08E7AC}"/>
              </a:ext>
            </a:extLst>
          </p:cNvPr>
          <p:cNvSpPr/>
          <p:nvPr/>
        </p:nvSpPr>
        <p:spPr bwMode="auto">
          <a:xfrm>
            <a:off x="134470" y="6400800"/>
            <a:ext cx="281166" cy="21820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8819079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623A9F92-8B15-9B84-0A60-ADDE604ABE2E}"/>
              </a:ext>
            </a:extLst>
          </p:cNvPr>
          <p:cNvSpPr/>
          <p:nvPr/>
        </p:nvSpPr>
        <p:spPr bwMode="auto">
          <a:xfrm>
            <a:off x="134470" y="6442364"/>
            <a:ext cx="353903" cy="20781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6133861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4C0AE082-CFA9-1729-FE1F-6DC7187AE172}"/>
              </a:ext>
            </a:extLst>
          </p:cNvPr>
          <p:cNvSpPr/>
          <p:nvPr/>
        </p:nvSpPr>
        <p:spPr bwMode="auto">
          <a:xfrm>
            <a:off x="685800" y="6213764"/>
            <a:ext cx="176645" cy="13508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78235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5FE1091-B448-D7D3-4028-B8DB4BF53A90}"/>
              </a:ext>
            </a:extLst>
          </p:cNvPr>
          <p:cNvSpPr txBox="1"/>
          <p:nvPr/>
        </p:nvSpPr>
        <p:spPr>
          <a:xfrm>
            <a:off x="1393903" y="2568061"/>
            <a:ext cx="5687122" cy="472565"/>
          </a:xfrm>
          <a:prstGeom prst="rect">
            <a:avLst/>
          </a:prstGeom>
          <a:noFill/>
        </p:spPr>
        <p:txBody>
          <a:bodyPr wrap="square" rtlCol="0">
            <a:spAutoFit/>
          </a:bodyPr>
          <a:lstStyle/>
          <a:p>
            <a:r>
              <a:rPr lang="en-US" sz="2471" b="1" u="sng" dirty="0">
                <a:cs typeface="Arial" panose="020B0604020202020204" pitchFamily="34" charset="0"/>
              </a:rPr>
              <a:t>U.S. Economic Conditions</a:t>
            </a:r>
          </a:p>
        </p:txBody>
      </p:sp>
    </p:spTree>
    <p:extLst>
      <p:ext uri="{BB962C8B-B14F-4D97-AF65-F5344CB8AC3E}">
        <p14:creationId xmlns:p14="http://schemas.microsoft.com/office/powerpoint/2010/main" val="5080523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line chart&#10;&#10;Description automatically generated">
            <a:extLst>
              <a:ext uri="{FF2B5EF4-FFF2-40B4-BE49-F238E27FC236}">
                <a16:creationId xmlns:a16="http://schemas.microsoft.com/office/drawing/2014/main" id="{4EA92AAC-21CB-A45E-4DDA-BD705936ED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4471" y="932491"/>
            <a:ext cx="8875059" cy="4993018"/>
          </a:xfrm>
          <a:prstGeom prst="rect">
            <a:avLst/>
          </a:prstGeom>
        </p:spPr>
      </p:pic>
    </p:spTree>
    <p:extLst>
      <p:ext uri="{BB962C8B-B14F-4D97-AF65-F5344CB8AC3E}">
        <p14:creationId xmlns:p14="http://schemas.microsoft.com/office/powerpoint/2010/main" val="25110406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1904613D-E673-CBE6-2B58-F2D06D0204A2}"/>
              </a:ext>
            </a:extLst>
          </p:cNvPr>
          <p:cNvSpPr/>
          <p:nvPr/>
        </p:nvSpPr>
        <p:spPr bwMode="auto">
          <a:xfrm>
            <a:off x="613064" y="6213764"/>
            <a:ext cx="290945" cy="240824"/>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4422223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line chart&#10;&#10;Description automatically generated">
            <a:extLst>
              <a:ext uri="{FF2B5EF4-FFF2-40B4-BE49-F238E27FC236}">
                <a16:creationId xmlns:a16="http://schemas.microsoft.com/office/drawing/2014/main" id="{A56670BD-6D67-A887-CB4F-F0FCA7A36A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1272" y="347768"/>
            <a:ext cx="7641457" cy="6162465"/>
          </a:xfrm>
          <a:prstGeom prst="rect">
            <a:avLst/>
          </a:prstGeom>
        </p:spPr>
      </p:pic>
    </p:spTree>
    <p:extLst>
      <p:ext uri="{BB962C8B-B14F-4D97-AF65-F5344CB8AC3E}">
        <p14:creationId xmlns:p14="http://schemas.microsoft.com/office/powerpoint/2010/main" val="18958602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0D6F5BD-6EB3-B7B0-32A3-78C8D72D0437}"/>
              </a:ext>
            </a:extLst>
          </p:cNvPr>
          <p:cNvSpPr txBox="1"/>
          <p:nvPr/>
        </p:nvSpPr>
        <p:spPr>
          <a:xfrm>
            <a:off x="1393903" y="1259432"/>
            <a:ext cx="5923265" cy="472565"/>
          </a:xfrm>
          <a:prstGeom prst="rect">
            <a:avLst/>
          </a:prstGeom>
          <a:noFill/>
        </p:spPr>
        <p:txBody>
          <a:bodyPr wrap="square" rtlCol="0">
            <a:spAutoFit/>
          </a:bodyPr>
          <a:lstStyle/>
          <a:p>
            <a:r>
              <a:rPr lang="en-US" sz="2471" b="1" u="sng" dirty="0">
                <a:cs typeface="Arial" panose="020B0604020202020204" pitchFamily="34" charset="0"/>
              </a:rPr>
              <a:t>Agenda</a:t>
            </a:r>
          </a:p>
        </p:txBody>
      </p:sp>
      <p:sp>
        <p:nvSpPr>
          <p:cNvPr id="3" name="TextBox 2">
            <a:extLst>
              <a:ext uri="{FF2B5EF4-FFF2-40B4-BE49-F238E27FC236}">
                <a16:creationId xmlns:a16="http://schemas.microsoft.com/office/drawing/2014/main" id="{88D2FF3E-8381-7817-19C1-BE75A92CFD91}"/>
              </a:ext>
            </a:extLst>
          </p:cNvPr>
          <p:cNvSpPr txBox="1"/>
          <p:nvPr/>
        </p:nvSpPr>
        <p:spPr>
          <a:xfrm>
            <a:off x="1393902" y="2115452"/>
            <a:ext cx="6949998" cy="1721946"/>
          </a:xfrm>
          <a:prstGeom prst="rect">
            <a:avLst/>
          </a:prstGeom>
          <a:noFill/>
        </p:spPr>
        <p:txBody>
          <a:bodyPr wrap="square" rtlCol="0">
            <a:spAutoFit/>
          </a:bodyPr>
          <a:lstStyle/>
          <a:p>
            <a:pPr marL="302575" indent="-302575">
              <a:buAutoNum type="arabicPeriod"/>
            </a:pPr>
            <a:r>
              <a:rPr lang="en-US" sz="2118" dirty="0"/>
              <a:t>Long Term Themes &amp; Macroeconomic Environment</a:t>
            </a:r>
          </a:p>
          <a:p>
            <a:pPr marL="302575" indent="-302575">
              <a:buAutoNum type="arabicPeriod"/>
            </a:pPr>
            <a:r>
              <a:rPr lang="en-US" sz="2118" dirty="0"/>
              <a:t>U.S. Economic Update</a:t>
            </a:r>
          </a:p>
          <a:p>
            <a:pPr marL="302575" indent="-302575">
              <a:buAutoNum type="arabicPeriod"/>
            </a:pPr>
            <a:r>
              <a:rPr lang="en-US" sz="2118" dirty="0"/>
              <a:t>Monetary &amp; Fiscal Policy Implications</a:t>
            </a:r>
          </a:p>
          <a:p>
            <a:pPr marL="302575" indent="-302575">
              <a:buAutoNum type="arabicPeriod"/>
            </a:pPr>
            <a:r>
              <a:rPr lang="en-US" sz="2118" dirty="0"/>
              <a:t>Market Conditions &amp;Government Portfolio Update</a:t>
            </a:r>
          </a:p>
          <a:p>
            <a:pPr marL="302575" indent="-302575">
              <a:buAutoNum type="arabicPeriod"/>
            </a:pPr>
            <a:r>
              <a:rPr lang="en-US" sz="2118" dirty="0"/>
              <a:t>Q&amp;A</a:t>
            </a:r>
          </a:p>
        </p:txBody>
      </p:sp>
    </p:spTree>
    <p:extLst>
      <p:ext uri="{BB962C8B-B14F-4D97-AF65-F5344CB8AC3E}">
        <p14:creationId xmlns:p14="http://schemas.microsoft.com/office/powerpoint/2010/main" val="65984204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3DDBC953-DA6F-B1A4-FF0B-E24CBDC37522}"/>
              </a:ext>
            </a:extLst>
          </p:cNvPr>
          <p:cNvSpPr/>
          <p:nvPr/>
        </p:nvSpPr>
        <p:spPr bwMode="auto">
          <a:xfrm>
            <a:off x="218209" y="6431973"/>
            <a:ext cx="187036" cy="14547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2247109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line chart&#10;&#10;Description automatically generated">
            <a:extLst>
              <a:ext uri="{FF2B5EF4-FFF2-40B4-BE49-F238E27FC236}">
                <a16:creationId xmlns:a16="http://schemas.microsoft.com/office/drawing/2014/main" id="{16F5CEE1-937D-B196-5816-042B70A3D62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4471" y="1008530"/>
            <a:ext cx="8875059" cy="4840941"/>
          </a:xfrm>
          <a:prstGeom prst="rect">
            <a:avLst/>
          </a:prstGeom>
        </p:spPr>
      </p:pic>
    </p:spTree>
    <p:extLst>
      <p:ext uri="{BB962C8B-B14F-4D97-AF65-F5344CB8AC3E}">
        <p14:creationId xmlns:p14="http://schemas.microsoft.com/office/powerpoint/2010/main" val="19455634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 line chart&#10;&#10;Description automatically generated">
            <a:extLst>
              <a:ext uri="{FF2B5EF4-FFF2-40B4-BE49-F238E27FC236}">
                <a16:creationId xmlns:a16="http://schemas.microsoft.com/office/drawing/2014/main" id="{94AD76BC-A110-924C-947A-20516FC6E86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4471" y="1008530"/>
            <a:ext cx="8875059" cy="4840941"/>
          </a:xfrm>
          <a:prstGeom prst="rect">
            <a:avLst/>
          </a:prstGeom>
        </p:spPr>
      </p:pic>
    </p:spTree>
    <p:extLst>
      <p:ext uri="{BB962C8B-B14F-4D97-AF65-F5344CB8AC3E}">
        <p14:creationId xmlns:p14="http://schemas.microsoft.com/office/powerpoint/2010/main" val="9978489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histogram&#10;&#10;Description automatically generated">
            <a:extLst>
              <a:ext uri="{FF2B5EF4-FFF2-40B4-BE49-F238E27FC236}">
                <a16:creationId xmlns:a16="http://schemas.microsoft.com/office/drawing/2014/main" id="{48AB57A2-07E4-1B10-C5FD-ACBBFA2764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6174" y="397068"/>
            <a:ext cx="8331653" cy="6063866"/>
          </a:xfrm>
          <a:prstGeom prst="rect">
            <a:avLst/>
          </a:prstGeom>
        </p:spPr>
      </p:pic>
    </p:spTree>
    <p:extLst>
      <p:ext uri="{BB962C8B-B14F-4D97-AF65-F5344CB8AC3E}">
        <p14:creationId xmlns:p14="http://schemas.microsoft.com/office/powerpoint/2010/main" val="36354239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10;&#10;Description automatically generated">
            <a:extLst>
              <a:ext uri="{FF2B5EF4-FFF2-40B4-BE49-F238E27FC236}">
                <a16:creationId xmlns:a16="http://schemas.microsoft.com/office/drawing/2014/main" id="{86E8DF68-84D4-19AC-0966-9CDE13D968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95936" y="1718057"/>
            <a:ext cx="6952129" cy="4474509"/>
          </a:xfrm>
          <a:prstGeom prst="rect">
            <a:avLst/>
          </a:prstGeom>
        </p:spPr>
      </p:pic>
      <p:sp>
        <p:nvSpPr>
          <p:cNvPr id="4" name="TextBox 3">
            <a:extLst>
              <a:ext uri="{FF2B5EF4-FFF2-40B4-BE49-F238E27FC236}">
                <a16:creationId xmlns:a16="http://schemas.microsoft.com/office/drawing/2014/main" id="{CB4132B4-5FEB-B24D-0B0E-E4CD4E693C62}"/>
              </a:ext>
            </a:extLst>
          </p:cNvPr>
          <p:cNvSpPr txBox="1"/>
          <p:nvPr/>
        </p:nvSpPr>
        <p:spPr>
          <a:xfrm>
            <a:off x="1932838" y="859904"/>
            <a:ext cx="5476846" cy="450893"/>
          </a:xfrm>
          <a:prstGeom prst="rect">
            <a:avLst/>
          </a:prstGeom>
          <a:noFill/>
        </p:spPr>
        <p:txBody>
          <a:bodyPr wrap="square" rtlCol="0">
            <a:spAutoFit/>
          </a:bodyPr>
          <a:lstStyle/>
          <a:p>
            <a:pPr algn="ctr"/>
            <a:r>
              <a:rPr lang="en-US" sz="2330" dirty="0"/>
              <a:t>Real Wages</a:t>
            </a:r>
          </a:p>
        </p:txBody>
      </p:sp>
    </p:spTree>
    <p:extLst>
      <p:ext uri="{BB962C8B-B14F-4D97-AF65-F5344CB8AC3E}">
        <p14:creationId xmlns:p14="http://schemas.microsoft.com/office/powerpoint/2010/main" val="13675898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 line chart&#10;&#10;Description automatically generated">
            <a:extLst>
              <a:ext uri="{FF2B5EF4-FFF2-40B4-BE49-F238E27FC236}">
                <a16:creationId xmlns:a16="http://schemas.microsoft.com/office/drawing/2014/main" id="{2DE1728D-FC08-6B9F-F4D3-8E2819D33E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4471" y="556828"/>
            <a:ext cx="8875059" cy="5229208"/>
          </a:xfrm>
          <a:prstGeom prst="rect">
            <a:avLst/>
          </a:prstGeom>
        </p:spPr>
      </p:pic>
    </p:spTree>
    <p:extLst>
      <p:ext uri="{BB962C8B-B14F-4D97-AF65-F5344CB8AC3E}">
        <p14:creationId xmlns:p14="http://schemas.microsoft.com/office/powerpoint/2010/main" val="21652031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10;&#10;Description automatically generated">
            <a:extLst>
              <a:ext uri="{FF2B5EF4-FFF2-40B4-BE49-F238E27FC236}">
                <a16:creationId xmlns:a16="http://schemas.microsoft.com/office/drawing/2014/main" id="{228FB15F-209F-AE3F-DB41-C85F74FE00B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3279" y="710872"/>
            <a:ext cx="7897517" cy="5563104"/>
          </a:xfrm>
          <a:prstGeom prst="rect">
            <a:avLst/>
          </a:prstGeom>
        </p:spPr>
      </p:pic>
    </p:spTree>
    <p:extLst>
      <p:ext uri="{BB962C8B-B14F-4D97-AF65-F5344CB8AC3E}">
        <p14:creationId xmlns:p14="http://schemas.microsoft.com/office/powerpoint/2010/main" val="16898509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A1A7080B-ED30-554F-0087-53C0F05FFF5A}"/>
              </a:ext>
            </a:extLst>
          </p:cNvPr>
          <p:cNvSpPr/>
          <p:nvPr/>
        </p:nvSpPr>
        <p:spPr bwMode="auto">
          <a:xfrm>
            <a:off x="249382" y="6411191"/>
            <a:ext cx="166254" cy="197427"/>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02256564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EB7CA562-0432-27C3-E84B-AC8771F1C29A}"/>
              </a:ext>
            </a:extLst>
          </p:cNvPr>
          <p:cNvPicPr>
            <a:picLocks noChangeAspect="1" noChangeArrowheads="1"/>
          </p:cNvPicPr>
          <p:nvPr/>
        </p:nvPicPr>
        <p:blipFill>
          <a:blip r:link="rId2">
            <a:extLst>
              <a:ext uri="{28A0092B-C50C-407E-A947-70E740481C1C}">
                <a14:useLocalDpi xmlns:a14="http://schemas.microsoft.com/office/drawing/2010/main" val="0"/>
              </a:ext>
            </a:extLst>
          </a:blip>
          <a:srcRect/>
          <a:stretch>
            <a:fillRect/>
          </a:stretch>
        </p:blipFill>
        <p:spPr bwMode="auto">
          <a:xfrm>
            <a:off x="1703684" y="323699"/>
            <a:ext cx="5492246" cy="6342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566266A9-78DF-13EB-8A98-9AD50D618C3C}"/>
              </a:ext>
            </a:extLst>
          </p:cNvPr>
          <p:cNvSpPr txBox="1"/>
          <p:nvPr/>
        </p:nvSpPr>
        <p:spPr>
          <a:xfrm>
            <a:off x="6855077" y="6426726"/>
            <a:ext cx="1742856" cy="241733"/>
          </a:xfrm>
          <a:prstGeom prst="rect">
            <a:avLst/>
          </a:prstGeom>
          <a:noFill/>
        </p:spPr>
        <p:txBody>
          <a:bodyPr wrap="square">
            <a:spAutoFit/>
          </a:bodyPr>
          <a:lstStyle/>
          <a:p>
            <a:r>
              <a:rPr lang="en-US" sz="971" spc="10" dirty="0">
                <a:solidFill>
                  <a:srgbClr val="888888"/>
                </a:solidFill>
                <a:latin typeface="Georgia" panose="02040502050405020303" pitchFamily="18" charset="0"/>
                <a:ea typeface="Times New Roman" panose="02020603050405020304" pitchFamily="18" charset="0"/>
                <a:cs typeface="Arial" panose="020B0604020202020204" pitchFamily="34" charset="0"/>
              </a:rPr>
              <a:t>Source: U.S. Census Bureau</a:t>
            </a:r>
            <a:endParaRPr lang="en-US" sz="971" dirty="0"/>
          </a:p>
        </p:txBody>
      </p:sp>
    </p:spTree>
    <p:extLst>
      <p:ext uri="{BB962C8B-B14F-4D97-AF65-F5344CB8AC3E}">
        <p14:creationId xmlns:p14="http://schemas.microsoft.com/office/powerpoint/2010/main" val="41704934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5EF6B8A-3DE0-8391-B1CE-659C69E00E55}"/>
              </a:ext>
            </a:extLst>
          </p:cNvPr>
          <p:cNvSpPr txBox="1"/>
          <p:nvPr/>
        </p:nvSpPr>
        <p:spPr>
          <a:xfrm>
            <a:off x="1452938" y="2292560"/>
            <a:ext cx="6001980" cy="472565"/>
          </a:xfrm>
          <a:prstGeom prst="rect">
            <a:avLst/>
          </a:prstGeom>
          <a:noFill/>
        </p:spPr>
        <p:txBody>
          <a:bodyPr wrap="square" rtlCol="0">
            <a:spAutoFit/>
          </a:bodyPr>
          <a:lstStyle/>
          <a:p>
            <a:r>
              <a:rPr lang="en-US" sz="2471" b="1" u="sng" dirty="0">
                <a:cs typeface="Arial" panose="020B0604020202020204" pitchFamily="34" charset="0"/>
              </a:rPr>
              <a:t>Monetary &amp; Fiscal Policy Update</a:t>
            </a:r>
          </a:p>
        </p:txBody>
      </p:sp>
    </p:spTree>
    <p:extLst>
      <p:ext uri="{BB962C8B-B14F-4D97-AF65-F5344CB8AC3E}">
        <p14:creationId xmlns:p14="http://schemas.microsoft.com/office/powerpoint/2010/main" val="22142518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Tree>
    <p:extLst>
      <p:ext uri="{BB962C8B-B14F-4D97-AF65-F5344CB8AC3E}">
        <p14:creationId xmlns:p14="http://schemas.microsoft.com/office/powerpoint/2010/main" val="386594366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9084FD79-3025-C67F-611D-B03C88D96799}"/>
              </a:ext>
            </a:extLst>
          </p:cNvPr>
          <p:cNvSpPr/>
          <p:nvPr/>
        </p:nvSpPr>
        <p:spPr bwMode="auto">
          <a:xfrm>
            <a:off x="665018" y="6203373"/>
            <a:ext cx="207818" cy="13508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235419403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line chart&#10;&#10;Description automatically generated">
            <a:extLst>
              <a:ext uri="{FF2B5EF4-FFF2-40B4-BE49-F238E27FC236}">
                <a16:creationId xmlns:a16="http://schemas.microsoft.com/office/drawing/2014/main" id="{7E90C5F4-AA4E-D72A-0294-51215A3F280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4471" y="100853"/>
            <a:ext cx="8875059" cy="6656294"/>
          </a:xfrm>
          <a:prstGeom prst="rect">
            <a:avLst/>
          </a:prstGeom>
        </p:spPr>
      </p:pic>
    </p:spTree>
    <p:extLst>
      <p:ext uri="{BB962C8B-B14F-4D97-AF65-F5344CB8AC3E}">
        <p14:creationId xmlns:p14="http://schemas.microsoft.com/office/powerpoint/2010/main" val="283131829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2215998B-9658-A916-1FB4-BD4AAAA341EA}"/>
              </a:ext>
            </a:extLst>
          </p:cNvPr>
          <p:cNvSpPr/>
          <p:nvPr/>
        </p:nvSpPr>
        <p:spPr bwMode="auto">
          <a:xfrm>
            <a:off x="675409" y="6203373"/>
            <a:ext cx="197427" cy="13508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355421158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A5DBB60E-FC68-2F00-B198-0BCECC0D7066}"/>
              </a:ext>
            </a:extLst>
          </p:cNvPr>
          <p:cNvSpPr/>
          <p:nvPr/>
        </p:nvSpPr>
        <p:spPr bwMode="auto">
          <a:xfrm>
            <a:off x="249382" y="6411191"/>
            <a:ext cx="207818" cy="1870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98286660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5EF6B8A-3DE0-8391-B1CE-659C69E00E55}"/>
              </a:ext>
            </a:extLst>
          </p:cNvPr>
          <p:cNvSpPr txBox="1"/>
          <p:nvPr/>
        </p:nvSpPr>
        <p:spPr>
          <a:xfrm>
            <a:off x="1452938" y="2292559"/>
            <a:ext cx="6001980" cy="852798"/>
          </a:xfrm>
          <a:prstGeom prst="rect">
            <a:avLst/>
          </a:prstGeom>
          <a:noFill/>
        </p:spPr>
        <p:txBody>
          <a:bodyPr wrap="square" rtlCol="0">
            <a:spAutoFit/>
          </a:bodyPr>
          <a:lstStyle/>
          <a:p>
            <a:r>
              <a:rPr lang="en-US" sz="2471" b="1" u="sng" dirty="0">
                <a:cs typeface="Arial" panose="020B0604020202020204" pitchFamily="34" charset="0"/>
              </a:rPr>
              <a:t>Current Market Conditions &amp; Government Portfolio Overview</a:t>
            </a:r>
          </a:p>
        </p:txBody>
      </p:sp>
    </p:spTree>
    <p:extLst>
      <p:ext uri="{BB962C8B-B14F-4D97-AF65-F5344CB8AC3E}">
        <p14:creationId xmlns:p14="http://schemas.microsoft.com/office/powerpoint/2010/main" val="85368857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3C854263-48F8-0CFD-4A9B-6B24C60923B7}"/>
              </a:ext>
            </a:extLst>
          </p:cNvPr>
          <p:cNvSpPr/>
          <p:nvPr/>
        </p:nvSpPr>
        <p:spPr bwMode="auto">
          <a:xfrm>
            <a:off x="623455" y="6151418"/>
            <a:ext cx="207818" cy="17664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73067930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10431679-3605-A942-9D4E-CE8CA20CB82E}"/>
              </a:ext>
            </a:extLst>
          </p:cNvPr>
          <p:cNvSpPr/>
          <p:nvPr/>
        </p:nvSpPr>
        <p:spPr bwMode="auto">
          <a:xfrm>
            <a:off x="207818" y="6400800"/>
            <a:ext cx="259773" cy="17664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25531626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NCCMT Government Portfolio Positioning</a:t>
            </a:r>
          </a:p>
        </p:txBody>
      </p:sp>
      <p:sp>
        <p:nvSpPr>
          <p:cNvPr id="18"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9"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ＭＳ Ｐゴシック" charset="-128"/>
                <a:cs typeface="+mn-cs"/>
              </a:rPr>
              <a:t>For institutional use only.</a:t>
            </a:r>
            <a:endPar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0247" name="Text Box 2"/>
          <p:cNvSpPr txBox="1">
            <a:spLocks noChangeArrowheads="1"/>
          </p:cNvSpPr>
          <p:nvPr/>
        </p:nvSpPr>
        <p:spPr bwMode="auto">
          <a:xfrm>
            <a:off x="320040" y="5783263"/>
            <a:ext cx="6899910" cy="752475"/>
          </a:xfrm>
          <a:prstGeom prst="rect">
            <a:avLst/>
          </a:prstGeom>
          <a:noFill/>
          <a:ln w="9525" algn="ctr">
            <a:noFill/>
            <a:miter lim="800000"/>
            <a:headEnd/>
            <a:tailEnd/>
          </a:ln>
        </p:spPr>
        <p:txBody>
          <a:bodyPr anchor="b"/>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Portfolio diversification is presented to illustrate examples of the securities that each fund has bought and may not be representative of a fund’s current or future investments. Each fund’s investments may change at any time. Percentages may not add up to 100 due to rounding.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*Net Other Assets may include cash and receivables and payables related to open security or capital stock trades.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Source:  Fidelity Investments as of 12/31/2022.</a:t>
            </a:r>
          </a:p>
        </p:txBody>
      </p:sp>
      <p:sp>
        <p:nvSpPr>
          <p:cNvPr id="21" name="TextBox 20"/>
          <p:cNvSpPr txBox="1"/>
          <p:nvPr/>
        </p:nvSpPr>
        <p:spPr>
          <a:xfrm>
            <a:off x="332125" y="1220425"/>
            <a:ext cx="3343275"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DECEMBER 31, 2022</a:t>
            </a:r>
          </a:p>
        </p:txBody>
      </p:sp>
      <p:graphicFrame>
        <p:nvGraphicFramePr>
          <p:cNvPr id="23" name="Group 137"/>
          <p:cNvGraphicFramePr>
            <a:graphicFrameLocks/>
          </p:cNvGraphicFramePr>
          <p:nvPr/>
        </p:nvGraphicFramePr>
        <p:xfrm>
          <a:off x="401447" y="4557068"/>
          <a:ext cx="3379978" cy="716044"/>
        </p:xfrm>
        <a:graphic>
          <a:graphicData uri="http://schemas.openxmlformats.org/drawingml/2006/table">
            <a:tbl>
              <a:tblPr/>
              <a:tblGrid>
                <a:gridCol w="2081530">
                  <a:extLst>
                    <a:ext uri="{9D8B030D-6E8A-4147-A177-3AD203B41FA5}">
                      <a16:colId xmlns:a16="http://schemas.microsoft.com/office/drawing/2014/main" val="20000"/>
                    </a:ext>
                  </a:extLst>
                </a:gridCol>
                <a:gridCol w="1298448">
                  <a:extLst>
                    <a:ext uri="{9D8B030D-6E8A-4147-A177-3AD203B41FA5}">
                      <a16:colId xmlns:a16="http://schemas.microsoft.com/office/drawing/2014/main" val="20001"/>
                    </a:ext>
                  </a:extLst>
                </a:gridCol>
              </a:tblGrid>
              <a:tr h="240556">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Portfolio Characteristics</a:t>
                      </a:r>
                    </a:p>
                  </a:txBody>
                  <a:tcPr anchor="ctr" horzOverflow="overflow">
                    <a:lnL cap="flat">
                      <a:noFill/>
                    </a:lnL>
                    <a:lnR cap="flat">
                      <a:noFill/>
                    </a:lnR>
                    <a:lnT cap="flat">
                      <a:noFill/>
                    </a:lnT>
                    <a:lnB>
                      <a:noFill/>
                    </a:lnB>
                    <a:lnTlToBr>
                      <a:noFill/>
                    </a:lnTlToBr>
                    <a:lnBlToTr>
                      <a:noFill/>
                    </a:lnBlToTr>
                    <a:solidFill>
                      <a:srgbClr val="768692"/>
                    </a:solid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endParaRPr kumimoji="0" lang="en-US" sz="800" b="1" i="0" u="none" strike="noStrike" cap="none" normalizeH="0" baseline="0" dirty="0">
                        <a:ln>
                          <a:noFill/>
                        </a:ln>
                        <a:solidFill>
                          <a:schemeClr val="bg1"/>
                        </a:solidFill>
                        <a:effectLst/>
                        <a:latin typeface="Arial" charset="0"/>
                      </a:endParaRPr>
                    </a:p>
                  </a:txBody>
                  <a:tcPr anchor="ctr" horzOverflow="overflow">
                    <a:lnL cap="flat">
                      <a:noFill/>
                    </a:lnL>
                    <a:lnR cap="flat">
                      <a:noFill/>
                    </a:lnR>
                    <a:lnT cap="flat">
                      <a:noFill/>
                    </a:lnT>
                    <a:lnB>
                      <a:noFill/>
                    </a:lnB>
                    <a:lnTlToBr>
                      <a:noFill/>
                    </a:lnTlToBr>
                    <a:lnBlToTr>
                      <a:noFill/>
                    </a:lnBlToTr>
                    <a:solidFill>
                      <a:srgbClr val="768692"/>
                    </a:solidFill>
                  </a:tcPr>
                </a:tc>
                <a:extLst>
                  <a:ext uri="{0D108BD9-81ED-4DB2-BD59-A6C34878D82A}">
                    <a16:rowId xmlns:a16="http://schemas.microsoft.com/office/drawing/2014/main" val="10000"/>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10 Days</a:t>
                      </a:r>
                    </a:p>
                  </a:txBody>
                  <a:tcPr anchor="ctr" horzOverflow="overflow">
                    <a:lnL>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3573371959"/>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60 Days</a:t>
                      </a:r>
                    </a:p>
                  </a:txBody>
                  <a:tcPr anchor="ctr" horzOverflow="overflow">
                    <a:lnL>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15" name="Chart 14"/>
          <p:cNvGraphicFramePr/>
          <p:nvPr/>
        </p:nvGraphicFramePr>
        <p:xfrm>
          <a:off x="138001" y="1455940"/>
          <a:ext cx="5043599" cy="31259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Group 137"/>
          <p:cNvGraphicFramePr>
            <a:graphicFrameLocks/>
          </p:cNvGraphicFramePr>
          <p:nvPr/>
        </p:nvGraphicFramePr>
        <p:xfrm>
          <a:off x="5669915" y="1596010"/>
          <a:ext cx="3223260" cy="2843530"/>
        </p:xfrm>
        <a:graphic>
          <a:graphicData uri="http://schemas.openxmlformats.org/drawingml/2006/table">
            <a:tbl>
              <a:tblPr/>
              <a:tblGrid>
                <a:gridCol w="2081530">
                  <a:extLst>
                    <a:ext uri="{9D8B030D-6E8A-4147-A177-3AD203B41FA5}">
                      <a16:colId xmlns:a16="http://schemas.microsoft.com/office/drawing/2014/main" val="20000"/>
                    </a:ext>
                  </a:extLst>
                </a:gridCol>
                <a:gridCol w="1141730">
                  <a:extLst>
                    <a:ext uri="{9D8B030D-6E8A-4147-A177-3AD203B41FA5}">
                      <a16:colId xmlns:a16="http://schemas.microsoft.com/office/drawing/2014/main" val="20001"/>
                    </a:ext>
                  </a:extLst>
                </a:gridCol>
              </a:tblGrid>
              <a:tr h="374650">
                <a:tc gridSpan="2">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1-Year Change</a:t>
                      </a:r>
                    </a:p>
                  </a:txBody>
                  <a:tcPr anchor="ctr" horzOverflow="overflow">
                    <a:lnL cap="flat">
                      <a:noFill/>
                    </a:lnL>
                    <a:lnR cap="flat">
                      <a:noFill/>
                    </a:lnR>
                    <a:lnT cap="flat">
                      <a:noFill/>
                    </a:lnT>
                    <a:lnB>
                      <a:noFill/>
                    </a:lnB>
                    <a:lnTlToBr>
                      <a:noFill/>
                    </a:lnTlToBr>
                    <a:lnBlToTr>
                      <a:noFill/>
                    </a:lnBlToTr>
                    <a:solidFill>
                      <a:srgbClr val="768692"/>
                    </a:solidFill>
                  </a:tcPr>
                </a:tc>
                <a:tc hMerge="1">
                  <a:txBody>
                    <a:bodyPr/>
                    <a:lstStyle/>
                    <a:p>
                      <a:endParaRPr lang="en-US"/>
                    </a:p>
                  </a:txBody>
                  <a:tcPr/>
                </a:tc>
                <a:extLst>
                  <a:ext uri="{0D108BD9-81ED-4DB2-BD59-A6C34878D82A}">
                    <a16:rowId xmlns:a16="http://schemas.microsoft.com/office/drawing/2014/main" val="10000"/>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w="9525" cap="flat" cmpd="sng" algn="ctr">
                      <a:no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-44 Days</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3376886995"/>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-42 Days</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Overnight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+26%</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Term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+8%</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-9%</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+28%</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-56%</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215493789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Net Other Assets*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+3%</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3" name="Rectangle 2">
            <a:extLst>
              <a:ext uri="{FF2B5EF4-FFF2-40B4-BE49-F238E27FC236}">
                <a16:creationId xmlns:a16="http://schemas.microsoft.com/office/drawing/2014/main" id="{979DEFCB-786C-E627-D20C-65FD432D7463}"/>
              </a:ext>
            </a:extLst>
          </p:cNvPr>
          <p:cNvSpPr/>
          <p:nvPr/>
        </p:nvSpPr>
        <p:spPr bwMode="auto">
          <a:xfrm>
            <a:off x="138001" y="6535738"/>
            <a:ext cx="189879" cy="240687"/>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20155974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Tree>
    <p:extLst>
      <p:ext uri="{BB962C8B-B14F-4D97-AF65-F5344CB8AC3E}">
        <p14:creationId xmlns:p14="http://schemas.microsoft.com/office/powerpoint/2010/main" val="22694302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537883" y="403412"/>
            <a:ext cx="8068235" cy="6051176"/>
          </a:xfrm>
          <a:prstGeom prst="rect">
            <a:avLst/>
          </a:prstGeom>
          <a:ln>
            <a:headEnd type="none"/>
            <a:tailEnd type="none"/>
          </a:ln>
        </p:spPr>
      </p:pic>
      <p:sp>
        <p:nvSpPr>
          <p:cNvPr id="5" name="Rectangle 4">
            <a:extLst>
              <a:ext uri="{FF2B5EF4-FFF2-40B4-BE49-F238E27FC236}">
                <a16:creationId xmlns:a16="http://schemas.microsoft.com/office/drawing/2014/main" id="{E7B55F5D-4667-D88A-00E8-F5DB0BE6A426}"/>
              </a:ext>
            </a:extLst>
          </p:cNvPr>
          <p:cNvSpPr/>
          <p:nvPr/>
        </p:nvSpPr>
        <p:spPr bwMode="auto">
          <a:xfrm>
            <a:off x="623455" y="6203373"/>
            <a:ext cx="218209" cy="17664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40352028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704BA809-C336-54DD-6E55-495935B75831}"/>
              </a:ext>
            </a:extLst>
          </p:cNvPr>
          <p:cNvSpPr/>
          <p:nvPr/>
        </p:nvSpPr>
        <p:spPr bwMode="auto">
          <a:xfrm>
            <a:off x="259773" y="6400800"/>
            <a:ext cx="197427" cy="21820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33660820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DF3F316E-2341-E2B9-0FF8-C8C34BC9CB07}"/>
              </a:ext>
            </a:extLst>
          </p:cNvPr>
          <p:cNvSpPr/>
          <p:nvPr/>
        </p:nvSpPr>
        <p:spPr bwMode="auto">
          <a:xfrm>
            <a:off x="207818" y="6452755"/>
            <a:ext cx="228600" cy="1143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088191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9BA95CC4-C5B0-370A-AC1D-C39DC862EAF6}"/>
              </a:ext>
            </a:extLst>
          </p:cNvPr>
          <p:cNvSpPr/>
          <p:nvPr/>
        </p:nvSpPr>
        <p:spPr bwMode="auto">
          <a:xfrm>
            <a:off x="218209" y="6452755"/>
            <a:ext cx="238991" cy="12469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7528967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05105673-3A8F-5DB7-9591-03899D44F44A}"/>
              </a:ext>
            </a:extLst>
          </p:cNvPr>
          <p:cNvSpPr/>
          <p:nvPr/>
        </p:nvSpPr>
        <p:spPr bwMode="auto">
          <a:xfrm>
            <a:off x="134470" y="6421582"/>
            <a:ext cx="364294" cy="1870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37469834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9DB476B9-6D6D-7B4E-5F4F-7255DB6F4E42}"/>
              </a:ext>
            </a:extLst>
          </p:cNvPr>
          <p:cNvSpPr/>
          <p:nvPr/>
        </p:nvSpPr>
        <p:spPr bwMode="auto">
          <a:xfrm>
            <a:off x="228600" y="6431973"/>
            <a:ext cx="207818" cy="17664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273423878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lum/>
          </a:blip>
          <a:srcRect/>
          <a:stretch>
            <a:fillRect/>
          </a:stretch>
        </p:blipFill>
        <p:spPr bwMode="white">
          <a:xfrm>
            <a:off x="134471" y="0"/>
            <a:ext cx="8875059" cy="6858000"/>
          </a:xfrm>
          <a:prstGeom prst="rect">
            <a:avLst/>
          </a:prstGeom>
          <a:ln>
            <a:headEnd type="none"/>
            <a:tailEnd type="none"/>
          </a:ln>
        </p:spPr>
      </p:pic>
      <p:sp>
        <p:nvSpPr>
          <p:cNvPr id="5" name="Rectangle 4">
            <a:extLst>
              <a:ext uri="{FF2B5EF4-FFF2-40B4-BE49-F238E27FC236}">
                <a16:creationId xmlns:a16="http://schemas.microsoft.com/office/drawing/2014/main" id="{BD196C9B-3F6A-6672-8019-369C9EE51D3C}"/>
              </a:ext>
            </a:extLst>
          </p:cNvPr>
          <p:cNvSpPr/>
          <p:nvPr/>
        </p:nvSpPr>
        <p:spPr bwMode="auto">
          <a:xfrm>
            <a:off x="218209" y="6390409"/>
            <a:ext cx="259773" cy="21820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68986911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FDSMENUDOCLEVELBTNSTATES" val="&lt;btnStates&gt;&lt;btn tag=&quot;1001&quot; state=&quot;UP&quot;/&gt;&lt;/btnStates&gt;&#10;"/>
</p:tagLst>
</file>

<file path=ppt/theme/theme1.xml><?xml version="1.0" encoding="utf-8"?>
<a:theme xmlns:a="http://schemas.openxmlformats.org/drawingml/2006/main" name="1_FIAM107_External_Print_Presentation_TEMPLATE_8.24.16">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7689-100%">
      <a:srgbClr val="298FC2"/>
    </a:custClr>
    <a:custClr name="377-100%">
      <a:srgbClr val="7A9B3D"/>
    </a:custClr>
    <a:custClr name="584-100%">
      <a:srgbClr val="D3D755"/>
    </a:custClr>
    <a:custClr name="3285-100%">
      <a:srgbClr val="009681"/>
    </a:custClr>
    <a:custClr name="432-100%">
      <a:srgbClr val="333F48"/>
    </a:custClr>
    <a:custClr name="558-100%">
      <a:srgbClr val="9CBDAA"/>
    </a:custClr>
    <a:custClr name="7544-100%">
      <a:srgbClr val="768692"/>
    </a:custClr>
    <a:custClr name="117-100%">
      <a:srgbClr val="C8982C"/>
    </a:custClr>
    <a:custClr name="262-100%">
      <a:srgbClr val="51284F"/>
    </a:custClr>
    <a:custClr name="7413-100%">
      <a:srgbClr val="DC8633"/>
    </a:custClr>
    <a:custClr name="7689-80%">
      <a:srgbClr val="53A5CE"/>
    </a:custClr>
    <a:custClr name="377-80%">
      <a:srgbClr val="94AE3C"/>
    </a:custClr>
    <a:custClr name="584-80%">
      <a:srgbClr val="DBDF77"/>
    </a:custClr>
    <a:custClr name="3285-80%">
      <a:srgbClr val="33AB9A"/>
    </a:custClr>
    <a:custClr name="432-80%">
      <a:srgbClr val="5D656D"/>
    </a:custClr>
    <a:custClr name="558-80%">
      <a:srgbClr val="AFC9BB"/>
    </a:custClr>
    <a:custClr name="7544-80%">
      <a:srgbClr val="919EA8"/>
    </a:custClr>
    <a:custClr name="117-80%">
      <a:srgbClr val="D4AC2F"/>
    </a:custClr>
    <a:custClr name="262-80%">
      <a:srgbClr val="755372"/>
    </a:custClr>
    <a:custClr name="7413-80%">
      <a:srgbClr val="E49E5C"/>
    </a:custClr>
    <a:custClr name="7689-60%">
      <a:srgbClr val="80BCDA"/>
    </a:custClr>
    <a:custClr name="377-60%">
      <a:srgbClr val="AFC267"/>
    </a:custClr>
    <a:custClr name="584-60%">
      <a:srgbClr val="E4E798"/>
    </a:custClr>
    <a:custClr name="3285-60%">
      <a:srgbClr val="66C0B3"/>
    </a:custClr>
    <a:custClr name="432-60%">
      <a:srgbClr val="858C91"/>
    </a:custClr>
    <a:custClr name="558-60%">
      <a:srgbClr val="C3D7CC"/>
    </a:custClr>
    <a:custClr name="7544-60%">
      <a:srgbClr val="ADB6BE"/>
    </a:custClr>
    <a:custClr name="117-60%">
      <a:srgbClr val="DFC165"/>
    </a:custClr>
    <a:custClr name="262-60%">
      <a:srgbClr val="967E95"/>
    </a:custClr>
    <a:custClr name="7413-60%">
      <a:srgbClr val="DFB684"/>
    </a:custClr>
    <a:custClr name="7689-40%">
      <a:srgbClr val="A9D1E6"/>
    </a:custClr>
    <a:custClr name="377-40%">
      <a:srgbClr val="CBD799"/>
    </a:custClr>
    <a:custClr name="584-40%">
      <a:srgbClr val="EDEFBB"/>
    </a:custClr>
    <a:custClr name="3285-40%">
      <a:srgbClr val="99D5CC"/>
    </a:custClr>
    <a:custClr name="432-40%">
      <a:srgbClr val="AEB2B6"/>
    </a:custClr>
    <a:custClr name="558-40%">
      <a:srgbClr val="D7E5DD"/>
    </a:custClr>
    <a:custClr name="7544-40%">
      <a:srgbClr val="C8CFD3"/>
    </a:custClr>
    <a:custClr name="117-40%">
      <a:srgbClr val="DFD599"/>
    </a:custClr>
    <a:custClr name="262-40%">
      <a:srgbClr val="BAAAB9"/>
    </a:custClr>
    <a:custClr name="7413-40%">
      <a:srgbClr val="F1CFAD"/>
    </a:custClr>
  </a:custClrLst>
</a:theme>
</file>

<file path=ppt/theme/theme2.xml><?xml version="1.0" encoding="utf-8"?>
<a:theme xmlns:a="http://schemas.openxmlformats.org/drawingml/2006/main" name="FIAM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FIAM_4x3_Print_Presentation_Template.potx" id="{D4B482AB-DBC4-4338-A83E-6DED259207CC}" vid="{1B2AB397-1BE9-4CEC-BFC8-2DF4FF6FCD71}"/>
    </a:ext>
  </a:extLst>
</a:theme>
</file>

<file path=ppt/theme/theme3.xml><?xml version="1.0" encoding="utf-8"?>
<a:theme xmlns:a="http://schemas.openxmlformats.org/drawingml/2006/main" name="1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4.xml><?xml version="1.0" encoding="utf-8"?>
<a:theme xmlns:a="http://schemas.openxmlformats.org/drawingml/2006/main" name="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5.xml><?xml version="1.0" encoding="utf-8"?>
<a:theme xmlns:a="http://schemas.openxmlformats.org/drawingml/2006/main" name="2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CCEF3D91D22ACE438186238FFF1CB09E" ma:contentTypeVersion="14" ma:contentTypeDescription="Create a new document." ma:contentTypeScope="" ma:versionID="c79ec1d493eb04d9fd4a1dbeb5750a84">
  <xsd:schema xmlns:xsd="http://www.w3.org/2001/XMLSchema" xmlns:xs="http://www.w3.org/2001/XMLSchema" xmlns:p="http://schemas.microsoft.com/office/2006/metadata/properties" xmlns:ns3="ce58fa6d-59aa-4a1e-86f4-f01ff3b5879d" xmlns:ns4="1a2770c4-05ac-4cb9-a2e6-459c9f21914f" targetNamespace="http://schemas.microsoft.com/office/2006/metadata/properties" ma:root="true" ma:fieldsID="4e4a7ccec395c0472be40cc6a738eadf" ns3:_="" ns4:_="">
    <xsd:import namespace="ce58fa6d-59aa-4a1e-86f4-f01ff3b5879d"/>
    <xsd:import namespace="1a2770c4-05ac-4cb9-a2e6-459c9f21914f"/>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AutoKeyPoints" minOccurs="0"/>
                <xsd:element ref="ns3:MediaServiceKeyPoints"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e58fa6d-59aa-4a1e-86f4-f01ff3b5879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LengthInSeconds" ma:index="21"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1a2770c4-05ac-4cb9-a2e6-459c9f21914f"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AE733D2-AF66-47A1-BC83-11700C2A0BAD}">
  <ds:schemaRefs>
    <ds:schemaRef ds:uri="http://purl.org/dc/elements/1.1/"/>
    <ds:schemaRef ds:uri="http://www.w3.org/XML/1998/namespace"/>
    <ds:schemaRef ds:uri="http://schemas.microsoft.com/office/2006/documentManagement/types"/>
    <ds:schemaRef ds:uri="http://purl.org/dc/dcmitype/"/>
    <ds:schemaRef ds:uri="http://schemas.microsoft.com/office/infopath/2007/PartnerControls"/>
    <ds:schemaRef ds:uri="http://schemas.openxmlformats.org/package/2006/metadata/core-properties"/>
    <ds:schemaRef ds:uri="http://purl.org/dc/terms/"/>
    <ds:schemaRef ds:uri="1a2770c4-05ac-4cb9-a2e6-459c9f21914f"/>
    <ds:schemaRef ds:uri="ce58fa6d-59aa-4a1e-86f4-f01ff3b5879d"/>
    <ds:schemaRef ds:uri="http://schemas.microsoft.com/office/2006/metadata/properties"/>
  </ds:schemaRefs>
</ds:datastoreItem>
</file>

<file path=customXml/itemProps2.xml><?xml version="1.0" encoding="utf-8"?>
<ds:datastoreItem xmlns:ds="http://schemas.openxmlformats.org/officeDocument/2006/customXml" ds:itemID="{F58E2D9B-4C02-4B88-B322-69B430A63606}">
  <ds:schemaRefs>
    <ds:schemaRef ds:uri="http://schemas.microsoft.com/sharepoint/v3/contenttype/forms"/>
  </ds:schemaRefs>
</ds:datastoreItem>
</file>

<file path=customXml/itemProps3.xml><?xml version="1.0" encoding="utf-8"?>
<ds:datastoreItem xmlns:ds="http://schemas.openxmlformats.org/officeDocument/2006/customXml" ds:itemID="{CA67CE46-2FDB-43DC-81DA-9448C1A214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e58fa6d-59aa-4a1e-86f4-f01ff3b5879d"/>
    <ds:schemaRef ds:uri="1a2770c4-05ac-4cb9-a2e6-459c9f21914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blank</Template>
  <TotalTime>53183</TotalTime>
  <Words>581</Words>
  <Application>Microsoft Office PowerPoint</Application>
  <PresentationFormat>On-screen Show (4:3)</PresentationFormat>
  <Paragraphs>96</Paragraphs>
  <Slides>39</Slides>
  <Notes>3</Notes>
  <HiddenSlides>0</HiddenSlides>
  <MMClips>0</MMClips>
  <ScaleCrop>false</ScaleCrop>
  <HeadingPairs>
    <vt:vector size="6" baseType="variant">
      <vt:variant>
        <vt:lpstr>Fonts Used</vt:lpstr>
      </vt:variant>
      <vt:variant>
        <vt:i4>9</vt:i4>
      </vt:variant>
      <vt:variant>
        <vt:lpstr>Theme</vt:lpstr>
      </vt:variant>
      <vt:variant>
        <vt:i4>5</vt:i4>
      </vt:variant>
      <vt:variant>
        <vt:lpstr>Slide Titles</vt:lpstr>
      </vt:variant>
      <vt:variant>
        <vt:i4>39</vt:i4>
      </vt:variant>
    </vt:vector>
  </HeadingPairs>
  <TitlesOfParts>
    <vt:vector size="53" baseType="lpstr">
      <vt:lpstr>Arial</vt:lpstr>
      <vt:lpstr>Calibri</vt:lpstr>
      <vt:lpstr>Franklin Gothic Book</vt:lpstr>
      <vt:lpstr>Georgia</vt:lpstr>
      <vt:lpstr>Open Sans</vt:lpstr>
      <vt:lpstr>Open Sans Condensed Light</vt:lpstr>
      <vt:lpstr>PT Serif</vt:lpstr>
      <vt:lpstr>PT Serif Caption</vt:lpstr>
      <vt:lpstr>Wingdings 3</vt:lpstr>
      <vt:lpstr>1_FIAM107_External_Print_Presentation_TEMPLATE_8.24.16</vt:lpstr>
      <vt:lpstr>FIAM_External_Print_Presentation_4x3</vt:lpstr>
      <vt:lpstr>1_FIAM_Publishing_FINAL_May2020</vt:lpstr>
      <vt:lpstr>FIAM_Publishing_FINAL_May2020</vt:lpstr>
      <vt:lpstr>2_FIAM_Publishing_FINAL_May2020</vt:lpstr>
      <vt:lpstr>Economic &amp; NCCMT Government Portfolio Update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Elevated Global Recessionary Pressures to Begin 2023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NCCMT Government Portfolio Positioning</vt:lpstr>
      <vt:lpstr>PowerPoint Presentation</vt:lpstr>
      <vt:lpstr>PowerPoint Presentation</vt:lpstr>
    </vt:vector>
  </TitlesOfParts>
  <Company>Fidelity Investments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FIAM Presentation Template</dc:title>
  <dc:creator>Miller, William</dc:creator>
  <cp:keywords>2;#Prospect</cp:keywords>
  <cp:lastModifiedBy>Gary Porter</cp:lastModifiedBy>
  <cp:revision>3912</cp:revision>
  <cp:lastPrinted>2020-01-09T18:15:49Z</cp:lastPrinted>
  <dcterms:created xsi:type="dcterms:W3CDTF">2016-08-08T17:31:40Z</dcterms:created>
  <dcterms:modified xsi:type="dcterms:W3CDTF">2023-01-24T19:55:25Z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eviewStatus">
    <vt:lpwstr>Preview Created</vt:lpwstr>
  </property>
  <property fmtid="{D5CDD505-2E9C-101B-9397-08002B2CF9AE}" pid="3" name="UpdateSource">
    <vt:lpwstr>0</vt:lpwstr>
  </property>
  <property fmtid="{D5CDD505-2E9C-101B-9397-08002B2CF9AE}" pid="4" name="Job Number">
    <vt:lpwstr>201007-7986</vt:lpwstr>
  </property>
  <property fmtid="{D5CDD505-2E9C-101B-9397-08002B2CF9AE}" pid="5" name="ContentType">
    <vt:lpwstr>PowerPoint Document</vt:lpwstr>
  </property>
  <property fmtid="{D5CDD505-2E9C-101B-9397-08002B2CF9AE}" pid="6" name="Categories0">
    <vt:lpwstr>13;#|#!Standard Discipline Presentations!#|;#18;#|#!Standard Discipline Presentations!#||#!Pyramis Firm Level!#|;#1;#|#!_internal!#|</vt:lpwstr>
  </property>
  <property fmtid="{D5CDD505-2E9C-101B-9397-08002B2CF9AE}" pid="7" name="Expiration Date0">
    <vt:lpwstr>2010-10-31T00:00:00Z</vt:lpwstr>
  </property>
  <property fmtid="{D5CDD505-2E9C-101B-9397-08002B2CF9AE}" pid="8" name="ContentFileType">
    <vt:lpwstr>Content File</vt:lpwstr>
  </property>
  <property fmtid="{D5CDD505-2E9C-101B-9397-08002B2CF9AE}" pid="9" name="Status">
    <vt:lpwstr>Q2</vt:lpwstr>
  </property>
  <property fmtid="{D5CDD505-2E9C-101B-9397-08002B2CF9AE}" pid="10" name="PreviewPrefix">
    <vt:lpwstr>https://pyramis.xidocs.net/Content/contentpreview/standard discipline presentations/pyramis firm level/Pyramis Overview_1_256_320X240.jpg</vt:lpwstr>
  </property>
  <property fmtid="{D5CDD505-2E9C-101B-9397-08002B2CF9AE}" pid="11" name="LibraryContentId">
    <vt:lpwstr>1249</vt:lpwstr>
  </property>
  <property fmtid="{D5CDD505-2E9C-101B-9397-08002B2CF9AE}" pid="12" name="Content Owner0">
    <vt:lpwstr/>
  </property>
  <property fmtid="{D5CDD505-2E9C-101B-9397-08002B2CF9AE}" pid="13" name="_NewReviewCycle">
    <vt:lpwstr/>
  </property>
  <property fmtid="{D5CDD505-2E9C-101B-9397-08002B2CF9AE}" pid="14" name="ContentTypeId">
    <vt:lpwstr>0x010100CCEF3D91D22ACE438186238FFF1CB09E</vt:lpwstr>
  </property>
</Properties>
</file>