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8" r:id="rId3"/>
    <p:sldMasterId id="2147483674" r:id="rId4"/>
  </p:sldMasterIdLst>
  <p:sldIdLst>
    <p:sldId id="302" r:id="rId5"/>
    <p:sldId id="256" r:id="rId6"/>
    <p:sldId id="301" r:id="rId7"/>
    <p:sldId id="261" r:id="rId8"/>
    <p:sldId id="271" r:id="rId9"/>
    <p:sldId id="277" r:id="rId10"/>
    <p:sldId id="278" r:id="rId11"/>
    <p:sldId id="258" r:id="rId12"/>
    <p:sldId id="288" r:id="rId13"/>
    <p:sldId id="296"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100" d="100"/>
          <a:sy n="100" d="100"/>
        </p:scale>
        <p:origin x="96"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5C159-ABA1-3CDF-326F-ECDC9C4B13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A0DBBD-7244-6D2A-C1FD-50378A0111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67CF02-6D2D-321C-4D03-D39A6B00E27D}"/>
              </a:ext>
            </a:extLst>
          </p:cNvPr>
          <p:cNvSpPr>
            <a:spLocks noGrp="1"/>
          </p:cNvSpPr>
          <p:nvPr>
            <p:ph type="dt" sz="half" idx="10"/>
          </p:nvPr>
        </p:nvSpPr>
        <p:spPr/>
        <p:txBody>
          <a:bodyPr/>
          <a:lstStyle/>
          <a:p>
            <a:fld id="{014DDEBE-5F73-440A-A514-BFB61BFDA5A4}" type="datetimeFigureOut">
              <a:rPr lang="en-US" smtClean="0"/>
              <a:t>7/10/2024</a:t>
            </a:fld>
            <a:endParaRPr lang="en-US"/>
          </a:p>
        </p:txBody>
      </p:sp>
      <p:sp>
        <p:nvSpPr>
          <p:cNvPr id="5" name="Footer Placeholder 4">
            <a:extLst>
              <a:ext uri="{FF2B5EF4-FFF2-40B4-BE49-F238E27FC236}">
                <a16:creationId xmlns:a16="http://schemas.microsoft.com/office/drawing/2014/main" id="{D3224721-9613-1340-12E4-3CE136050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63BD9-A40E-4203-8EDC-FD36868F71BF}"/>
              </a:ext>
            </a:extLst>
          </p:cNvPr>
          <p:cNvSpPr>
            <a:spLocks noGrp="1"/>
          </p:cNvSpPr>
          <p:nvPr>
            <p:ph type="sldNum" sz="quarter" idx="12"/>
          </p:nvPr>
        </p:nvSpPr>
        <p:spPr/>
        <p:txBody>
          <a:bodyPr/>
          <a:lstStyle/>
          <a:p>
            <a:fld id="{C3EFE35D-14AF-4B7A-AFE2-6B2572D14676}" type="slidenum">
              <a:rPr lang="en-US" smtClean="0"/>
              <a:t>‹#›</a:t>
            </a:fld>
            <a:endParaRPr lang="en-US"/>
          </a:p>
        </p:txBody>
      </p:sp>
    </p:spTree>
    <p:extLst>
      <p:ext uri="{BB962C8B-B14F-4D97-AF65-F5344CB8AC3E}">
        <p14:creationId xmlns:p14="http://schemas.microsoft.com/office/powerpoint/2010/main" val="804324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4755-CDE7-6816-64BF-9CD6DC24C6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7E6604-6CF2-35AB-A1D1-28F65D531B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240B6-0225-E932-8630-B37AA56A3233}"/>
              </a:ext>
            </a:extLst>
          </p:cNvPr>
          <p:cNvSpPr>
            <a:spLocks noGrp="1"/>
          </p:cNvSpPr>
          <p:nvPr>
            <p:ph type="dt" sz="half" idx="10"/>
          </p:nvPr>
        </p:nvSpPr>
        <p:spPr/>
        <p:txBody>
          <a:bodyPr/>
          <a:lstStyle/>
          <a:p>
            <a:fld id="{014DDEBE-5F73-440A-A514-BFB61BFDA5A4}" type="datetimeFigureOut">
              <a:rPr lang="en-US" smtClean="0"/>
              <a:t>7/10/2024</a:t>
            </a:fld>
            <a:endParaRPr lang="en-US"/>
          </a:p>
        </p:txBody>
      </p:sp>
      <p:sp>
        <p:nvSpPr>
          <p:cNvPr id="5" name="Footer Placeholder 4">
            <a:extLst>
              <a:ext uri="{FF2B5EF4-FFF2-40B4-BE49-F238E27FC236}">
                <a16:creationId xmlns:a16="http://schemas.microsoft.com/office/drawing/2014/main" id="{4A2042C3-B5CB-4EA2-97E4-B73D85404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E5F3ED-7E56-84C2-08FA-05F83B718CF0}"/>
              </a:ext>
            </a:extLst>
          </p:cNvPr>
          <p:cNvSpPr>
            <a:spLocks noGrp="1"/>
          </p:cNvSpPr>
          <p:nvPr>
            <p:ph type="sldNum" sz="quarter" idx="12"/>
          </p:nvPr>
        </p:nvSpPr>
        <p:spPr/>
        <p:txBody>
          <a:bodyPr/>
          <a:lstStyle/>
          <a:p>
            <a:fld id="{C3EFE35D-14AF-4B7A-AFE2-6B2572D14676}" type="slidenum">
              <a:rPr lang="en-US" smtClean="0"/>
              <a:t>‹#›</a:t>
            </a:fld>
            <a:endParaRPr lang="en-US"/>
          </a:p>
        </p:txBody>
      </p:sp>
    </p:spTree>
    <p:extLst>
      <p:ext uri="{BB962C8B-B14F-4D97-AF65-F5344CB8AC3E}">
        <p14:creationId xmlns:p14="http://schemas.microsoft.com/office/powerpoint/2010/main" val="1845483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98030E-2ADF-B3CF-D10F-5FE73B2053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7D56E2-D4B6-C05C-B8F3-1A51FB21BB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95E7E-8AB4-EE1D-E6AA-CF0A8297D784}"/>
              </a:ext>
            </a:extLst>
          </p:cNvPr>
          <p:cNvSpPr>
            <a:spLocks noGrp="1"/>
          </p:cNvSpPr>
          <p:nvPr>
            <p:ph type="dt" sz="half" idx="10"/>
          </p:nvPr>
        </p:nvSpPr>
        <p:spPr/>
        <p:txBody>
          <a:bodyPr/>
          <a:lstStyle/>
          <a:p>
            <a:fld id="{014DDEBE-5F73-440A-A514-BFB61BFDA5A4}" type="datetimeFigureOut">
              <a:rPr lang="en-US" smtClean="0"/>
              <a:t>7/10/2024</a:t>
            </a:fld>
            <a:endParaRPr lang="en-US"/>
          </a:p>
        </p:txBody>
      </p:sp>
      <p:sp>
        <p:nvSpPr>
          <p:cNvPr id="5" name="Footer Placeholder 4">
            <a:extLst>
              <a:ext uri="{FF2B5EF4-FFF2-40B4-BE49-F238E27FC236}">
                <a16:creationId xmlns:a16="http://schemas.microsoft.com/office/drawing/2014/main" id="{D06F56AD-6757-CB1C-D569-1050AB07A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0472A-F40A-DD52-4BA0-7002BAC0B641}"/>
              </a:ext>
            </a:extLst>
          </p:cNvPr>
          <p:cNvSpPr>
            <a:spLocks noGrp="1"/>
          </p:cNvSpPr>
          <p:nvPr>
            <p:ph type="sldNum" sz="quarter" idx="12"/>
          </p:nvPr>
        </p:nvSpPr>
        <p:spPr/>
        <p:txBody>
          <a:bodyPr/>
          <a:lstStyle/>
          <a:p>
            <a:fld id="{C3EFE35D-14AF-4B7A-AFE2-6B2572D14676}" type="slidenum">
              <a:rPr lang="en-US" smtClean="0"/>
              <a:t>‹#›</a:t>
            </a:fld>
            <a:endParaRPr lang="en-US"/>
          </a:p>
        </p:txBody>
      </p:sp>
    </p:spTree>
    <p:extLst>
      <p:ext uri="{BB962C8B-B14F-4D97-AF65-F5344CB8AC3E}">
        <p14:creationId xmlns:p14="http://schemas.microsoft.com/office/powerpoint/2010/main" val="1269165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338555"/>
          </a:xfrm>
          <a:prstGeom prst="rect">
            <a:avLst/>
          </a:prstGeom>
        </p:spPr>
        <p:txBody>
          <a:bodyPr wrap="square" lIns="0" tIns="0" rIns="0" bIns="0">
            <a:spAutoFit/>
          </a:bodyPr>
          <a:lstStyle>
            <a:lvl1pPr>
              <a:defRPr sz="2200" b="1" i="0">
                <a:solidFill>
                  <a:srgbClr val="00467A"/>
                </a:solidFill>
                <a:latin typeface="AmplitudeTF"/>
                <a:cs typeface="AmplitudeTF"/>
              </a:defRPr>
            </a:lvl1pPr>
          </a:lstStyle>
          <a:p>
            <a:endParaRPr/>
          </a:p>
        </p:txBody>
      </p:sp>
      <p:sp>
        <p:nvSpPr>
          <p:cNvPr id="3" name="Holder 3"/>
          <p:cNvSpPr>
            <a:spLocks noGrp="1"/>
          </p:cNvSpPr>
          <p:nvPr>
            <p:ph type="subTitle" idx="4"/>
          </p:nvPr>
        </p:nvSpPr>
        <p:spPr>
          <a:xfrm>
            <a:off x="1828800" y="3840480"/>
            <a:ext cx="8534400" cy="338555"/>
          </a:xfrm>
          <a:prstGeom prst="rect">
            <a:avLst/>
          </a:prstGeom>
        </p:spPr>
        <p:txBody>
          <a:bodyPr wrap="square" lIns="0" tIns="0" rIns="0" bIns="0">
            <a:spAutoFit/>
          </a:bodyPr>
          <a:lstStyle>
            <a:lvl1pPr>
              <a:defRPr sz="2200" b="0" i="0">
                <a:solidFill>
                  <a:srgbClr val="231F20"/>
                </a:solidFill>
                <a:latin typeface="AmplitudeTF"/>
                <a:cs typeface="AmplitudeTF"/>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99252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01116" y="915099"/>
            <a:ext cx="9849485" cy="338555"/>
          </a:xfrm>
        </p:spPr>
        <p:txBody>
          <a:bodyPr lIns="0" tIns="0" rIns="0" bIns="0"/>
          <a:lstStyle>
            <a:lvl1pPr>
              <a:defRPr sz="2200" b="1" i="0">
                <a:solidFill>
                  <a:srgbClr val="00467A"/>
                </a:solidFill>
                <a:latin typeface="AmplitudeTF"/>
                <a:cs typeface="AmplitudeTF"/>
              </a:defRPr>
            </a:lvl1pPr>
          </a:lstStyle>
          <a:p>
            <a:endParaRPr/>
          </a:p>
        </p:txBody>
      </p:sp>
      <p:sp>
        <p:nvSpPr>
          <p:cNvPr id="3" name="Holder 3"/>
          <p:cNvSpPr>
            <a:spLocks noGrp="1"/>
          </p:cNvSpPr>
          <p:nvPr>
            <p:ph type="body" idx="1"/>
          </p:nvPr>
        </p:nvSpPr>
        <p:spPr>
          <a:xfrm>
            <a:off x="444500" y="2209796"/>
            <a:ext cx="11303000" cy="338555"/>
          </a:xfrm>
        </p:spPr>
        <p:txBody>
          <a:bodyPr lIns="0" tIns="0" rIns="0" bIns="0"/>
          <a:lstStyle>
            <a:lvl1pPr>
              <a:defRPr sz="2200" b="0" i="0">
                <a:solidFill>
                  <a:srgbClr val="231F20"/>
                </a:solidFill>
                <a:latin typeface="AmplitudeTF"/>
                <a:cs typeface="AmplitudeTF"/>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41633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13817" y="570483"/>
            <a:ext cx="11375391" cy="45720"/>
          </a:xfrm>
          <a:custGeom>
            <a:avLst/>
            <a:gdLst/>
            <a:ahLst/>
            <a:cxnLst/>
            <a:rect l="l" t="t" r="r" b="b"/>
            <a:pathLst>
              <a:path w="11375390" h="45720">
                <a:moveTo>
                  <a:pt x="11375136" y="0"/>
                </a:moveTo>
                <a:lnTo>
                  <a:pt x="0" y="0"/>
                </a:lnTo>
                <a:lnTo>
                  <a:pt x="0" y="45720"/>
                </a:lnTo>
                <a:lnTo>
                  <a:pt x="11375136" y="45720"/>
                </a:lnTo>
                <a:lnTo>
                  <a:pt x="11375136" y="0"/>
                </a:lnTo>
                <a:close/>
              </a:path>
            </a:pathLst>
          </a:custGeom>
          <a:solidFill>
            <a:srgbClr val="00467A"/>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841277" y="245405"/>
            <a:ext cx="367615" cy="152907"/>
          </a:xfrm>
          <a:prstGeom prst="rect">
            <a:avLst/>
          </a:prstGeom>
        </p:spPr>
      </p:pic>
      <p:pic>
        <p:nvPicPr>
          <p:cNvPr id="18" name="bg object 18"/>
          <p:cNvPicPr/>
          <p:nvPr/>
        </p:nvPicPr>
        <p:blipFill>
          <a:blip r:embed="rId3" cstate="print"/>
          <a:stretch>
            <a:fillRect/>
          </a:stretch>
        </p:blipFill>
        <p:spPr>
          <a:xfrm>
            <a:off x="1261074" y="228293"/>
            <a:ext cx="1902783" cy="186131"/>
          </a:xfrm>
          <a:prstGeom prst="rect">
            <a:avLst/>
          </a:prstGeom>
        </p:spPr>
      </p:pic>
      <p:sp>
        <p:nvSpPr>
          <p:cNvPr id="19" name="bg object 19"/>
          <p:cNvSpPr/>
          <p:nvPr/>
        </p:nvSpPr>
        <p:spPr>
          <a:xfrm>
            <a:off x="0" y="0"/>
            <a:ext cx="370840" cy="6858000"/>
          </a:xfrm>
          <a:custGeom>
            <a:avLst/>
            <a:gdLst/>
            <a:ahLst/>
            <a:cxnLst/>
            <a:rect l="l" t="t" r="r" b="b"/>
            <a:pathLst>
              <a:path w="370840" h="6858000">
                <a:moveTo>
                  <a:pt x="370332" y="0"/>
                </a:moveTo>
                <a:lnTo>
                  <a:pt x="0" y="0"/>
                </a:lnTo>
                <a:lnTo>
                  <a:pt x="0" y="6858000"/>
                </a:lnTo>
                <a:lnTo>
                  <a:pt x="370332" y="6858000"/>
                </a:lnTo>
                <a:lnTo>
                  <a:pt x="370332" y="0"/>
                </a:lnTo>
                <a:close/>
              </a:path>
            </a:pathLst>
          </a:custGeom>
          <a:solidFill>
            <a:srgbClr val="00467A"/>
          </a:solidFill>
        </p:spPr>
        <p:txBody>
          <a:bodyPr wrap="square" lIns="0" tIns="0" rIns="0" bIns="0" rtlCol="0"/>
          <a:lstStyle/>
          <a:p>
            <a:endParaRPr/>
          </a:p>
        </p:txBody>
      </p:sp>
      <p:pic>
        <p:nvPicPr>
          <p:cNvPr id="20" name="bg object 20"/>
          <p:cNvPicPr/>
          <p:nvPr/>
        </p:nvPicPr>
        <p:blipFill>
          <a:blip r:embed="rId4" cstate="print"/>
          <a:stretch>
            <a:fillRect/>
          </a:stretch>
        </p:blipFill>
        <p:spPr>
          <a:xfrm>
            <a:off x="9509510" y="6574882"/>
            <a:ext cx="2168823" cy="144229"/>
          </a:xfrm>
          <a:prstGeom prst="rect">
            <a:avLst/>
          </a:prstGeom>
        </p:spPr>
      </p:pic>
      <p:sp>
        <p:nvSpPr>
          <p:cNvPr id="2" name="Holder 2"/>
          <p:cNvSpPr>
            <a:spLocks noGrp="1"/>
          </p:cNvSpPr>
          <p:nvPr>
            <p:ph type="title"/>
          </p:nvPr>
        </p:nvSpPr>
        <p:spPr>
          <a:xfrm>
            <a:off x="801116" y="915099"/>
            <a:ext cx="9849485" cy="338555"/>
          </a:xfrm>
        </p:spPr>
        <p:txBody>
          <a:bodyPr lIns="0" tIns="0" rIns="0" bIns="0"/>
          <a:lstStyle>
            <a:lvl1pPr>
              <a:defRPr sz="2200" b="1" i="0">
                <a:solidFill>
                  <a:srgbClr val="00467A"/>
                </a:solidFill>
                <a:latin typeface="AmplitudeTF"/>
                <a:cs typeface="AmplitudeTF"/>
              </a:defRPr>
            </a:lvl1pPr>
          </a:lstStyle>
          <a:p>
            <a:endParaRPr/>
          </a:p>
        </p:txBody>
      </p:sp>
      <p:sp>
        <p:nvSpPr>
          <p:cNvPr id="3" name="Holder 3"/>
          <p:cNvSpPr>
            <a:spLocks noGrp="1"/>
          </p:cNvSpPr>
          <p:nvPr>
            <p:ph sz="half" idx="2"/>
          </p:nvPr>
        </p:nvSpPr>
        <p:spPr>
          <a:xfrm>
            <a:off x="801117" y="1320305"/>
            <a:ext cx="5278755" cy="230832"/>
          </a:xfrm>
          <a:prstGeom prst="rect">
            <a:avLst/>
          </a:prstGeom>
        </p:spPr>
        <p:txBody>
          <a:bodyPr wrap="square" lIns="0" tIns="0" rIns="0" bIns="0">
            <a:spAutoFit/>
          </a:bodyPr>
          <a:lstStyle>
            <a:lvl1pPr>
              <a:defRPr sz="1500" b="1" i="0">
                <a:solidFill>
                  <a:srgbClr val="00467A"/>
                </a:solidFill>
                <a:latin typeface="AmplitudeTF"/>
                <a:cs typeface="AmplitudeTF"/>
              </a:defRPr>
            </a:lvl1pPr>
          </a:lstStyle>
          <a:p>
            <a:endParaRPr/>
          </a:p>
        </p:txBody>
      </p:sp>
      <p:sp>
        <p:nvSpPr>
          <p:cNvPr id="4" name="Holder 4"/>
          <p:cNvSpPr>
            <a:spLocks noGrp="1"/>
          </p:cNvSpPr>
          <p:nvPr>
            <p:ph sz="half" idx="3"/>
          </p:nvPr>
        </p:nvSpPr>
        <p:spPr>
          <a:xfrm>
            <a:off x="7805421" y="1482090"/>
            <a:ext cx="4164329" cy="338554"/>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75085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01116" y="915099"/>
            <a:ext cx="9849485" cy="338555"/>
          </a:xfrm>
        </p:spPr>
        <p:txBody>
          <a:bodyPr lIns="0" tIns="0" rIns="0" bIns="0"/>
          <a:lstStyle>
            <a:lvl1pPr>
              <a:defRPr sz="2200" b="1" i="0">
                <a:solidFill>
                  <a:srgbClr val="00467A"/>
                </a:solidFill>
                <a:latin typeface="AmplitudeTF"/>
                <a:cs typeface="AmplitudeTF"/>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17850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522201" y="6574882"/>
            <a:ext cx="2168819" cy="144229"/>
          </a:xfrm>
          <a:prstGeom prst="rect">
            <a:avLst/>
          </a:prstGeom>
        </p:spPr>
      </p:pic>
      <p:sp>
        <p:nvSpPr>
          <p:cNvPr id="17" name="bg object 17"/>
          <p:cNvSpPr/>
          <p:nvPr/>
        </p:nvSpPr>
        <p:spPr>
          <a:xfrm>
            <a:off x="813817" y="570483"/>
            <a:ext cx="11375391" cy="45720"/>
          </a:xfrm>
          <a:custGeom>
            <a:avLst/>
            <a:gdLst/>
            <a:ahLst/>
            <a:cxnLst/>
            <a:rect l="l" t="t" r="r" b="b"/>
            <a:pathLst>
              <a:path w="11375390" h="45720">
                <a:moveTo>
                  <a:pt x="11375136" y="0"/>
                </a:moveTo>
                <a:lnTo>
                  <a:pt x="0" y="0"/>
                </a:lnTo>
                <a:lnTo>
                  <a:pt x="0" y="45720"/>
                </a:lnTo>
                <a:lnTo>
                  <a:pt x="11375136" y="45720"/>
                </a:lnTo>
                <a:lnTo>
                  <a:pt x="11375136" y="0"/>
                </a:lnTo>
                <a:close/>
              </a:path>
            </a:pathLst>
          </a:custGeom>
          <a:solidFill>
            <a:srgbClr val="00467A"/>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841277" y="245405"/>
            <a:ext cx="367615" cy="152907"/>
          </a:xfrm>
          <a:prstGeom prst="rect">
            <a:avLst/>
          </a:prstGeom>
        </p:spPr>
      </p:pic>
      <p:pic>
        <p:nvPicPr>
          <p:cNvPr id="19" name="bg object 19"/>
          <p:cNvPicPr/>
          <p:nvPr/>
        </p:nvPicPr>
        <p:blipFill>
          <a:blip r:embed="rId4" cstate="print"/>
          <a:stretch>
            <a:fillRect/>
          </a:stretch>
        </p:blipFill>
        <p:spPr>
          <a:xfrm>
            <a:off x="1261074" y="228293"/>
            <a:ext cx="1902783" cy="186131"/>
          </a:xfrm>
          <a:prstGeom prst="rect">
            <a:avLst/>
          </a:prstGeom>
        </p:spPr>
      </p:pic>
      <p:sp>
        <p:nvSpPr>
          <p:cNvPr id="20" name="bg object 20"/>
          <p:cNvSpPr/>
          <p:nvPr/>
        </p:nvSpPr>
        <p:spPr>
          <a:xfrm>
            <a:off x="0" y="0"/>
            <a:ext cx="370840" cy="6858000"/>
          </a:xfrm>
          <a:custGeom>
            <a:avLst/>
            <a:gdLst/>
            <a:ahLst/>
            <a:cxnLst/>
            <a:rect l="l" t="t" r="r" b="b"/>
            <a:pathLst>
              <a:path w="370840" h="6858000">
                <a:moveTo>
                  <a:pt x="370332" y="0"/>
                </a:moveTo>
                <a:lnTo>
                  <a:pt x="0" y="0"/>
                </a:lnTo>
                <a:lnTo>
                  <a:pt x="0" y="6858000"/>
                </a:lnTo>
                <a:lnTo>
                  <a:pt x="370332" y="6858000"/>
                </a:lnTo>
                <a:lnTo>
                  <a:pt x="370332" y="0"/>
                </a:lnTo>
                <a:close/>
              </a:path>
            </a:pathLst>
          </a:custGeom>
          <a:solidFill>
            <a:srgbClr val="00467A"/>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43972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Disclaimer">
    <p:spTree>
      <p:nvGrpSpPr>
        <p:cNvPr id="1" name=""/>
        <p:cNvGrpSpPr/>
        <p:nvPr/>
      </p:nvGrpSpPr>
      <p:grpSpPr>
        <a:xfrm>
          <a:off x="0" y="0"/>
          <a:ext cx="0" cy="0"/>
          <a:chOff x="0" y="0"/>
          <a:chExt cx="0" cy="0"/>
        </a:xfrm>
      </p:grpSpPr>
      <p:sp>
        <p:nvSpPr>
          <p:cNvPr id="2" name="Title 1"/>
          <p:cNvSpPr>
            <a:spLocks noGrp="1"/>
          </p:cNvSpPr>
          <p:nvPr>
            <p:ph type="title"/>
          </p:nvPr>
        </p:nvSpPr>
        <p:spPr>
          <a:xfrm>
            <a:off x="801116" y="915098"/>
            <a:ext cx="9849485" cy="338554"/>
          </a:xfrm>
        </p:spPr>
        <p:txBody>
          <a:bodyPr/>
          <a:lstStyle/>
          <a:p>
            <a:r>
              <a:rPr lang="en-US"/>
              <a:t>Click to edit Master title style</a:t>
            </a:r>
          </a:p>
        </p:txBody>
      </p:sp>
      <p:sp>
        <p:nvSpPr>
          <p:cNvPr id="3" name="Content1"/>
          <p:cNvSpPr>
            <a:spLocks noGrp="1"/>
          </p:cNvSpPr>
          <p:nvPr>
            <p:ph type="body" idx="10"/>
          </p:nvPr>
        </p:nvSpPr>
        <p:spPr>
          <a:xfrm>
            <a:off x="576351" y="1589445"/>
            <a:ext cx="11039303" cy="4437529"/>
          </a:xfrm>
        </p:spPr>
        <p:txBody>
          <a:bodyPr vert="horz" wrap="square" lIns="91440" tIns="36576" rIns="36576" bIns="36576" anchor="t">
            <a:noAutofit/>
          </a:bodyPr>
          <a:lstStyle>
            <a:lvl1pPr marL="2801" indent="0" algn="l">
              <a:lnSpc>
                <a:spcPct val="110000"/>
              </a:lnSpc>
              <a:spcBef>
                <a:spcPct val="0"/>
              </a:spcBef>
              <a:buFontTx/>
              <a:buNone/>
              <a:defRPr sz="1059" b="0" i="0">
                <a:solidFill>
                  <a:schemeClr val="tx2"/>
                </a:solidFill>
                <a:latin typeface="Arial"/>
              </a:defRPr>
            </a:lvl1pPr>
            <a:lvl2pPr marL="0" indent="0" algn="l">
              <a:lnSpc>
                <a:spcPct val="110000"/>
              </a:lnSpc>
              <a:spcBef>
                <a:spcPct val="0"/>
              </a:spcBef>
              <a:buFontTx/>
              <a:buNone/>
              <a:defRPr sz="1059" b="0" i="0">
                <a:solidFill>
                  <a:schemeClr val="tx2"/>
                </a:solidFill>
                <a:latin typeface="Arial"/>
              </a:defRPr>
            </a:lvl2pPr>
            <a:lvl3pPr marL="185570" indent="0" algn="l">
              <a:lnSpc>
                <a:spcPct val="110000"/>
              </a:lnSpc>
              <a:spcBef>
                <a:spcPct val="0"/>
              </a:spcBef>
              <a:buFontTx/>
              <a:buNone/>
              <a:defRPr sz="1059" b="0" i="0">
                <a:solidFill>
                  <a:schemeClr val="tx2"/>
                </a:solidFill>
                <a:latin typeface="Arial"/>
              </a:defRPr>
            </a:lvl3pPr>
            <a:lvl4pPr marL="371140" indent="0" algn="l">
              <a:lnSpc>
                <a:spcPct val="110000"/>
              </a:lnSpc>
              <a:spcBef>
                <a:spcPct val="0"/>
              </a:spcBef>
              <a:buFontTx/>
              <a:buNone/>
              <a:defRPr sz="1059" b="0" i="0">
                <a:solidFill>
                  <a:schemeClr val="tx2"/>
                </a:solidFill>
                <a:latin typeface="Arial"/>
              </a:defRPr>
            </a:lvl4pPr>
            <a:lvl5pPr marL="572846" indent="0" algn="l">
              <a:lnSpc>
                <a:spcPct val="110000"/>
              </a:lnSpc>
              <a:spcBef>
                <a:spcPct val="0"/>
              </a:spcBef>
              <a:buFontTx/>
              <a:buNone/>
              <a:defRPr sz="1059" b="0" i="0">
                <a:solidFill>
                  <a:schemeClr val="tx2"/>
                </a:solidFill>
                <a:latin typeface="Aria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85354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7" name="Text Placeholder 26"/>
          <p:cNvSpPr>
            <a:spLocks noGrp="1"/>
          </p:cNvSpPr>
          <p:nvPr>
            <p:ph type="body" sz="quarter" idx="10" hasCustomPrompt="1"/>
          </p:nvPr>
        </p:nvSpPr>
        <p:spPr>
          <a:xfrm>
            <a:off x="916516" y="973863"/>
            <a:ext cx="10424160" cy="609600"/>
          </a:xfrm>
        </p:spPr>
        <p:txBody>
          <a:bodyPr vert="horz" wrap="square" lIns="0" tIns="0" rIns="0" bIns="0" rtlCol="0" anchor="t">
            <a:noAutofit/>
          </a:bodyPr>
          <a:lstStyle>
            <a:lvl1pPr>
              <a:defRPr lang="en-US" sz="2667" b="1" dirty="0">
                <a:solidFill>
                  <a:schemeClr val="bg2"/>
                </a:solidFill>
                <a:latin typeface="+mj-lt"/>
                <a:ea typeface="+mj-ea"/>
                <a:cs typeface="+mj-cs"/>
              </a:defRPr>
            </a:lvl1pPr>
          </a:lstStyle>
          <a:p>
            <a:pPr lvl="0">
              <a:spcBef>
                <a:spcPct val="0"/>
              </a:spcBef>
            </a:pPr>
            <a:r>
              <a:rPr lang="en-US" dirty="0"/>
              <a:t>Add a Punchy Title</a:t>
            </a:r>
          </a:p>
        </p:txBody>
      </p:sp>
    </p:spTree>
    <p:extLst>
      <p:ext uri="{BB962C8B-B14F-4D97-AF65-F5344CB8AC3E}">
        <p14:creationId xmlns:p14="http://schemas.microsoft.com/office/powerpoint/2010/main" val="1543083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338555"/>
          </a:xfrm>
          <a:prstGeom prst="rect">
            <a:avLst/>
          </a:prstGeom>
        </p:spPr>
        <p:txBody>
          <a:bodyPr wrap="square" lIns="0" tIns="0" rIns="0" bIns="0">
            <a:spAutoFit/>
          </a:bodyPr>
          <a:lstStyle>
            <a:lvl1pPr>
              <a:defRPr sz="2200" b="1" i="0">
                <a:solidFill>
                  <a:srgbClr val="00467A"/>
                </a:solidFill>
                <a:latin typeface="AmplitudeTF"/>
                <a:cs typeface="AmplitudeTF"/>
              </a:defRPr>
            </a:lvl1pPr>
          </a:lstStyle>
          <a:p>
            <a:endParaRPr/>
          </a:p>
        </p:txBody>
      </p:sp>
      <p:sp>
        <p:nvSpPr>
          <p:cNvPr id="3" name="Holder 3"/>
          <p:cNvSpPr>
            <a:spLocks noGrp="1"/>
          </p:cNvSpPr>
          <p:nvPr>
            <p:ph type="subTitle" idx="4"/>
          </p:nvPr>
        </p:nvSpPr>
        <p:spPr>
          <a:xfrm>
            <a:off x="1828800" y="3840480"/>
            <a:ext cx="8534400" cy="246221"/>
          </a:xfrm>
          <a:prstGeom prst="rect">
            <a:avLst/>
          </a:prstGeom>
        </p:spPr>
        <p:txBody>
          <a:bodyPr wrap="square" lIns="0" tIns="0" rIns="0" bIns="0">
            <a:spAutoFit/>
          </a:bodyPr>
          <a:lstStyle>
            <a:lvl1pPr>
              <a:defRPr sz="1600" b="0" i="0">
                <a:solidFill>
                  <a:srgbClr val="231F20"/>
                </a:solidFill>
                <a:latin typeface="AmplitudeTF"/>
                <a:cs typeface="AmplitudeTF"/>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4791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5B228-85C2-A0FE-0E68-30D99FEA80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EC4C1F-BBD6-3FE7-C2A5-4E7878A54B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BD5863-D323-5797-38EA-63CCF9DE980F}"/>
              </a:ext>
            </a:extLst>
          </p:cNvPr>
          <p:cNvSpPr>
            <a:spLocks noGrp="1"/>
          </p:cNvSpPr>
          <p:nvPr>
            <p:ph type="dt" sz="half" idx="10"/>
          </p:nvPr>
        </p:nvSpPr>
        <p:spPr/>
        <p:txBody>
          <a:bodyPr/>
          <a:lstStyle/>
          <a:p>
            <a:fld id="{014DDEBE-5F73-440A-A514-BFB61BFDA5A4}" type="datetimeFigureOut">
              <a:rPr lang="en-US" smtClean="0"/>
              <a:t>7/10/2024</a:t>
            </a:fld>
            <a:endParaRPr lang="en-US"/>
          </a:p>
        </p:txBody>
      </p:sp>
      <p:sp>
        <p:nvSpPr>
          <p:cNvPr id="5" name="Footer Placeholder 4">
            <a:extLst>
              <a:ext uri="{FF2B5EF4-FFF2-40B4-BE49-F238E27FC236}">
                <a16:creationId xmlns:a16="http://schemas.microsoft.com/office/drawing/2014/main" id="{90A203CC-7105-4D41-14AB-64248E2FF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B1BD4-32DC-C1DB-60F5-CF70EECB5F72}"/>
              </a:ext>
            </a:extLst>
          </p:cNvPr>
          <p:cNvSpPr>
            <a:spLocks noGrp="1"/>
          </p:cNvSpPr>
          <p:nvPr>
            <p:ph type="sldNum" sz="quarter" idx="12"/>
          </p:nvPr>
        </p:nvSpPr>
        <p:spPr/>
        <p:txBody>
          <a:bodyPr/>
          <a:lstStyle/>
          <a:p>
            <a:fld id="{C3EFE35D-14AF-4B7A-AFE2-6B2572D14676}" type="slidenum">
              <a:rPr lang="en-US" smtClean="0"/>
              <a:t>‹#›</a:t>
            </a:fld>
            <a:endParaRPr lang="en-US"/>
          </a:p>
        </p:txBody>
      </p:sp>
    </p:spTree>
    <p:extLst>
      <p:ext uri="{BB962C8B-B14F-4D97-AF65-F5344CB8AC3E}">
        <p14:creationId xmlns:p14="http://schemas.microsoft.com/office/powerpoint/2010/main" val="3132290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12545" y="927799"/>
            <a:ext cx="3799840" cy="338555"/>
          </a:xfrm>
        </p:spPr>
        <p:txBody>
          <a:bodyPr lIns="0" tIns="0" rIns="0" bIns="0"/>
          <a:lstStyle>
            <a:lvl1pPr>
              <a:defRPr sz="2200" b="1" i="0">
                <a:solidFill>
                  <a:srgbClr val="00467A"/>
                </a:solidFill>
                <a:latin typeface="AmplitudeTF"/>
                <a:cs typeface="AmplitudeTF"/>
              </a:defRPr>
            </a:lvl1pPr>
          </a:lstStyle>
          <a:p>
            <a:endParaRPr/>
          </a:p>
        </p:txBody>
      </p:sp>
      <p:sp>
        <p:nvSpPr>
          <p:cNvPr id="3" name="Holder 3"/>
          <p:cNvSpPr>
            <a:spLocks noGrp="1"/>
          </p:cNvSpPr>
          <p:nvPr>
            <p:ph type="body" idx="1"/>
          </p:nvPr>
        </p:nvSpPr>
        <p:spPr>
          <a:xfrm>
            <a:off x="5826506" y="1523496"/>
            <a:ext cx="5877559" cy="246221"/>
          </a:xfrm>
        </p:spPr>
        <p:txBody>
          <a:bodyPr lIns="0" tIns="0" rIns="0" bIns="0"/>
          <a:lstStyle>
            <a:lvl1pPr>
              <a:defRPr sz="1600" b="0" i="0">
                <a:solidFill>
                  <a:srgbClr val="231F20"/>
                </a:solidFill>
                <a:latin typeface="AmplitudeTF"/>
                <a:cs typeface="AmplitudeTF"/>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56474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522201" y="6574882"/>
            <a:ext cx="2168819" cy="144229"/>
          </a:xfrm>
          <a:prstGeom prst="rect">
            <a:avLst/>
          </a:prstGeom>
        </p:spPr>
      </p:pic>
      <p:sp>
        <p:nvSpPr>
          <p:cNvPr id="17" name="bg object 17"/>
          <p:cNvSpPr/>
          <p:nvPr/>
        </p:nvSpPr>
        <p:spPr>
          <a:xfrm>
            <a:off x="0" y="0"/>
            <a:ext cx="370840" cy="6858000"/>
          </a:xfrm>
          <a:custGeom>
            <a:avLst/>
            <a:gdLst/>
            <a:ahLst/>
            <a:cxnLst/>
            <a:rect l="l" t="t" r="r" b="b"/>
            <a:pathLst>
              <a:path w="370840" h="6858000">
                <a:moveTo>
                  <a:pt x="370332" y="0"/>
                </a:moveTo>
                <a:lnTo>
                  <a:pt x="0" y="0"/>
                </a:lnTo>
                <a:lnTo>
                  <a:pt x="0" y="6858000"/>
                </a:lnTo>
                <a:lnTo>
                  <a:pt x="370332" y="6858000"/>
                </a:lnTo>
                <a:lnTo>
                  <a:pt x="370332" y="0"/>
                </a:lnTo>
                <a:close/>
              </a:path>
            </a:pathLst>
          </a:custGeom>
          <a:solidFill>
            <a:srgbClr val="00467A"/>
          </a:solidFill>
        </p:spPr>
        <p:txBody>
          <a:bodyPr wrap="square" lIns="0" tIns="0" rIns="0" bIns="0" rtlCol="0"/>
          <a:lstStyle/>
          <a:p>
            <a:endParaRPr/>
          </a:p>
        </p:txBody>
      </p:sp>
      <p:sp>
        <p:nvSpPr>
          <p:cNvPr id="18" name="bg object 18"/>
          <p:cNvSpPr/>
          <p:nvPr/>
        </p:nvSpPr>
        <p:spPr>
          <a:xfrm>
            <a:off x="813817" y="570483"/>
            <a:ext cx="11375391" cy="45720"/>
          </a:xfrm>
          <a:custGeom>
            <a:avLst/>
            <a:gdLst/>
            <a:ahLst/>
            <a:cxnLst/>
            <a:rect l="l" t="t" r="r" b="b"/>
            <a:pathLst>
              <a:path w="11375390" h="45720">
                <a:moveTo>
                  <a:pt x="11375136" y="0"/>
                </a:moveTo>
                <a:lnTo>
                  <a:pt x="0" y="0"/>
                </a:lnTo>
                <a:lnTo>
                  <a:pt x="0" y="45720"/>
                </a:lnTo>
                <a:lnTo>
                  <a:pt x="11375136" y="45720"/>
                </a:lnTo>
                <a:lnTo>
                  <a:pt x="11375136" y="0"/>
                </a:lnTo>
                <a:close/>
              </a:path>
            </a:pathLst>
          </a:custGeom>
          <a:solidFill>
            <a:srgbClr val="00467A"/>
          </a:solidFill>
        </p:spPr>
        <p:txBody>
          <a:bodyPr wrap="square" lIns="0" tIns="0" rIns="0" bIns="0" rtlCol="0"/>
          <a:lstStyle/>
          <a:p>
            <a:endParaRPr/>
          </a:p>
        </p:txBody>
      </p:sp>
      <p:sp>
        <p:nvSpPr>
          <p:cNvPr id="2" name="Holder 2"/>
          <p:cNvSpPr>
            <a:spLocks noGrp="1"/>
          </p:cNvSpPr>
          <p:nvPr>
            <p:ph type="title"/>
          </p:nvPr>
        </p:nvSpPr>
        <p:spPr>
          <a:xfrm>
            <a:off x="812545" y="927799"/>
            <a:ext cx="3799840" cy="338555"/>
          </a:xfrm>
        </p:spPr>
        <p:txBody>
          <a:bodyPr lIns="0" tIns="0" rIns="0" bIns="0"/>
          <a:lstStyle>
            <a:lvl1pPr>
              <a:defRPr sz="2200" b="1" i="0">
                <a:solidFill>
                  <a:srgbClr val="00467A"/>
                </a:solidFill>
                <a:latin typeface="AmplitudeTF"/>
                <a:cs typeface="AmplitudeTF"/>
              </a:defRPr>
            </a:lvl1pPr>
          </a:lstStyle>
          <a:p>
            <a:endParaRPr/>
          </a:p>
        </p:txBody>
      </p:sp>
      <p:sp>
        <p:nvSpPr>
          <p:cNvPr id="3" name="Holder 3"/>
          <p:cNvSpPr>
            <a:spLocks noGrp="1"/>
          </p:cNvSpPr>
          <p:nvPr>
            <p:ph sz="half" idx="2"/>
          </p:nvPr>
        </p:nvSpPr>
        <p:spPr>
          <a:xfrm>
            <a:off x="801117" y="1320305"/>
            <a:ext cx="5278755" cy="230832"/>
          </a:xfrm>
          <a:prstGeom prst="rect">
            <a:avLst/>
          </a:prstGeom>
        </p:spPr>
        <p:txBody>
          <a:bodyPr wrap="square" lIns="0" tIns="0" rIns="0" bIns="0">
            <a:spAutoFit/>
          </a:bodyPr>
          <a:lstStyle>
            <a:lvl1pPr>
              <a:defRPr sz="1500" b="1" i="0">
                <a:solidFill>
                  <a:srgbClr val="00467A"/>
                </a:solidFill>
                <a:latin typeface="AmplitudeTF"/>
                <a:cs typeface="AmplitudeTF"/>
              </a:defRPr>
            </a:lvl1pPr>
          </a:lstStyle>
          <a:p>
            <a:endParaRPr/>
          </a:p>
        </p:txBody>
      </p:sp>
      <p:sp>
        <p:nvSpPr>
          <p:cNvPr id="4" name="Holder 4"/>
          <p:cNvSpPr>
            <a:spLocks noGrp="1"/>
          </p:cNvSpPr>
          <p:nvPr>
            <p:ph sz="half" idx="3"/>
          </p:nvPr>
        </p:nvSpPr>
        <p:spPr>
          <a:xfrm>
            <a:off x="6278880" y="1577341"/>
            <a:ext cx="5303520" cy="24622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67466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13817" y="570483"/>
            <a:ext cx="11375391" cy="45720"/>
          </a:xfrm>
          <a:custGeom>
            <a:avLst/>
            <a:gdLst/>
            <a:ahLst/>
            <a:cxnLst/>
            <a:rect l="l" t="t" r="r" b="b"/>
            <a:pathLst>
              <a:path w="11375390" h="45720">
                <a:moveTo>
                  <a:pt x="11375136" y="0"/>
                </a:moveTo>
                <a:lnTo>
                  <a:pt x="0" y="0"/>
                </a:lnTo>
                <a:lnTo>
                  <a:pt x="0" y="45720"/>
                </a:lnTo>
                <a:lnTo>
                  <a:pt x="11375136" y="45720"/>
                </a:lnTo>
                <a:lnTo>
                  <a:pt x="11375136" y="0"/>
                </a:lnTo>
                <a:close/>
              </a:path>
            </a:pathLst>
          </a:custGeom>
          <a:solidFill>
            <a:srgbClr val="00467A"/>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841277" y="245405"/>
            <a:ext cx="367615" cy="152907"/>
          </a:xfrm>
          <a:prstGeom prst="rect">
            <a:avLst/>
          </a:prstGeom>
        </p:spPr>
      </p:pic>
      <p:pic>
        <p:nvPicPr>
          <p:cNvPr id="18" name="bg object 18"/>
          <p:cNvPicPr/>
          <p:nvPr/>
        </p:nvPicPr>
        <p:blipFill>
          <a:blip r:embed="rId3" cstate="print"/>
          <a:stretch>
            <a:fillRect/>
          </a:stretch>
        </p:blipFill>
        <p:spPr>
          <a:xfrm>
            <a:off x="1261074" y="228293"/>
            <a:ext cx="1902783" cy="186131"/>
          </a:xfrm>
          <a:prstGeom prst="rect">
            <a:avLst/>
          </a:prstGeom>
        </p:spPr>
      </p:pic>
      <p:sp>
        <p:nvSpPr>
          <p:cNvPr id="19" name="bg object 19"/>
          <p:cNvSpPr/>
          <p:nvPr/>
        </p:nvSpPr>
        <p:spPr>
          <a:xfrm>
            <a:off x="0" y="0"/>
            <a:ext cx="370840" cy="6858000"/>
          </a:xfrm>
          <a:custGeom>
            <a:avLst/>
            <a:gdLst/>
            <a:ahLst/>
            <a:cxnLst/>
            <a:rect l="l" t="t" r="r" b="b"/>
            <a:pathLst>
              <a:path w="370840" h="6858000">
                <a:moveTo>
                  <a:pt x="370332" y="0"/>
                </a:moveTo>
                <a:lnTo>
                  <a:pt x="0" y="0"/>
                </a:lnTo>
                <a:lnTo>
                  <a:pt x="0" y="6858000"/>
                </a:lnTo>
                <a:lnTo>
                  <a:pt x="370332" y="6858000"/>
                </a:lnTo>
                <a:lnTo>
                  <a:pt x="370332" y="0"/>
                </a:lnTo>
                <a:close/>
              </a:path>
            </a:pathLst>
          </a:custGeom>
          <a:solidFill>
            <a:srgbClr val="00467A"/>
          </a:solidFill>
        </p:spPr>
        <p:txBody>
          <a:bodyPr wrap="square" lIns="0" tIns="0" rIns="0" bIns="0" rtlCol="0"/>
          <a:lstStyle/>
          <a:p>
            <a:endParaRPr/>
          </a:p>
        </p:txBody>
      </p:sp>
      <p:pic>
        <p:nvPicPr>
          <p:cNvPr id="20" name="bg object 20"/>
          <p:cNvPicPr/>
          <p:nvPr/>
        </p:nvPicPr>
        <p:blipFill>
          <a:blip r:embed="rId4" cstate="print"/>
          <a:stretch>
            <a:fillRect/>
          </a:stretch>
        </p:blipFill>
        <p:spPr>
          <a:xfrm>
            <a:off x="9509510" y="6574882"/>
            <a:ext cx="2168823" cy="144229"/>
          </a:xfrm>
          <a:prstGeom prst="rect">
            <a:avLst/>
          </a:prstGeom>
        </p:spPr>
      </p:pic>
      <p:sp>
        <p:nvSpPr>
          <p:cNvPr id="2" name="Holder 2"/>
          <p:cNvSpPr>
            <a:spLocks noGrp="1"/>
          </p:cNvSpPr>
          <p:nvPr>
            <p:ph type="title"/>
          </p:nvPr>
        </p:nvSpPr>
        <p:spPr>
          <a:xfrm>
            <a:off x="812545" y="927799"/>
            <a:ext cx="3799840" cy="338555"/>
          </a:xfrm>
        </p:spPr>
        <p:txBody>
          <a:bodyPr lIns="0" tIns="0" rIns="0" bIns="0"/>
          <a:lstStyle>
            <a:lvl1pPr>
              <a:defRPr sz="2200" b="1" i="0">
                <a:solidFill>
                  <a:srgbClr val="00467A"/>
                </a:solidFill>
                <a:latin typeface="AmplitudeTF"/>
                <a:cs typeface="AmplitudeTF"/>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01136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37876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256976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891494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938720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058914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643264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6565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95AA0-6F22-DB5F-DA54-E7D25EC91B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838433-206D-4E15-24EE-4519181EB9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6570FB-D8C4-48C7-89B7-E5FB4EF9C6F5}"/>
              </a:ext>
            </a:extLst>
          </p:cNvPr>
          <p:cNvSpPr>
            <a:spLocks noGrp="1"/>
          </p:cNvSpPr>
          <p:nvPr>
            <p:ph type="dt" sz="half" idx="10"/>
          </p:nvPr>
        </p:nvSpPr>
        <p:spPr/>
        <p:txBody>
          <a:bodyPr/>
          <a:lstStyle/>
          <a:p>
            <a:fld id="{014DDEBE-5F73-440A-A514-BFB61BFDA5A4}" type="datetimeFigureOut">
              <a:rPr lang="en-US" smtClean="0"/>
              <a:t>7/10/2024</a:t>
            </a:fld>
            <a:endParaRPr lang="en-US"/>
          </a:p>
        </p:txBody>
      </p:sp>
      <p:sp>
        <p:nvSpPr>
          <p:cNvPr id="5" name="Footer Placeholder 4">
            <a:extLst>
              <a:ext uri="{FF2B5EF4-FFF2-40B4-BE49-F238E27FC236}">
                <a16:creationId xmlns:a16="http://schemas.microsoft.com/office/drawing/2014/main" id="{1D4519E8-797A-27C5-9B7A-C06BA6CBD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395D5-392B-A888-62C3-A88BCE1D3CB5}"/>
              </a:ext>
            </a:extLst>
          </p:cNvPr>
          <p:cNvSpPr>
            <a:spLocks noGrp="1"/>
          </p:cNvSpPr>
          <p:nvPr>
            <p:ph type="sldNum" sz="quarter" idx="12"/>
          </p:nvPr>
        </p:nvSpPr>
        <p:spPr/>
        <p:txBody>
          <a:bodyPr/>
          <a:lstStyle/>
          <a:p>
            <a:fld id="{C3EFE35D-14AF-4B7A-AFE2-6B2572D14676}" type="slidenum">
              <a:rPr lang="en-US" smtClean="0"/>
              <a:t>‹#›</a:t>
            </a:fld>
            <a:endParaRPr lang="en-US"/>
          </a:p>
        </p:txBody>
      </p:sp>
    </p:spTree>
    <p:extLst>
      <p:ext uri="{BB962C8B-B14F-4D97-AF65-F5344CB8AC3E}">
        <p14:creationId xmlns:p14="http://schemas.microsoft.com/office/powerpoint/2010/main" val="29266241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3682955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05784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77004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81909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058010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570266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743110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40011364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555390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71276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373A-1BBE-A5DC-6EE4-70BE5ACC60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5EC9A4-3BF4-9BFD-C4B8-16B68ADEF2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6D216C-37D4-0460-33FD-8385BED9F3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377745-A074-92A4-1F43-E98292EAE9DD}"/>
              </a:ext>
            </a:extLst>
          </p:cNvPr>
          <p:cNvSpPr>
            <a:spLocks noGrp="1"/>
          </p:cNvSpPr>
          <p:nvPr>
            <p:ph type="dt" sz="half" idx="10"/>
          </p:nvPr>
        </p:nvSpPr>
        <p:spPr/>
        <p:txBody>
          <a:bodyPr/>
          <a:lstStyle/>
          <a:p>
            <a:fld id="{014DDEBE-5F73-440A-A514-BFB61BFDA5A4}" type="datetimeFigureOut">
              <a:rPr lang="en-US" smtClean="0"/>
              <a:t>7/10/2024</a:t>
            </a:fld>
            <a:endParaRPr lang="en-US"/>
          </a:p>
        </p:txBody>
      </p:sp>
      <p:sp>
        <p:nvSpPr>
          <p:cNvPr id="6" name="Footer Placeholder 5">
            <a:extLst>
              <a:ext uri="{FF2B5EF4-FFF2-40B4-BE49-F238E27FC236}">
                <a16:creationId xmlns:a16="http://schemas.microsoft.com/office/drawing/2014/main" id="{8CDA7EE8-8589-4978-859B-40D05D1844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0FB662-9CA2-78FA-3462-51D27C9572C5}"/>
              </a:ext>
            </a:extLst>
          </p:cNvPr>
          <p:cNvSpPr>
            <a:spLocks noGrp="1"/>
          </p:cNvSpPr>
          <p:nvPr>
            <p:ph type="sldNum" sz="quarter" idx="12"/>
          </p:nvPr>
        </p:nvSpPr>
        <p:spPr/>
        <p:txBody>
          <a:bodyPr/>
          <a:lstStyle/>
          <a:p>
            <a:fld id="{C3EFE35D-14AF-4B7A-AFE2-6B2572D14676}" type="slidenum">
              <a:rPr lang="en-US" smtClean="0"/>
              <a:t>‹#›</a:t>
            </a:fld>
            <a:endParaRPr lang="en-US"/>
          </a:p>
        </p:txBody>
      </p:sp>
    </p:spTree>
    <p:extLst>
      <p:ext uri="{BB962C8B-B14F-4D97-AF65-F5344CB8AC3E}">
        <p14:creationId xmlns:p14="http://schemas.microsoft.com/office/powerpoint/2010/main" val="3932849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3111058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3853641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5D96-50D0-322A-CD74-F6B4816994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BE59AF-DB95-8A22-38AA-87BF749CD0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42BC8D-EC16-BB98-E77B-8FA140360C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9CC38F-31A1-40AE-06F5-96E48825BC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12AF5F-2A6F-EE4A-B1A9-64104BB718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A31096-2537-D3BB-6E89-103CF8ED115A}"/>
              </a:ext>
            </a:extLst>
          </p:cNvPr>
          <p:cNvSpPr>
            <a:spLocks noGrp="1"/>
          </p:cNvSpPr>
          <p:nvPr>
            <p:ph type="dt" sz="half" idx="10"/>
          </p:nvPr>
        </p:nvSpPr>
        <p:spPr/>
        <p:txBody>
          <a:bodyPr/>
          <a:lstStyle/>
          <a:p>
            <a:fld id="{014DDEBE-5F73-440A-A514-BFB61BFDA5A4}" type="datetimeFigureOut">
              <a:rPr lang="en-US" smtClean="0"/>
              <a:t>7/10/2024</a:t>
            </a:fld>
            <a:endParaRPr lang="en-US"/>
          </a:p>
        </p:txBody>
      </p:sp>
      <p:sp>
        <p:nvSpPr>
          <p:cNvPr id="8" name="Footer Placeholder 7">
            <a:extLst>
              <a:ext uri="{FF2B5EF4-FFF2-40B4-BE49-F238E27FC236}">
                <a16:creationId xmlns:a16="http://schemas.microsoft.com/office/drawing/2014/main" id="{F44B4596-B6A0-7A2C-BE65-CAF4A455D8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BB4BF1-ECAE-6283-0B99-4947E7FC2D76}"/>
              </a:ext>
            </a:extLst>
          </p:cNvPr>
          <p:cNvSpPr>
            <a:spLocks noGrp="1"/>
          </p:cNvSpPr>
          <p:nvPr>
            <p:ph type="sldNum" sz="quarter" idx="12"/>
          </p:nvPr>
        </p:nvSpPr>
        <p:spPr/>
        <p:txBody>
          <a:bodyPr/>
          <a:lstStyle/>
          <a:p>
            <a:fld id="{C3EFE35D-14AF-4B7A-AFE2-6B2572D14676}" type="slidenum">
              <a:rPr lang="en-US" smtClean="0"/>
              <a:t>‹#›</a:t>
            </a:fld>
            <a:endParaRPr lang="en-US"/>
          </a:p>
        </p:txBody>
      </p:sp>
    </p:spTree>
    <p:extLst>
      <p:ext uri="{BB962C8B-B14F-4D97-AF65-F5344CB8AC3E}">
        <p14:creationId xmlns:p14="http://schemas.microsoft.com/office/powerpoint/2010/main" val="214317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788C1-E474-435E-64B1-56FB0D5F3A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DDC01C-03E2-5D72-25D6-E8276D331F90}"/>
              </a:ext>
            </a:extLst>
          </p:cNvPr>
          <p:cNvSpPr>
            <a:spLocks noGrp="1"/>
          </p:cNvSpPr>
          <p:nvPr>
            <p:ph type="dt" sz="half" idx="10"/>
          </p:nvPr>
        </p:nvSpPr>
        <p:spPr/>
        <p:txBody>
          <a:bodyPr/>
          <a:lstStyle/>
          <a:p>
            <a:fld id="{014DDEBE-5F73-440A-A514-BFB61BFDA5A4}" type="datetimeFigureOut">
              <a:rPr lang="en-US" smtClean="0"/>
              <a:t>7/10/2024</a:t>
            </a:fld>
            <a:endParaRPr lang="en-US"/>
          </a:p>
        </p:txBody>
      </p:sp>
      <p:sp>
        <p:nvSpPr>
          <p:cNvPr id="4" name="Footer Placeholder 3">
            <a:extLst>
              <a:ext uri="{FF2B5EF4-FFF2-40B4-BE49-F238E27FC236}">
                <a16:creationId xmlns:a16="http://schemas.microsoft.com/office/drawing/2014/main" id="{FE84E995-60C1-CF5D-7E0C-0D97745167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A583CA-3152-2DE8-105F-5C91A22AFB22}"/>
              </a:ext>
            </a:extLst>
          </p:cNvPr>
          <p:cNvSpPr>
            <a:spLocks noGrp="1"/>
          </p:cNvSpPr>
          <p:nvPr>
            <p:ph type="sldNum" sz="quarter" idx="12"/>
          </p:nvPr>
        </p:nvSpPr>
        <p:spPr/>
        <p:txBody>
          <a:bodyPr/>
          <a:lstStyle/>
          <a:p>
            <a:fld id="{C3EFE35D-14AF-4B7A-AFE2-6B2572D14676}" type="slidenum">
              <a:rPr lang="en-US" smtClean="0"/>
              <a:t>‹#›</a:t>
            </a:fld>
            <a:endParaRPr lang="en-US"/>
          </a:p>
        </p:txBody>
      </p:sp>
    </p:spTree>
    <p:extLst>
      <p:ext uri="{BB962C8B-B14F-4D97-AF65-F5344CB8AC3E}">
        <p14:creationId xmlns:p14="http://schemas.microsoft.com/office/powerpoint/2010/main" val="2711091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9E9F84-021F-EAA9-908E-F26B29874928}"/>
              </a:ext>
            </a:extLst>
          </p:cNvPr>
          <p:cNvSpPr>
            <a:spLocks noGrp="1"/>
          </p:cNvSpPr>
          <p:nvPr>
            <p:ph type="dt" sz="half" idx="10"/>
          </p:nvPr>
        </p:nvSpPr>
        <p:spPr/>
        <p:txBody>
          <a:bodyPr/>
          <a:lstStyle/>
          <a:p>
            <a:fld id="{014DDEBE-5F73-440A-A514-BFB61BFDA5A4}" type="datetimeFigureOut">
              <a:rPr lang="en-US" smtClean="0"/>
              <a:t>7/10/2024</a:t>
            </a:fld>
            <a:endParaRPr lang="en-US"/>
          </a:p>
        </p:txBody>
      </p:sp>
      <p:sp>
        <p:nvSpPr>
          <p:cNvPr id="3" name="Footer Placeholder 2">
            <a:extLst>
              <a:ext uri="{FF2B5EF4-FFF2-40B4-BE49-F238E27FC236}">
                <a16:creationId xmlns:a16="http://schemas.microsoft.com/office/drawing/2014/main" id="{8A676443-C2AD-DB4C-3BFD-4F96833DA7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368232-976E-4D90-E678-2CCD5AA06093}"/>
              </a:ext>
            </a:extLst>
          </p:cNvPr>
          <p:cNvSpPr>
            <a:spLocks noGrp="1"/>
          </p:cNvSpPr>
          <p:nvPr>
            <p:ph type="sldNum" sz="quarter" idx="12"/>
          </p:nvPr>
        </p:nvSpPr>
        <p:spPr/>
        <p:txBody>
          <a:bodyPr/>
          <a:lstStyle/>
          <a:p>
            <a:fld id="{C3EFE35D-14AF-4B7A-AFE2-6B2572D14676}" type="slidenum">
              <a:rPr lang="en-US" smtClean="0"/>
              <a:t>‹#›</a:t>
            </a:fld>
            <a:endParaRPr lang="en-US"/>
          </a:p>
        </p:txBody>
      </p:sp>
    </p:spTree>
    <p:extLst>
      <p:ext uri="{BB962C8B-B14F-4D97-AF65-F5344CB8AC3E}">
        <p14:creationId xmlns:p14="http://schemas.microsoft.com/office/powerpoint/2010/main" val="1752519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BF7CD-A454-6033-44F4-3CE2B229D0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8FE02D-9155-EE4A-CC89-A971B82FA5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4CCA47-9233-E61D-D297-BB2A34FA1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B9494-A4C6-4FEF-5BD3-7783D7B83E28}"/>
              </a:ext>
            </a:extLst>
          </p:cNvPr>
          <p:cNvSpPr>
            <a:spLocks noGrp="1"/>
          </p:cNvSpPr>
          <p:nvPr>
            <p:ph type="dt" sz="half" idx="10"/>
          </p:nvPr>
        </p:nvSpPr>
        <p:spPr/>
        <p:txBody>
          <a:bodyPr/>
          <a:lstStyle/>
          <a:p>
            <a:fld id="{014DDEBE-5F73-440A-A514-BFB61BFDA5A4}" type="datetimeFigureOut">
              <a:rPr lang="en-US" smtClean="0"/>
              <a:t>7/10/2024</a:t>
            </a:fld>
            <a:endParaRPr lang="en-US"/>
          </a:p>
        </p:txBody>
      </p:sp>
      <p:sp>
        <p:nvSpPr>
          <p:cNvPr id="6" name="Footer Placeholder 5">
            <a:extLst>
              <a:ext uri="{FF2B5EF4-FFF2-40B4-BE49-F238E27FC236}">
                <a16:creationId xmlns:a16="http://schemas.microsoft.com/office/drawing/2014/main" id="{75E04688-D9A2-414F-CB20-5D2606B898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5B8137-CB58-3EBB-F680-CDAA166F22AC}"/>
              </a:ext>
            </a:extLst>
          </p:cNvPr>
          <p:cNvSpPr>
            <a:spLocks noGrp="1"/>
          </p:cNvSpPr>
          <p:nvPr>
            <p:ph type="sldNum" sz="quarter" idx="12"/>
          </p:nvPr>
        </p:nvSpPr>
        <p:spPr/>
        <p:txBody>
          <a:bodyPr/>
          <a:lstStyle/>
          <a:p>
            <a:fld id="{C3EFE35D-14AF-4B7A-AFE2-6B2572D14676}" type="slidenum">
              <a:rPr lang="en-US" smtClean="0"/>
              <a:t>‹#›</a:t>
            </a:fld>
            <a:endParaRPr lang="en-US"/>
          </a:p>
        </p:txBody>
      </p:sp>
    </p:spTree>
    <p:extLst>
      <p:ext uri="{BB962C8B-B14F-4D97-AF65-F5344CB8AC3E}">
        <p14:creationId xmlns:p14="http://schemas.microsoft.com/office/powerpoint/2010/main" val="557425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3065-4CCD-4688-CAAC-31E6BBED0D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B09D39-CD4E-81BB-7169-24DE3FCEC4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3C7745-ED31-6C95-F963-A848C654E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F5713E-F153-F520-894F-F589BBD211D2}"/>
              </a:ext>
            </a:extLst>
          </p:cNvPr>
          <p:cNvSpPr>
            <a:spLocks noGrp="1"/>
          </p:cNvSpPr>
          <p:nvPr>
            <p:ph type="dt" sz="half" idx="10"/>
          </p:nvPr>
        </p:nvSpPr>
        <p:spPr/>
        <p:txBody>
          <a:bodyPr/>
          <a:lstStyle/>
          <a:p>
            <a:fld id="{014DDEBE-5F73-440A-A514-BFB61BFDA5A4}" type="datetimeFigureOut">
              <a:rPr lang="en-US" smtClean="0"/>
              <a:t>7/10/2024</a:t>
            </a:fld>
            <a:endParaRPr lang="en-US"/>
          </a:p>
        </p:txBody>
      </p:sp>
      <p:sp>
        <p:nvSpPr>
          <p:cNvPr id="6" name="Footer Placeholder 5">
            <a:extLst>
              <a:ext uri="{FF2B5EF4-FFF2-40B4-BE49-F238E27FC236}">
                <a16:creationId xmlns:a16="http://schemas.microsoft.com/office/drawing/2014/main" id="{80C7EC96-74AE-DC07-1AC8-CA78D4CB29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E12619-89FF-C046-7BC5-739740ED9D2D}"/>
              </a:ext>
            </a:extLst>
          </p:cNvPr>
          <p:cNvSpPr>
            <a:spLocks noGrp="1"/>
          </p:cNvSpPr>
          <p:nvPr>
            <p:ph type="sldNum" sz="quarter" idx="12"/>
          </p:nvPr>
        </p:nvSpPr>
        <p:spPr/>
        <p:txBody>
          <a:bodyPr/>
          <a:lstStyle/>
          <a:p>
            <a:fld id="{C3EFE35D-14AF-4B7A-AFE2-6B2572D14676}" type="slidenum">
              <a:rPr lang="en-US" smtClean="0"/>
              <a:t>‹#›</a:t>
            </a:fld>
            <a:endParaRPr lang="en-US"/>
          </a:p>
        </p:txBody>
      </p:sp>
    </p:spTree>
    <p:extLst>
      <p:ext uri="{BB962C8B-B14F-4D97-AF65-F5344CB8AC3E}">
        <p14:creationId xmlns:p14="http://schemas.microsoft.com/office/powerpoint/2010/main" val="2696481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AA451-A8DD-D3BE-1618-4C19F30C4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0AA3D8-DFBF-438C-BA26-DD0641C92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43D14-2934-F432-1ABD-E0D46E175E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DDEBE-5F73-440A-A514-BFB61BFDA5A4}" type="datetimeFigureOut">
              <a:rPr lang="en-US" smtClean="0"/>
              <a:t>7/10/2024</a:t>
            </a:fld>
            <a:endParaRPr lang="en-US"/>
          </a:p>
        </p:txBody>
      </p:sp>
      <p:sp>
        <p:nvSpPr>
          <p:cNvPr id="5" name="Footer Placeholder 4">
            <a:extLst>
              <a:ext uri="{FF2B5EF4-FFF2-40B4-BE49-F238E27FC236}">
                <a16:creationId xmlns:a16="http://schemas.microsoft.com/office/drawing/2014/main" id="{B62DB9EB-0A27-2211-05D0-9D0806B0B7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B47029-3CD6-055E-D6B9-223131D1ED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FE35D-14AF-4B7A-AFE2-6B2572D14676}" type="slidenum">
              <a:rPr lang="en-US" smtClean="0"/>
              <a:t>‹#›</a:t>
            </a:fld>
            <a:endParaRPr lang="en-US"/>
          </a:p>
        </p:txBody>
      </p:sp>
    </p:spTree>
    <p:extLst>
      <p:ext uri="{BB962C8B-B14F-4D97-AF65-F5344CB8AC3E}">
        <p14:creationId xmlns:p14="http://schemas.microsoft.com/office/powerpoint/2010/main" val="2180404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13817" y="570483"/>
            <a:ext cx="11375391" cy="45720"/>
          </a:xfrm>
          <a:custGeom>
            <a:avLst/>
            <a:gdLst/>
            <a:ahLst/>
            <a:cxnLst/>
            <a:rect l="l" t="t" r="r" b="b"/>
            <a:pathLst>
              <a:path w="11375390" h="45720">
                <a:moveTo>
                  <a:pt x="11375136" y="0"/>
                </a:moveTo>
                <a:lnTo>
                  <a:pt x="0" y="0"/>
                </a:lnTo>
                <a:lnTo>
                  <a:pt x="0" y="45720"/>
                </a:lnTo>
                <a:lnTo>
                  <a:pt x="11375136" y="45720"/>
                </a:lnTo>
                <a:lnTo>
                  <a:pt x="11375136" y="0"/>
                </a:lnTo>
                <a:close/>
              </a:path>
            </a:pathLst>
          </a:custGeom>
          <a:solidFill>
            <a:srgbClr val="00467A"/>
          </a:solidFill>
        </p:spPr>
        <p:txBody>
          <a:bodyPr wrap="square" lIns="0" tIns="0" rIns="0" bIns="0" rtlCol="0"/>
          <a:lstStyle/>
          <a:p>
            <a:endParaRPr/>
          </a:p>
        </p:txBody>
      </p:sp>
      <p:pic>
        <p:nvPicPr>
          <p:cNvPr id="17" name="bg object 17"/>
          <p:cNvPicPr/>
          <p:nvPr/>
        </p:nvPicPr>
        <p:blipFill>
          <a:blip r:embed="rId9" cstate="print"/>
          <a:stretch>
            <a:fillRect/>
          </a:stretch>
        </p:blipFill>
        <p:spPr>
          <a:xfrm>
            <a:off x="841277" y="245405"/>
            <a:ext cx="367615" cy="152907"/>
          </a:xfrm>
          <a:prstGeom prst="rect">
            <a:avLst/>
          </a:prstGeom>
        </p:spPr>
      </p:pic>
      <p:sp>
        <p:nvSpPr>
          <p:cNvPr id="2" name="Holder 2"/>
          <p:cNvSpPr>
            <a:spLocks noGrp="1"/>
          </p:cNvSpPr>
          <p:nvPr>
            <p:ph type="title"/>
          </p:nvPr>
        </p:nvSpPr>
        <p:spPr>
          <a:xfrm>
            <a:off x="801116" y="915099"/>
            <a:ext cx="9849485" cy="338554"/>
          </a:xfrm>
          <a:prstGeom prst="rect">
            <a:avLst/>
          </a:prstGeom>
        </p:spPr>
        <p:txBody>
          <a:bodyPr wrap="square" lIns="0" tIns="0" rIns="0" bIns="0">
            <a:spAutoFit/>
          </a:bodyPr>
          <a:lstStyle>
            <a:lvl1pPr>
              <a:defRPr sz="2200" b="1" i="0">
                <a:solidFill>
                  <a:srgbClr val="00467A"/>
                </a:solidFill>
                <a:latin typeface="AmplitudeTF"/>
                <a:cs typeface="AmplitudeTF"/>
              </a:defRPr>
            </a:lvl1pPr>
          </a:lstStyle>
          <a:p>
            <a:endParaRPr/>
          </a:p>
        </p:txBody>
      </p:sp>
      <p:sp>
        <p:nvSpPr>
          <p:cNvPr id="3" name="Holder 3"/>
          <p:cNvSpPr>
            <a:spLocks noGrp="1"/>
          </p:cNvSpPr>
          <p:nvPr>
            <p:ph type="body" idx="1"/>
          </p:nvPr>
        </p:nvSpPr>
        <p:spPr>
          <a:xfrm>
            <a:off x="444500" y="2209796"/>
            <a:ext cx="11303000" cy="338554"/>
          </a:xfrm>
          <a:prstGeom prst="rect">
            <a:avLst/>
          </a:prstGeom>
        </p:spPr>
        <p:txBody>
          <a:bodyPr wrap="square" lIns="0" tIns="0" rIns="0" bIns="0">
            <a:spAutoFit/>
          </a:bodyPr>
          <a:lstStyle>
            <a:lvl1pPr>
              <a:defRPr sz="2200" b="0" i="0">
                <a:solidFill>
                  <a:srgbClr val="231F20"/>
                </a:solidFill>
                <a:latin typeface="AmplitudeTF"/>
                <a:cs typeface="AmplitudeTF"/>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7/10/2024</a:t>
            </a:fld>
            <a:endParaRPr lang="en-US"/>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75875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12545" y="927799"/>
            <a:ext cx="3799840" cy="338554"/>
          </a:xfrm>
          <a:prstGeom prst="rect">
            <a:avLst/>
          </a:prstGeom>
        </p:spPr>
        <p:txBody>
          <a:bodyPr wrap="square" lIns="0" tIns="0" rIns="0" bIns="0">
            <a:spAutoFit/>
          </a:bodyPr>
          <a:lstStyle>
            <a:lvl1pPr>
              <a:defRPr sz="2200" b="1" i="0">
                <a:solidFill>
                  <a:srgbClr val="00467A"/>
                </a:solidFill>
                <a:latin typeface="AmplitudeTF"/>
                <a:cs typeface="AmplitudeTF"/>
              </a:defRPr>
            </a:lvl1pPr>
          </a:lstStyle>
          <a:p>
            <a:endParaRPr/>
          </a:p>
        </p:txBody>
      </p:sp>
      <p:sp>
        <p:nvSpPr>
          <p:cNvPr id="3" name="Holder 3"/>
          <p:cNvSpPr>
            <a:spLocks noGrp="1"/>
          </p:cNvSpPr>
          <p:nvPr>
            <p:ph type="body" idx="1"/>
          </p:nvPr>
        </p:nvSpPr>
        <p:spPr>
          <a:xfrm>
            <a:off x="5826506" y="1523497"/>
            <a:ext cx="5877559" cy="246221"/>
          </a:xfrm>
          <a:prstGeom prst="rect">
            <a:avLst/>
          </a:prstGeom>
        </p:spPr>
        <p:txBody>
          <a:bodyPr wrap="square" lIns="0" tIns="0" rIns="0" bIns="0">
            <a:spAutoFit/>
          </a:bodyPr>
          <a:lstStyle>
            <a:lvl1pPr>
              <a:defRPr sz="1600" b="0" i="0">
                <a:solidFill>
                  <a:srgbClr val="231F20"/>
                </a:solidFill>
                <a:latin typeface="AmplitudeTF"/>
                <a:cs typeface="AmplitudeTF"/>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7/10/2024</a:t>
            </a:fld>
            <a:endParaRPr lang="en-US"/>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2077958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defRPr>
          <a:latin typeface="+mj-lt"/>
          <a:ea typeface="+mj-ea"/>
          <a:cs typeface="+mj-cs"/>
        </a:defRPr>
      </a:lvl1pPr>
    </p:titleStyle>
    <p:body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7413182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0.xml"/><Relationship Id="rId5" Type="http://schemas.openxmlformats.org/officeDocument/2006/relationships/image" Target="../media/image27.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B463C-C875-E997-D63E-34C6F8202135}"/>
              </a:ext>
            </a:extLst>
          </p:cNvPr>
          <p:cNvSpPr>
            <a:spLocks noGrp="1"/>
          </p:cNvSpPr>
          <p:nvPr>
            <p:ph type="title"/>
          </p:nvPr>
        </p:nvSpPr>
        <p:spPr/>
        <p:txBody>
          <a:bodyPr/>
          <a:lstStyle/>
          <a:p>
            <a:pPr algn="ctr"/>
            <a:r>
              <a:rPr lang="en-US" dirty="0"/>
              <a:t>Business Continuity &amp; Disaster Recovery</a:t>
            </a:r>
          </a:p>
        </p:txBody>
      </p:sp>
      <p:pic>
        <p:nvPicPr>
          <p:cNvPr id="2050" name="Picture 1">
            <a:extLst>
              <a:ext uri="{FF2B5EF4-FFF2-40B4-BE49-F238E27FC236}">
                <a16:creationId xmlns:a16="http://schemas.microsoft.com/office/drawing/2014/main" id="{6A0A0C27-47DF-8C05-1564-22A3D4E73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2063" y="2917646"/>
            <a:ext cx="2694642" cy="269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81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44500" y="542925"/>
            <a:ext cx="11214100" cy="590931"/>
          </a:xfrm>
        </p:spPr>
        <p:txBody>
          <a:bodyPr/>
          <a:lstStyle/>
          <a:p>
            <a:r>
              <a:rPr lang="en-US" sz="3600" dirty="0"/>
              <a:t>Communications</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499" y="1625385"/>
            <a:ext cx="11214099" cy="4689690"/>
          </a:xfrm>
        </p:spPr>
        <p:txBody>
          <a:bodyPr/>
          <a:lstStyle/>
          <a:p>
            <a:r>
              <a:rPr lang="en-US" sz="3200" dirty="0"/>
              <a:t>Your plan should have a list of all primary and alternate methods of communication systems used within your department to continue normal operations during an emergency. </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Tree>
    <p:extLst>
      <p:ext uri="{BB962C8B-B14F-4D97-AF65-F5344CB8AC3E}">
        <p14:creationId xmlns:p14="http://schemas.microsoft.com/office/powerpoint/2010/main" val="429279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44500" y="542925"/>
            <a:ext cx="11214100" cy="590931"/>
          </a:xfrm>
        </p:spPr>
        <p:txBody>
          <a:bodyPr/>
          <a:lstStyle/>
          <a:p>
            <a:r>
              <a:rPr lang="en-US" sz="3600" dirty="0"/>
              <a:t>Test, Training and Exercise Plan/Maintenance</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625385"/>
            <a:ext cx="10807700" cy="4689690"/>
          </a:xfrm>
        </p:spPr>
        <p:txBody>
          <a:bodyPr/>
          <a:lstStyle/>
          <a:p>
            <a:r>
              <a:rPr lang="en-US" sz="2800" dirty="0"/>
              <a:t>Plans should be updated twice a year; January 31</a:t>
            </a:r>
            <a:r>
              <a:rPr lang="en-US" sz="2800" baseline="30000" dirty="0"/>
              <a:t>st</a:t>
            </a:r>
            <a:r>
              <a:rPr lang="en-US" sz="2800" dirty="0"/>
              <a:t> and July 31</a:t>
            </a:r>
            <a:r>
              <a:rPr lang="en-US" sz="2800" baseline="30000" dirty="0"/>
              <a:t>st</a:t>
            </a:r>
            <a:r>
              <a:rPr lang="en-US" sz="2800" dirty="0"/>
              <a:t>. </a:t>
            </a:r>
          </a:p>
          <a:p>
            <a:r>
              <a:rPr lang="en-US" sz="2800" dirty="0"/>
              <a:t>Plans should be tested once a year. </a:t>
            </a:r>
          </a:p>
          <a:p>
            <a:r>
              <a:rPr lang="en-US" sz="2800" dirty="0"/>
              <a:t>Updates include changes made to sections of your plan that have yellow and red scores. </a:t>
            </a:r>
          </a:p>
          <a:p>
            <a:endParaRPr lang="en-US" sz="2800"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Tree>
    <p:extLst>
      <p:ext uri="{BB962C8B-B14F-4D97-AF65-F5344CB8AC3E}">
        <p14:creationId xmlns:p14="http://schemas.microsoft.com/office/powerpoint/2010/main" val="87594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3131AA-9D59-A8CA-0455-1FCC7032F6AE}"/>
              </a:ext>
            </a:extLst>
          </p:cNvPr>
          <p:cNvPicPr>
            <a:picLocks noChangeAspect="1"/>
          </p:cNvPicPr>
          <p:nvPr/>
        </p:nvPicPr>
        <p:blipFill>
          <a:blip r:embed="rId2"/>
          <a:stretch>
            <a:fillRect/>
          </a:stretch>
        </p:blipFill>
        <p:spPr>
          <a:xfrm>
            <a:off x="448830" y="1367764"/>
            <a:ext cx="1592005" cy="1912047"/>
          </a:xfrm>
          <a:prstGeom prst="rect">
            <a:avLst/>
          </a:prstGeom>
        </p:spPr>
      </p:pic>
      <p:sp>
        <p:nvSpPr>
          <p:cNvPr id="7" name="TextBox 6">
            <a:extLst>
              <a:ext uri="{FF2B5EF4-FFF2-40B4-BE49-F238E27FC236}">
                <a16:creationId xmlns:a16="http://schemas.microsoft.com/office/drawing/2014/main" id="{8F87A94D-B4BE-522A-30AE-68E9F2FBC40D}"/>
              </a:ext>
            </a:extLst>
          </p:cNvPr>
          <p:cNvSpPr txBox="1"/>
          <p:nvPr/>
        </p:nvSpPr>
        <p:spPr>
          <a:xfrm>
            <a:off x="38884" y="684360"/>
            <a:ext cx="7753394" cy="492443"/>
          </a:xfrm>
          <a:prstGeom prst="rect">
            <a:avLst/>
          </a:prstGeom>
          <a:noFill/>
        </p:spPr>
        <p:txBody>
          <a:bodyPr wrap="square">
            <a:spAutoFit/>
          </a:bodyPr>
          <a:lstStyle/>
          <a:p>
            <a:pPr algn="l"/>
            <a:endParaRPr lang="en-US" sz="800" b="0" i="0" u="none" strike="noStrike" baseline="0" dirty="0">
              <a:solidFill>
                <a:srgbClr val="000000"/>
              </a:solidFill>
              <a:latin typeface="Bookman Old Style" panose="02050604050505020204" pitchFamily="18" charset="0"/>
            </a:endParaRPr>
          </a:p>
          <a:p>
            <a:r>
              <a:rPr lang="en-US" sz="800" b="0" i="0" u="none" strike="noStrike" baseline="0" dirty="0">
                <a:solidFill>
                  <a:srgbClr val="000000"/>
                </a:solidFill>
                <a:latin typeface="Bookman Old Style" panose="02050604050505020204" pitchFamily="18" charset="0"/>
              </a:rPr>
              <a:t> </a:t>
            </a:r>
            <a:r>
              <a:rPr lang="en-US" sz="1800" b="0" i="0" u="none" strike="noStrike" baseline="0" dirty="0">
                <a:solidFill>
                  <a:srgbClr val="000000"/>
                </a:solidFill>
                <a:latin typeface="Bookman Old Style" panose="02050604050505020204" pitchFamily="18" charset="0"/>
              </a:rPr>
              <a:t>Jinizha Johnson – Durham County All-Hazards Planner 	</a:t>
            </a:r>
          </a:p>
        </p:txBody>
      </p:sp>
      <p:sp>
        <p:nvSpPr>
          <p:cNvPr id="9" name="TextBox 8">
            <a:extLst>
              <a:ext uri="{FF2B5EF4-FFF2-40B4-BE49-F238E27FC236}">
                <a16:creationId xmlns:a16="http://schemas.microsoft.com/office/drawing/2014/main" id="{0A60AC9F-BC22-836C-D20E-C67C97682019}"/>
              </a:ext>
            </a:extLst>
          </p:cNvPr>
          <p:cNvSpPr txBox="1"/>
          <p:nvPr/>
        </p:nvSpPr>
        <p:spPr>
          <a:xfrm>
            <a:off x="2450780" y="1277877"/>
            <a:ext cx="8878957" cy="2339102"/>
          </a:xfrm>
          <a:prstGeom prst="rect">
            <a:avLst/>
          </a:prstGeom>
          <a:noFill/>
        </p:spPr>
        <p:txBody>
          <a:bodyPr wrap="square">
            <a:spAutoFit/>
          </a:bodyPr>
          <a:lstStyle/>
          <a:p>
            <a:pPr algn="l"/>
            <a:endParaRPr lang="en-US" sz="1000" b="0" i="0" u="none" strike="noStrike" baseline="0" dirty="0">
              <a:solidFill>
                <a:srgbClr val="000000"/>
              </a:solidFill>
              <a:latin typeface="Source Sans Pro" panose="020B0604020202020204" pitchFamily="34" charset="0"/>
            </a:endParaRPr>
          </a:p>
          <a:p>
            <a:pPr algn="l"/>
            <a:r>
              <a:rPr lang="en-US" sz="1000" b="0" i="0" u="none" strike="noStrike" baseline="0" dirty="0">
                <a:solidFill>
                  <a:srgbClr val="000000"/>
                </a:solidFill>
                <a:latin typeface="Source Sans Pro" panose="020B0604020202020204" pitchFamily="34" charset="0"/>
              </a:rPr>
              <a:t> Jinizha Johnson is the All-Hazards Planner for Durham County’s Office of Emergency Services, Emergency Management Division.  </a:t>
            </a:r>
          </a:p>
          <a:p>
            <a:pPr algn="l"/>
            <a:endParaRPr lang="en-US" sz="1000" b="0" i="0" u="none" strike="noStrike" baseline="0" dirty="0">
              <a:solidFill>
                <a:srgbClr val="000000"/>
              </a:solidFill>
              <a:latin typeface="Source Sans Pro" panose="020B0503030403020204" pitchFamily="34" charset="0"/>
            </a:endParaRPr>
          </a:p>
          <a:p>
            <a:r>
              <a:rPr lang="en-US" sz="1000" b="0" i="0" u="none" strike="noStrike" baseline="0" dirty="0">
                <a:solidFill>
                  <a:srgbClr val="000000"/>
                </a:solidFill>
                <a:latin typeface="Source Sans Pro" panose="020B0503030403020204" pitchFamily="34" charset="0"/>
              </a:rPr>
              <a:t> She earned her B.A. in Political Science from Alabama State University in 2015. Jinizha began working in local government in Montgomery, Alabama during her senior year of college and was promoted to Montgomery’s City/County Emergency Management Agency in 2017. She moved back home to North Carolina in 2022 and started working as an All-Hazards Planner for Durham County. 	</a:t>
            </a:r>
          </a:p>
          <a:p>
            <a:pPr algn="l"/>
            <a:endParaRPr lang="en-US" sz="1000" b="0" i="0" u="none" strike="noStrike" baseline="0" dirty="0">
              <a:solidFill>
                <a:srgbClr val="000000"/>
              </a:solidFill>
              <a:latin typeface="Source Sans Pro" panose="020B0503030403020204" pitchFamily="34" charset="0"/>
            </a:endParaRPr>
          </a:p>
          <a:p>
            <a:r>
              <a:rPr lang="en-US" sz="1000" b="0" i="0" u="none" strike="noStrike" baseline="0" dirty="0">
                <a:solidFill>
                  <a:srgbClr val="000000"/>
                </a:solidFill>
                <a:latin typeface="Source Sans Pro" panose="020B0503030403020204" pitchFamily="34" charset="0"/>
              </a:rPr>
              <a:t> She is responsible for updating plans that aid in departmental operations and coordination with state and local stakeholders during an emergency or disaster, such as the Emergency Operations Plan, Mass Care Shelter Plan and Durham County’s section of the Eno-Haw Hazard Mitigation Plan. She is also the Continuity Manager for Durham County Government and the City of Durham Government, ensuring that each department has an updated and tested Continuity of Operations Plan (COOP). 	</a:t>
            </a:r>
          </a:p>
          <a:p>
            <a:endParaRPr lang="en-US" sz="1800" b="0" i="0" u="none" strike="noStrike" baseline="0" dirty="0">
              <a:solidFill>
                <a:srgbClr val="000000"/>
              </a:solidFill>
              <a:latin typeface="Source Sans Pro" panose="020B0503030403020204" pitchFamily="34" charset="0"/>
            </a:endParaRPr>
          </a:p>
          <a:p>
            <a:r>
              <a:rPr lang="en-US" sz="1200" b="0" i="0" u="none" strike="noStrike" baseline="0" dirty="0">
                <a:solidFill>
                  <a:srgbClr val="000000"/>
                </a:solidFill>
                <a:latin typeface="Source Sans Pro" panose="020B0604020202020204" pitchFamily="34" charset="0"/>
              </a:rPr>
              <a:t> </a:t>
            </a:r>
            <a:r>
              <a:rPr lang="en-US" sz="1800" b="0" i="0" u="none" strike="noStrike" baseline="0" dirty="0">
                <a:solidFill>
                  <a:srgbClr val="000000"/>
                </a:solidFill>
                <a:latin typeface="Source Sans Pro" panose="020B0604020202020204" pitchFamily="34" charset="0"/>
              </a:rPr>
              <a:t>	</a:t>
            </a:r>
          </a:p>
        </p:txBody>
      </p:sp>
      <p:pic>
        <p:nvPicPr>
          <p:cNvPr id="11" name="Picture 10">
            <a:extLst>
              <a:ext uri="{FF2B5EF4-FFF2-40B4-BE49-F238E27FC236}">
                <a16:creationId xmlns:a16="http://schemas.microsoft.com/office/drawing/2014/main" id="{AFE8B674-2691-F010-7277-C867863D5190}"/>
              </a:ext>
            </a:extLst>
          </p:cNvPr>
          <p:cNvPicPr>
            <a:picLocks noChangeAspect="1"/>
          </p:cNvPicPr>
          <p:nvPr/>
        </p:nvPicPr>
        <p:blipFill>
          <a:blip r:embed="rId3"/>
          <a:stretch>
            <a:fillRect/>
          </a:stretch>
        </p:blipFill>
        <p:spPr>
          <a:xfrm>
            <a:off x="423197" y="4038034"/>
            <a:ext cx="1660358" cy="2135606"/>
          </a:xfrm>
          <a:prstGeom prst="rect">
            <a:avLst/>
          </a:prstGeom>
        </p:spPr>
      </p:pic>
      <p:sp>
        <p:nvSpPr>
          <p:cNvPr id="13" name="TextBox 12">
            <a:extLst>
              <a:ext uri="{FF2B5EF4-FFF2-40B4-BE49-F238E27FC236}">
                <a16:creationId xmlns:a16="http://schemas.microsoft.com/office/drawing/2014/main" id="{D497F283-5FE6-DEDD-375C-439993FD7732}"/>
              </a:ext>
            </a:extLst>
          </p:cNvPr>
          <p:cNvSpPr txBox="1"/>
          <p:nvPr/>
        </p:nvSpPr>
        <p:spPr>
          <a:xfrm>
            <a:off x="268879" y="3429000"/>
            <a:ext cx="11658078" cy="369332"/>
          </a:xfrm>
          <a:prstGeom prst="rect">
            <a:avLst/>
          </a:prstGeom>
          <a:noFill/>
        </p:spPr>
        <p:txBody>
          <a:bodyPr wrap="square">
            <a:spAutoFit/>
          </a:bodyPr>
          <a:lstStyle/>
          <a:p>
            <a:r>
              <a:rPr lang="en-US" b="0" i="0" u="none" strike="noStrike" baseline="0" dirty="0">
                <a:solidFill>
                  <a:srgbClr val="000000"/>
                </a:solidFill>
                <a:latin typeface="Bookman Old Style" panose="02050604050505020204" pitchFamily="18" charset="0"/>
              </a:rPr>
              <a:t>Sam Collis – J.P. Morgan Chase Cyber Resiliency Exercise Coordinator and Emerging Threats Analyst</a:t>
            </a:r>
          </a:p>
        </p:txBody>
      </p:sp>
      <p:sp>
        <p:nvSpPr>
          <p:cNvPr id="14" name="TextBox 13">
            <a:extLst>
              <a:ext uri="{FF2B5EF4-FFF2-40B4-BE49-F238E27FC236}">
                <a16:creationId xmlns:a16="http://schemas.microsoft.com/office/drawing/2014/main" id="{EA813B59-6447-CC3D-97E2-0B4E3206825F}"/>
              </a:ext>
            </a:extLst>
          </p:cNvPr>
          <p:cNvSpPr txBox="1"/>
          <p:nvPr/>
        </p:nvSpPr>
        <p:spPr>
          <a:xfrm>
            <a:off x="2450780" y="4019740"/>
            <a:ext cx="8878957" cy="2646878"/>
          </a:xfrm>
          <a:prstGeom prst="rect">
            <a:avLst/>
          </a:prstGeom>
          <a:noFill/>
        </p:spPr>
        <p:txBody>
          <a:bodyPr wrap="square">
            <a:spAutoFit/>
          </a:bodyPr>
          <a:lstStyle/>
          <a:p>
            <a:pPr algn="l"/>
            <a:endParaRPr lang="en-US" sz="1000" b="0" i="0" u="none" strike="noStrike" baseline="0" dirty="0">
              <a:solidFill>
                <a:srgbClr val="000000"/>
              </a:solidFill>
              <a:latin typeface="Source Sans Pro" panose="020B0604020202020204" pitchFamily="34" charset="0"/>
            </a:endParaRPr>
          </a:p>
          <a:p>
            <a:pPr algn="l"/>
            <a:r>
              <a:rPr lang="en-US" sz="1000" b="0" i="0" u="none" strike="noStrike" baseline="0" dirty="0">
                <a:solidFill>
                  <a:srgbClr val="000000"/>
                </a:solidFill>
                <a:latin typeface="Source Sans Pro" panose="020B0604020202020204" pitchFamily="34" charset="0"/>
              </a:rPr>
              <a:t>Sam Collis is a </a:t>
            </a:r>
            <a:r>
              <a:rPr lang="en-US" sz="1000" b="0" i="0" u="none" strike="noStrike" baseline="0" dirty="0">
                <a:solidFill>
                  <a:srgbClr val="000000"/>
                </a:solidFill>
                <a:latin typeface="Bookman Old Style" panose="02050604050505020204" pitchFamily="18" charset="0"/>
              </a:rPr>
              <a:t>Cyber Resiliency Exercise Coordinator and Emerging Threats Analyst for Cybersecurity &amp; Technology Controls (CTC), Firmwide Technology Resiliency (FTR).</a:t>
            </a:r>
            <a:endParaRPr lang="en-US" sz="1000" b="0" i="0" u="none" strike="noStrike" baseline="0" dirty="0">
              <a:solidFill>
                <a:srgbClr val="000000"/>
              </a:solidFill>
              <a:latin typeface="Source Sans Pro" panose="020B0604020202020204" pitchFamily="34" charset="0"/>
            </a:endParaRPr>
          </a:p>
          <a:p>
            <a:pPr algn="l"/>
            <a:endParaRPr lang="en-US" sz="1000" b="0" i="0" u="none" strike="noStrike" baseline="0" dirty="0">
              <a:solidFill>
                <a:srgbClr val="000000"/>
              </a:solidFill>
              <a:latin typeface="Source Sans Pro" panose="020B0503030403020204" pitchFamily="34" charset="0"/>
            </a:endParaRPr>
          </a:p>
          <a:p>
            <a:r>
              <a:rPr lang="en-US" sz="1000" b="0" i="0" u="none" strike="noStrike" baseline="0" dirty="0">
                <a:solidFill>
                  <a:srgbClr val="000000"/>
                </a:solidFill>
                <a:latin typeface="Source Sans Pro" panose="020B0503030403020204" pitchFamily="34" charset="0"/>
              </a:rPr>
              <a:t>He is responsible for educating JPMC clients on best practices in Cybersecurity &amp; Fraud Prevention by delivering presentations, facilitating cyber playbook development workshops, and conducting tabletop exercises to test organizational readiness and the efficacy of cyber playbooks.	</a:t>
            </a:r>
          </a:p>
          <a:p>
            <a:pPr algn="l"/>
            <a:endParaRPr lang="en-US" sz="1000" b="0" i="0" u="none" strike="noStrike" baseline="0" dirty="0">
              <a:solidFill>
                <a:srgbClr val="000000"/>
              </a:solidFill>
              <a:latin typeface="Source Sans Pro" panose="020B0503030403020204" pitchFamily="34" charset="0"/>
            </a:endParaRPr>
          </a:p>
          <a:p>
            <a:r>
              <a:rPr lang="en-US" sz="1000" b="0" i="0" u="none" strike="noStrike" baseline="0" dirty="0">
                <a:solidFill>
                  <a:srgbClr val="000000"/>
                </a:solidFill>
                <a:latin typeface="Source Sans Pro" panose="020B0503030403020204" pitchFamily="34" charset="0"/>
              </a:rPr>
              <a:t> Sam has been wit the firm for 26 years, working across roles in Accounting, Technology Operations, Risk &amp; Controls, Network Security, Vulnerability and Configuration Management, and Security Operations.  In that time, he has played a significant role in strengthening firmwide technology controls and led efforts to adopt Agile, transform firewall security, application security and vulnerability remediation.</a:t>
            </a:r>
          </a:p>
          <a:p>
            <a:endParaRPr lang="en-US" sz="1000" dirty="0">
              <a:solidFill>
                <a:srgbClr val="000000"/>
              </a:solidFill>
              <a:latin typeface="Source Sans Pro" panose="020B0503030403020204" pitchFamily="34" charset="0"/>
            </a:endParaRPr>
          </a:p>
          <a:p>
            <a:r>
              <a:rPr lang="en-US" sz="1000" b="0" i="0" u="none" strike="noStrike" baseline="0" dirty="0">
                <a:solidFill>
                  <a:srgbClr val="000000"/>
                </a:solidFill>
                <a:latin typeface="Source Sans Pro" panose="020B0503030403020204" pitchFamily="34" charset="0"/>
              </a:rPr>
              <a:t>Sam holds a BS in Business Administration from California University of Pennsylvania with the concentration in accounting.  He is ITIL Foundations certified and experienced working in Agile, and ISO frameworks.	</a:t>
            </a:r>
          </a:p>
          <a:p>
            <a:endParaRPr lang="en-US" sz="1800" b="0" i="0" u="none" strike="noStrike" baseline="0" dirty="0">
              <a:solidFill>
                <a:srgbClr val="000000"/>
              </a:solidFill>
              <a:latin typeface="Source Sans Pro" panose="020B0503030403020204" pitchFamily="34" charset="0"/>
            </a:endParaRPr>
          </a:p>
          <a:p>
            <a:r>
              <a:rPr lang="en-US" sz="1200" b="0" i="0" u="none" strike="noStrike" baseline="0" dirty="0">
                <a:solidFill>
                  <a:srgbClr val="000000"/>
                </a:solidFill>
                <a:latin typeface="Source Sans Pro" panose="020B0604020202020204" pitchFamily="34" charset="0"/>
              </a:rPr>
              <a:t> </a:t>
            </a:r>
            <a:r>
              <a:rPr lang="en-US" sz="1800" b="0" i="0" u="none" strike="noStrike" baseline="0" dirty="0">
                <a:solidFill>
                  <a:srgbClr val="000000"/>
                </a:solidFill>
                <a:latin typeface="Source Sans Pro" panose="020B0604020202020204" pitchFamily="34" charset="0"/>
              </a:rPr>
              <a:t>	</a:t>
            </a:r>
          </a:p>
        </p:txBody>
      </p:sp>
    </p:spTree>
    <p:extLst>
      <p:ext uri="{BB962C8B-B14F-4D97-AF65-F5344CB8AC3E}">
        <p14:creationId xmlns:p14="http://schemas.microsoft.com/office/powerpoint/2010/main" val="438155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suit&#10;&#10;Description automatically generated">
            <a:extLst>
              <a:ext uri="{FF2B5EF4-FFF2-40B4-BE49-F238E27FC236}">
                <a16:creationId xmlns:a16="http://schemas.microsoft.com/office/drawing/2014/main" id="{32F5025C-FBD9-6EDC-7D7D-60BB8319DD5B}"/>
              </a:ext>
            </a:extLst>
          </p:cNvPr>
          <p:cNvPicPr>
            <a:picLocks noChangeAspect="1"/>
          </p:cNvPicPr>
          <p:nvPr/>
        </p:nvPicPr>
        <p:blipFill>
          <a:blip r:embed="rId2">
            <a:extLst>
              <a:ext uri="{28A0092B-C50C-407E-A947-70E740481C1C}">
                <a14:useLocalDpi xmlns:a14="http://schemas.microsoft.com/office/drawing/2010/main" val="0"/>
              </a:ext>
            </a:extLst>
          </a:blip>
          <a:srcRect l="481" t="6518" r="597"/>
          <a:stretch>
            <a:fillRect/>
          </a:stretch>
        </p:blipFill>
        <p:spPr>
          <a:xfrm>
            <a:off x="904875" y="1386840"/>
            <a:ext cx="1468755" cy="1645920"/>
          </a:xfrm>
          <a:custGeom>
            <a:avLst/>
            <a:gdLst>
              <a:gd name="connsiteX0" fmla="*/ 46444 w 1280160"/>
              <a:gd name="connsiteY0" fmla="*/ 0 h 1645920"/>
              <a:gd name="connsiteX1" fmla="*/ 1233716 w 1280160"/>
              <a:gd name="connsiteY1" fmla="*/ 0 h 1645920"/>
              <a:gd name="connsiteX2" fmla="*/ 1280160 w 1280160"/>
              <a:gd name="connsiteY2" fmla="*/ 46444 h 1645920"/>
              <a:gd name="connsiteX3" fmla="*/ 1280160 w 1280160"/>
              <a:gd name="connsiteY3" fmla="*/ 1599476 h 1645920"/>
              <a:gd name="connsiteX4" fmla="*/ 1233716 w 1280160"/>
              <a:gd name="connsiteY4" fmla="*/ 1645920 h 1645920"/>
              <a:gd name="connsiteX5" fmla="*/ 46444 w 1280160"/>
              <a:gd name="connsiteY5" fmla="*/ 1645920 h 1645920"/>
              <a:gd name="connsiteX6" fmla="*/ 0 w 1280160"/>
              <a:gd name="connsiteY6" fmla="*/ 1599476 h 1645920"/>
              <a:gd name="connsiteX7" fmla="*/ 0 w 1280160"/>
              <a:gd name="connsiteY7" fmla="*/ 46444 h 1645920"/>
              <a:gd name="connsiteX8" fmla="*/ 46444 w 1280160"/>
              <a:gd name="connsiteY8"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0160" h="1645920">
                <a:moveTo>
                  <a:pt x="46444" y="0"/>
                </a:moveTo>
                <a:lnTo>
                  <a:pt x="1233716" y="0"/>
                </a:lnTo>
                <a:cubicBezTo>
                  <a:pt x="1259366" y="0"/>
                  <a:pt x="1280160" y="20794"/>
                  <a:pt x="1280160" y="46444"/>
                </a:cubicBezTo>
                <a:lnTo>
                  <a:pt x="1280160" y="1599476"/>
                </a:lnTo>
                <a:cubicBezTo>
                  <a:pt x="1280160" y="1625126"/>
                  <a:pt x="1259366" y="1645920"/>
                  <a:pt x="1233716" y="1645920"/>
                </a:cubicBezTo>
                <a:lnTo>
                  <a:pt x="46444" y="1645920"/>
                </a:lnTo>
                <a:cubicBezTo>
                  <a:pt x="20794" y="1645920"/>
                  <a:pt x="0" y="1625126"/>
                  <a:pt x="0" y="1599476"/>
                </a:cubicBezTo>
                <a:lnTo>
                  <a:pt x="0" y="46444"/>
                </a:lnTo>
                <a:cubicBezTo>
                  <a:pt x="0" y="20794"/>
                  <a:pt x="20794" y="0"/>
                  <a:pt x="46444" y="0"/>
                </a:cubicBezTo>
                <a:close/>
              </a:path>
            </a:pathLst>
          </a:custGeom>
        </p:spPr>
      </p:pic>
      <p:sp>
        <p:nvSpPr>
          <p:cNvPr id="6" name="TextBox 5">
            <a:extLst>
              <a:ext uri="{FF2B5EF4-FFF2-40B4-BE49-F238E27FC236}">
                <a16:creationId xmlns:a16="http://schemas.microsoft.com/office/drawing/2014/main" id="{2673D56B-0292-FDE9-A8E7-5FB2B4BC53C3}"/>
              </a:ext>
            </a:extLst>
          </p:cNvPr>
          <p:cNvSpPr txBox="1"/>
          <p:nvPr/>
        </p:nvSpPr>
        <p:spPr>
          <a:xfrm>
            <a:off x="2840355" y="1743425"/>
            <a:ext cx="8258175" cy="1131079"/>
          </a:xfrm>
          <a:prstGeom prst="rect">
            <a:avLst/>
          </a:prstGeom>
          <a:noFill/>
        </p:spPr>
        <p:txBody>
          <a:bodyPr wrap="square">
            <a:spAutoFit/>
          </a:bodyPr>
          <a:lstStyle/>
          <a:p>
            <a:pPr marL="0" marR="0">
              <a:spcBef>
                <a:spcPts val="300"/>
              </a:spcBef>
              <a:spcAft>
                <a:spcPts val="300"/>
              </a:spcAft>
            </a:pPr>
            <a:r>
              <a:rPr lang="en-US" sz="1000" dirty="0">
                <a:solidFill>
                  <a:srgbClr val="6D6E6A"/>
                </a:solidFill>
                <a:effectLst/>
                <a:latin typeface="Times New Roman" panose="02020603050405020304" pitchFamily="18" charset="0"/>
                <a:ea typeface="Calibri" panose="020F0502020204030204" pitchFamily="34" charset="0"/>
                <a:cs typeface="Times New Roman" panose="02020603050405020304" pitchFamily="18" charset="0"/>
              </a:rPr>
              <a:t>Paul Rutherford is an executive director and senior treasury management officer that serves public sector clients in the Southeast market. With his knowledge of treasury services, he focuses on bringing solutions to his clients concerning receivables and payables issues. He has over 15 years of treasury services experience with the majority of that time focused on government sectors that include cities, counties, school districts and the State. </a:t>
            </a:r>
          </a:p>
          <a:p>
            <a:pPr marL="0" marR="0">
              <a:spcBef>
                <a:spcPts val="300"/>
              </a:spcBef>
              <a:spcAft>
                <a:spcPts val="300"/>
              </a:spcAft>
            </a:pPr>
            <a:endParaRPr lang="en-US" sz="1000" dirty="0">
              <a:solidFill>
                <a:srgbClr val="6D6E6A"/>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000" dirty="0">
                <a:solidFill>
                  <a:srgbClr val="6D6E6A"/>
                </a:solidFill>
                <a:effectLst/>
                <a:latin typeface="Times New Roman" panose="02020603050405020304" pitchFamily="18" charset="0"/>
                <a:ea typeface="Calibri" panose="020F0502020204030204" pitchFamily="34" charset="0"/>
                <a:cs typeface="Times New Roman" panose="02020603050405020304" pitchFamily="18" charset="0"/>
              </a:rPr>
              <a:t>Paul earned his Bachelor of Science in Business Management at North Carolina State University.  Paul resides in Cornelius with his wife Kat, and two daughters.</a:t>
            </a:r>
            <a:endParaRPr lang="en-US" sz="1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9C3EEE6-4F1D-88BD-0375-BA9B8B88642F}"/>
              </a:ext>
            </a:extLst>
          </p:cNvPr>
          <p:cNvSpPr txBox="1"/>
          <p:nvPr/>
        </p:nvSpPr>
        <p:spPr>
          <a:xfrm>
            <a:off x="409575" y="973693"/>
            <a:ext cx="9839325" cy="369332"/>
          </a:xfrm>
          <a:prstGeom prst="rect">
            <a:avLst/>
          </a:prstGeom>
          <a:noFill/>
        </p:spPr>
        <p:txBody>
          <a:bodyPr wrap="square">
            <a:spAutoFit/>
          </a:bodyPr>
          <a:lstStyle/>
          <a:p>
            <a:r>
              <a:rPr lang="en-US" sz="800" b="0" i="0" u="none" strike="noStrike" baseline="0" dirty="0">
                <a:solidFill>
                  <a:srgbClr val="000000"/>
                </a:solidFill>
                <a:latin typeface="Bookman Old Style" panose="02050604050505020204" pitchFamily="18" charset="0"/>
              </a:rPr>
              <a:t> </a:t>
            </a:r>
            <a:r>
              <a:rPr lang="en-US" dirty="0">
                <a:solidFill>
                  <a:srgbClr val="000000"/>
                </a:solidFill>
                <a:latin typeface="Bookman Old Style" panose="02050604050505020204" pitchFamily="18" charset="0"/>
              </a:rPr>
              <a:t>Paul Rutherford </a:t>
            </a:r>
            <a:r>
              <a:rPr lang="en-US" sz="1800" b="0" i="0" u="none" strike="noStrike" baseline="0" dirty="0">
                <a:solidFill>
                  <a:srgbClr val="000000"/>
                </a:solidFill>
                <a:latin typeface="Bookman Old Style" panose="02050604050505020204" pitchFamily="18" charset="0"/>
              </a:rPr>
              <a:t>– </a:t>
            </a:r>
            <a:r>
              <a:rPr lang="en-US" dirty="0">
                <a:solidFill>
                  <a:srgbClr val="000000"/>
                </a:solidFill>
                <a:latin typeface="Bookman Old Style" panose="02050604050505020204" pitchFamily="18" charset="0"/>
              </a:rPr>
              <a:t>J.P. Morgan Chase Senior Treasury Management Officer</a:t>
            </a:r>
            <a:r>
              <a:rPr lang="en-US" sz="1800" b="0" i="0" u="none" strike="noStrike" baseline="0" dirty="0">
                <a:solidFill>
                  <a:srgbClr val="000000"/>
                </a:solidFill>
                <a:latin typeface="Bookman Old Style" panose="02050604050505020204" pitchFamily="18" charset="0"/>
              </a:rPr>
              <a:t>	</a:t>
            </a:r>
          </a:p>
        </p:txBody>
      </p:sp>
      <p:sp>
        <p:nvSpPr>
          <p:cNvPr id="10" name="TextBox 9">
            <a:extLst>
              <a:ext uri="{FF2B5EF4-FFF2-40B4-BE49-F238E27FC236}">
                <a16:creationId xmlns:a16="http://schemas.microsoft.com/office/drawing/2014/main" id="{3598FF2E-9F48-587E-3884-D5D555F1AD74}"/>
              </a:ext>
            </a:extLst>
          </p:cNvPr>
          <p:cNvSpPr txBox="1"/>
          <p:nvPr/>
        </p:nvSpPr>
        <p:spPr>
          <a:xfrm>
            <a:off x="695325" y="3105835"/>
            <a:ext cx="8448675" cy="369332"/>
          </a:xfrm>
          <a:prstGeom prst="rect">
            <a:avLst/>
          </a:prstGeom>
          <a:noFill/>
        </p:spPr>
        <p:txBody>
          <a:bodyPr wrap="square">
            <a:spAutoFit/>
          </a:bodyPr>
          <a:lstStyle/>
          <a:p>
            <a:r>
              <a:rPr lang="en-US" dirty="0">
                <a:solidFill>
                  <a:srgbClr val="000000"/>
                </a:solidFill>
                <a:latin typeface="Bookman Old Style" panose="02050604050505020204" pitchFamily="18" charset="0"/>
              </a:rPr>
              <a:t>Kevin Harewood - J.P. Morgan Chase Relationship Executive</a:t>
            </a:r>
            <a:r>
              <a:rPr lang="en-US" sz="1800" b="0" i="0" u="none" strike="noStrike" baseline="0" dirty="0">
                <a:solidFill>
                  <a:srgbClr val="000000"/>
                </a:solidFill>
                <a:latin typeface="Bookman Old Style" panose="02050604050505020204" pitchFamily="18" charset="0"/>
              </a:rPr>
              <a:t>	</a:t>
            </a:r>
          </a:p>
        </p:txBody>
      </p:sp>
      <p:pic>
        <p:nvPicPr>
          <p:cNvPr id="1026" name="Picture 2">
            <a:extLst>
              <a:ext uri="{FF2B5EF4-FFF2-40B4-BE49-F238E27FC236}">
                <a16:creationId xmlns:a16="http://schemas.microsoft.com/office/drawing/2014/main" id="{1A28C079-5E80-3BCA-350D-EBCB8E7CA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3752166"/>
            <a:ext cx="1468755" cy="219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F3036D11-1AE5-139E-8BBD-114F40F1620D}"/>
              </a:ext>
            </a:extLst>
          </p:cNvPr>
          <p:cNvSpPr txBox="1"/>
          <p:nvPr/>
        </p:nvSpPr>
        <p:spPr>
          <a:xfrm>
            <a:off x="2933700" y="3915532"/>
            <a:ext cx="6096000" cy="2031325"/>
          </a:xfrm>
          <a:prstGeom prst="rect">
            <a:avLst/>
          </a:prstGeom>
          <a:noFill/>
        </p:spPr>
        <p:txBody>
          <a:bodyPr wrap="square">
            <a:spAutoFit/>
          </a:bodyPr>
          <a:lstStyle/>
          <a:p>
            <a:pPr marL="0" marR="0">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Kevin Harewood is an executive director and relationship executive with J.P. Morgan Chase’s Government Banking team. He is based in Cary, North Carolina and is responsible for managing the unique needs of J.P. Morgan Commercial Bank’s business relationships with public sector clients, including counties, municipalities, school districts, and government agencies throughout North Carolina.  With more than 30 years of banking experience, Harewood has worked in various sales, lending and credit capacities for both the consumer and the commercial bank. He has spent more than 17 years of his banking career working exclusively with state and local governments and public higher education organizations across North Carolina. </a:t>
            </a:r>
            <a:endParaRPr lang="en-US" sz="1000" dirty="0">
              <a:effectLst/>
              <a:latin typeface="Georgia" panose="020405020504050203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Georgia" panose="020405020504050203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Kevin earned a Bachelor of Science degree in Accounting from Hampton University and completed his Master of Business Administration degree from Elon University. Kevin resides in Durham with his wife, Lisa, and three sons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Georgia" panose="020405020504050203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Georgia" panose="020405020504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1488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522201" y="6574882"/>
            <a:ext cx="2168819" cy="144229"/>
          </a:xfrm>
          <a:prstGeom prst="rect">
            <a:avLst/>
          </a:prstGeom>
        </p:spPr>
      </p:pic>
      <p:grpSp>
        <p:nvGrpSpPr>
          <p:cNvPr id="3" name="object 3"/>
          <p:cNvGrpSpPr/>
          <p:nvPr/>
        </p:nvGrpSpPr>
        <p:grpSpPr>
          <a:xfrm>
            <a:off x="1" y="1"/>
            <a:ext cx="12189460" cy="3040380"/>
            <a:chOff x="0" y="0"/>
            <a:chExt cx="12189460" cy="3040380"/>
          </a:xfrm>
        </p:grpSpPr>
        <p:pic>
          <p:nvPicPr>
            <p:cNvPr id="4" name="object 4"/>
            <p:cNvPicPr/>
            <p:nvPr/>
          </p:nvPicPr>
          <p:blipFill>
            <a:blip r:embed="rId3" cstate="print"/>
            <a:stretch>
              <a:fillRect/>
            </a:stretch>
          </p:blipFill>
          <p:spPr>
            <a:xfrm>
              <a:off x="0" y="0"/>
              <a:ext cx="2031492" cy="3040379"/>
            </a:xfrm>
            <a:prstGeom prst="rect">
              <a:avLst/>
            </a:prstGeom>
          </p:spPr>
        </p:pic>
        <p:sp>
          <p:nvSpPr>
            <p:cNvPr id="5" name="object 5"/>
            <p:cNvSpPr/>
            <p:nvPr/>
          </p:nvSpPr>
          <p:spPr>
            <a:xfrm>
              <a:off x="2056892" y="0"/>
              <a:ext cx="1953895" cy="3040380"/>
            </a:xfrm>
            <a:custGeom>
              <a:avLst/>
              <a:gdLst/>
              <a:ahLst/>
              <a:cxnLst/>
              <a:rect l="l" t="t" r="r" b="b"/>
              <a:pathLst>
                <a:path w="1953895" h="3040380">
                  <a:moveTo>
                    <a:pt x="1953514" y="2956560"/>
                  </a:moveTo>
                  <a:lnTo>
                    <a:pt x="0" y="2956560"/>
                  </a:lnTo>
                  <a:lnTo>
                    <a:pt x="0" y="3040380"/>
                  </a:lnTo>
                  <a:lnTo>
                    <a:pt x="1953514" y="3040380"/>
                  </a:lnTo>
                  <a:lnTo>
                    <a:pt x="1953514" y="2956560"/>
                  </a:lnTo>
                  <a:close/>
                </a:path>
                <a:path w="1953895" h="3040380">
                  <a:moveTo>
                    <a:pt x="1953514" y="0"/>
                  </a:moveTo>
                  <a:lnTo>
                    <a:pt x="0" y="0"/>
                  </a:lnTo>
                  <a:lnTo>
                    <a:pt x="0" y="2636520"/>
                  </a:lnTo>
                  <a:lnTo>
                    <a:pt x="1953514" y="2636520"/>
                  </a:lnTo>
                  <a:lnTo>
                    <a:pt x="1953514" y="0"/>
                  </a:lnTo>
                  <a:close/>
                </a:path>
              </a:pathLst>
            </a:custGeom>
            <a:solidFill>
              <a:srgbClr val="EC008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6" name="object 6"/>
            <p:cNvPicPr/>
            <p:nvPr/>
          </p:nvPicPr>
          <p:blipFill>
            <a:blip r:embed="rId4" cstate="print"/>
            <a:stretch>
              <a:fillRect/>
            </a:stretch>
          </p:blipFill>
          <p:spPr>
            <a:xfrm>
              <a:off x="2031492" y="0"/>
              <a:ext cx="2031504" cy="3040379"/>
            </a:xfrm>
            <a:prstGeom prst="rect">
              <a:avLst/>
            </a:prstGeom>
          </p:spPr>
        </p:pic>
        <p:pic>
          <p:nvPicPr>
            <p:cNvPr id="7" name="object 7"/>
            <p:cNvPicPr/>
            <p:nvPr/>
          </p:nvPicPr>
          <p:blipFill>
            <a:blip r:embed="rId5" cstate="print"/>
            <a:stretch>
              <a:fillRect/>
            </a:stretch>
          </p:blipFill>
          <p:spPr>
            <a:xfrm>
              <a:off x="4062984" y="0"/>
              <a:ext cx="2031491" cy="3040379"/>
            </a:xfrm>
            <a:prstGeom prst="rect">
              <a:avLst/>
            </a:prstGeom>
          </p:spPr>
        </p:pic>
        <p:pic>
          <p:nvPicPr>
            <p:cNvPr id="8" name="object 8"/>
            <p:cNvPicPr/>
            <p:nvPr/>
          </p:nvPicPr>
          <p:blipFill>
            <a:blip r:embed="rId6" cstate="print"/>
            <a:stretch>
              <a:fillRect/>
            </a:stretch>
          </p:blipFill>
          <p:spPr>
            <a:xfrm>
              <a:off x="6094476" y="0"/>
              <a:ext cx="2031492" cy="3040379"/>
            </a:xfrm>
            <a:prstGeom prst="rect">
              <a:avLst/>
            </a:prstGeom>
          </p:spPr>
        </p:pic>
        <p:pic>
          <p:nvPicPr>
            <p:cNvPr id="9" name="object 9"/>
            <p:cNvPicPr/>
            <p:nvPr/>
          </p:nvPicPr>
          <p:blipFill>
            <a:blip r:embed="rId7" cstate="print"/>
            <a:stretch>
              <a:fillRect/>
            </a:stretch>
          </p:blipFill>
          <p:spPr>
            <a:xfrm>
              <a:off x="8125968" y="0"/>
              <a:ext cx="2031504" cy="3040379"/>
            </a:xfrm>
            <a:prstGeom prst="rect">
              <a:avLst/>
            </a:prstGeom>
          </p:spPr>
        </p:pic>
        <p:pic>
          <p:nvPicPr>
            <p:cNvPr id="10" name="object 10"/>
            <p:cNvPicPr/>
            <p:nvPr/>
          </p:nvPicPr>
          <p:blipFill>
            <a:blip r:embed="rId8" cstate="print"/>
            <a:stretch>
              <a:fillRect/>
            </a:stretch>
          </p:blipFill>
          <p:spPr>
            <a:xfrm>
              <a:off x="10157459" y="0"/>
              <a:ext cx="2031492" cy="3040379"/>
            </a:xfrm>
            <a:prstGeom prst="rect">
              <a:avLst/>
            </a:prstGeom>
          </p:spPr>
        </p:pic>
        <p:sp>
          <p:nvSpPr>
            <p:cNvPr id="11" name="object 11"/>
            <p:cNvSpPr/>
            <p:nvPr/>
          </p:nvSpPr>
          <p:spPr>
            <a:xfrm>
              <a:off x="2002536" y="0"/>
              <a:ext cx="8183880" cy="3040380"/>
            </a:xfrm>
            <a:custGeom>
              <a:avLst/>
              <a:gdLst/>
              <a:ahLst/>
              <a:cxnLst/>
              <a:rect l="l" t="t" r="r" b="b"/>
              <a:pathLst>
                <a:path w="8183880" h="3040380">
                  <a:moveTo>
                    <a:pt x="54356" y="2956560"/>
                  </a:moveTo>
                  <a:lnTo>
                    <a:pt x="0" y="2956560"/>
                  </a:lnTo>
                  <a:lnTo>
                    <a:pt x="0" y="3040380"/>
                  </a:lnTo>
                  <a:lnTo>
                    <a:pt x="54356" y="3040380"/>
                  </a:lnTo>
                  <a:lnTo>
                    <a:pt x="54356" y="2956560"/>
                  </a:lnTo>
                  <a:close/>
                </a:path>
                <a:path w="8183880" h="3040380">
                  <a:moveTo>
                    <a:pt x="54356" y="0"/>
                  </a:moveTo>
                  <a:lnTo>
                    <a:pt x="0" y="0"/>
                  </a:lnTo>
                  <a:lnTo>
                    <a:pt x="0" y="2636520"/>
                  </a:lnTo>
                  <a:lnTo>
                    <a:pt x="54356" y="2636520"/>
                  </a:lnTo>
                  <a:lnTo>
                    <a:pt x="54356" y="0"/>
                  </a:lnTo>
                  <a:close/>
                </a:path>
                <a:path w="8183880" h="3040380">
                  <a:moveTo>
                    <a:pt x="2062200" y="2956560"/>
                  </a:moveTo>
                  <a:lnTo>
                    <a:pt x="2007870" y="2956560"/>
                  </a:lnTo>
                  <a:lnTo>
                    <a:pt x="2007870" y="3040380"/>
                  </a:lnTo>
                  <a:lnTo>
                    <a:pt x="2062200" y="3040380"/>
                  </a:lnTo>
                  <a:lnTo>
                    <a:pt x="2062200" y="2956560"/>
                  </a:lnTo>
                  <a:close/>
                </a:path>
                <a:path w="8183880" h="3040380">
                  <a:moveTo>
                    <a:pt x="2062200" y="0"/>
                  </a:moveTo>
                  <a:lnTo>
                    <a:pt x="2007870" y="0"/>
                  </a:lnTo>
                  <a:lnTo>
                    <a:pt x="2007870" y="2636520"/>
                  </a:lnTo>
                  <a:lnTo>
                    <a:pt x="2062200" y="2636520"/>
                  </a:lnTo>
                  <a:lnTo>
                    <a:pt x="2062200" y="0"/>
                  </a:lnTo>
                  <a:close/>
                </a:path>
                <a:path w="8183880" h="3040380">
                  <a:moveTo>
                    <a:pt x="4120883" y="2956560"/>
                  </a:moveTo>
                  <a:lnTo>
                    <a:pt x="4066540" y="2956560"/>
                  </a:lnTo>
                  <a:lnTo>
                    <a:pt x="4066540" y="3040380"/>
                  </a:lnTo>
                  <a:lnTo>
                    <a:pt x="4120883" y="3040380"/>
                  </a:lnTo>
                  <a:lnTo>
                    <a:pt x="4120883" y="2956560"/>
                  </a:lnTo>
                  <a:close/>
                </a:path>
                <a:path w="8183880" h="3040380">
                  <a:moveTo>
                    <a:pt x="4120883" y="0"/>
                  </a:moveTo>
                  <a:lnTo>
                    <a:pt x="4066540" y="0"/>
                  </a:lnTo>
                  <a:lnTo>
                    <a:pt x="4066540" y="2636520"/>
                  </a:lnTo>
                  <a:lnTo>
                    <a:pt x="4120883" y="2636520"/>
                  </a:lnTo>
                  <a:lnTo>
                    <a:pt x="4120883" y="0"/>
                  </a:lnTo>
                  <a:close/>
                </a:path>
                <a:path w="8183880" h="3040380">
                  <a:moveTo>
                    <a:pt x="6150597" y="0"/>
                  </a:moveTo>
                  <a:lnTo>
                    <a:pt x="6096254" y="0"/>
                  </a:lnTo>
                  <a:lnTo>
                    <a:pt x="6096254" y="3040380"/>
                  </a:lnTo>
                  <a:lnTo>
                    <a:pt x="6150597" y="3040380"/>
                  </a:lnTo>
                  <a:lnTo>
                    <a:pt x="6150597" y="0"/>
                  </a:lnTo>
                  <a:close/>
                </a:path>
                <a:path w="8183880" h="3040380">
                  <a:moveTo>
                    <a:pt x="8183867" y="0"/>
                  </a:moveTo>
                  <a:lnTo>
                    <a:pt x="8129524" y="0"/>
                  </a:lnTo>
                  <a:lnTo>
                    <a:pt x="8129524" y="3040380"/>
                  </a:lnTo>
                  <a:lnTo>
                    <a:pt x="8183867" y="3040380"/>
                  </a:lnTo>
                  <a:lnTo>
                    <a:pt x="8183867"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2" name="object 12"/>
            <p:cNvSpPr/>
            <p:nvPr/>
          </p:nvSpPr>
          <p:spPr>
            <a:xfrm>
              <a:off x="0" y="2636520"/>
              <a:ext cx="7404100" cy="320040"/>
            </a:xfrm>
            <a:custGeom>
              <a:avLst/>
              <a:gdLst/>
              <a:ahLst/>
              <a:cxnLst/>
              <a:rect l="l" t="t" r="r" b="b"/>
              <a:pathLst>
                <a:path w="7404100" h="320039">
                  <a:moveTo>
                    <a:pt x="7403592" y="0"/>
                  </a:moveTo>
                  <a:lnTo>
                    <a:pt x="0" y="0"/>
                  </a:lnTo>
                  <a:lnTo>
                    <a:pt x="0" y="320039"/>
                  </a:lnTo>
                  <a:lnTo>
                    <a:pt x="7403592" y="320039"/>
                  </a:lnTo>
                  <a:lnTo>
                    <a:pt x="7403592" y="0"/>
                  </a:lnTo>
                  <a:close/>
                </a:path>
              </a:pathLst>
            </a:custGeom>
            <a:solidFill>
              <a:srgbClr val="00467A">
                <a:alpha val="8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sp>
        <p:nvSpPr>
          <p:cNvPr id="13" name="object 13"/>
          <p:cNvSpPr txBox="1"/>
          <p:nvPr/>
        </p:nvSpPr>
        <p:spPr>
          <a:xfrm>
            <a:off x="172847" y="3296919"/>
            <a:ext cx="1685925" cy="2916183"/>
          </a:xfrm>
          <a:prstGeom prst="rect">
            <a:avLst/>
          </a:prstGeom>
        </p:spPr>
        <p:txBody>
          <a:bodyPr vert="horz" wrap="square" lIns="0" tIns="12700" rIns="0" bIns="0" rtlCol="0" anchor="t">
            <a:spAutoFit/>
          </a:bodyPr>
          <a:lstStyle/>
          <a:p>
            <a:pPr marL="12700" marR="320675" lvl="0" indent="0" defTabSz="914400" eaLnBrk="1" fontAlgn="auto" latinLnBrk="0" hangingPunct="1">
              <a:lnSpc>
                <a:spcPct val="100000"/>
              </a:lnSpc>
              <a:spcBef>
                <a:spcPts val="100"/>
              </a:spcBef>
              <a:spcAft>
                <a:spcPts val="0"/>
              </a:spcAft>
              <a:buClrTx/>
              <a:buSzTx/>
              <a:buFontTx/>
              <a:buNone/>
              <a:tabLst/>
              <a:defRPr/>
            </a:pPr>
            <a:r>
              <a:rPr kumimoji="0" sz="1400" b="1" i="0" u="none" strike="noStrike" kern="0" cap="none" spc="-45" normalizeH="0" baseline="0" noProof="0" dirty="0">
                <a:ln>
                  <a:noFill/>
                </a:ln>
                <a:solidFill>
                  <a:srgbClr val="00467A"/>
                </a:solidFill>
                <a:effectLst/>
                <a:uLnTx/>
                <a:uFillTx/>
                <a:latin typeface="AmplitudeTF"/>
                <a:cs typeface="AmplitudeTF"/>
              </a:rPr>
              <a:t>SOCIAL</a:t>
            </a:r>
            <a:r>
              <a:rPr kumimoji="0" sz="1400" b="1" i="0" u="none" strike="noStrike" kern="0" cap="none" spc="-40" normalizeH="0" baseline="0" noProof="0" dirty="0">
                <a:ln>
                  <a:noFill/>
                </a:ln>
                <a:solidFill>
                  <a:srgbClr val="00467A"/>
                </a:solidFill>
                <a:effectLst/>
                <a:uLnTx/>
                <a:uFillTx/>
                <a:latin typeface="AmplitudeTF"/>
                <a:cs typeface="AmplitudeTF"/>
              </a:rPr>
              <a:t> </a:t>
            </a:r>
            <a:r>
              <a:rPr kumimoji="0" sz="1400" b="1" i="0" u="none" strike="noStrike" kern="0" cap="none" spc="-11" normalizeH="0" baseline="0" noProof="0" dirty="0">
                <a:ln>
                  <a:noFill/>
                </a:ln>
                <a:solidFill>
                  <a:srgbClr val="00467A"/>
                </a:solidFill>
                <a:effectLst/>
                <a:uLnTx/>
                <a:uFillTx/>
                <a:latin typeface="AmplitudeTF"/>
                <a:cs typeface="AmplitudeTF"/>
              </a:rPr>
              <a:t>MEDIA/ </a:t>
            </a:r>
            <a:r>
              <a:rPr kumimoji="0" sz="1400" b="1" i="0" u="none" strike="noStrike" kern="0" cap="none" spc="-60" normalizeH="0" baseline="0" noProof="0" dirty="0">
                <a:ln>
                  <a:noFill/>
                </a:ln>
                <a:solidFill>
                  <a:srgbClr val="00467A"/>
                </a:solidFill>
                <a:effectLst/>
                <a:uLnTx/>
                <a:uFillTx/>
                <a:latin typeface="AmplitudeTF"/>
                <a:cs typeface="AmplitudeTF"/>
              </a:rPr>
              <a:t>DIGITAL</a:t>
            </a:r>
            <a:r>
              <a:rPr kumimoji="0" sz="1400" b="1" i="0" u="none" strike="noStrike" kern="0" cap="none" spc="-20" normalizeH="0" baseline="0" noProof="0" dirty="0">
                <a:ln>
                  <a:noFill/>
                </a:ln>
                <a:solidFill>
                  <a:srgbClr val="00467A"/>
                </a:solidFill>
                <a:effectLst/>
                <a:uLnTx/>
                <a:uFillTx/>
                <a:latin typeface="AmplitudeTF"/>
                <a:cs typeface="AmplitudeTF"/>
              </a:rPr>
              <a:t> </a:t>
            </a:r>
            <a:r>
              <a:rPr kumimoji="0" sz="1400" b="1" i="0" u="none" strike="noStrike" kern="0" cap="none" spc="-51" normalizeH="0" baseline="0" noProof="0" dirty="0">
                <a:ln>
                  <a:noFill/>
                </a:ln>
                <a:solidFill>
                  <a:srgbClr val="00467A"/>
                </a:solidFill>
                <a:effectLst/>
                <a:uLnTx/>
                <a:uFillTx/>
                <a:latin typeface="AmplitudeTF"/>
                <a:cs typeface="AmplitudeTF"/>
              </a:rPr>
              <a:t>CURRENCY</a:t>
            </a:r>
            <a:endParaRPr kumimoji="0" sz="1400" b="0" i="0" u="none" strike="noStrike" kern="0" cap="none" spc="0" normalizeH="0" baseline="0" noProof="0" dirty="0">
              <a:ln>
                <a:noFill/>
              </a:ln>
              <a:solidFill>
                <a:sysClr val="windowText" lastClr="000000"/>
              </a:solidFill>
              <a:effectLst/>
              <a:uLnTx/>
              <a:uFillTx/>
              <a:latin typeface="AmplitudeTF"/>
              <a:cs typeface="AmplitudeTF"/>
            </a:endParaRPr>
          </a:p>
          <a:p>
            <a:pPr marL="12700" marR="196850" lvl="0" indent="0" defTabSz="914400" eaLnBrk="1" fontAlgn="auto" latinLnBrk="0" hangingPunct="1">
              <a:lnSpc>
                <a:spcPct val="100000"/>
              </a:lnSpc>
              <a:spcBef>
                <a:spcPts val="1125"/>
              </a:spcBef>
              <a:spcAft>
                <a:spcPts val="0"/>
              </a:spcAft>
              <a:buClrTx/>
              <a:buSzTx/>
              <a:buFontTx/>
              <a:buNone/>
              <a:tabLst/>
              <a:defRPr/>
            </a:pPr>
            <a:r>
              <a:rPr kumimoji="0" sz="1200" b="1" i="0" u="none" strike="noStrike" kern="0" cap="none" spc="0" normalizeH="0" baseline="0" noProof="0" dirty="0">
                <a:ln>
                  <a:noFill/>
                </a:ln>
                <a:solidFill>
                  <a:prstClr val="black">
                    <a:lumMod val="75000"/>
                    <a:lumOff val="25000"/>
                  </a:prstClr>
                </a:solidFill>
                <a:effectLst/>
                <a:uLnTx/>
                <a:uFillTx/>
                <a:latin typeface="AmplitudeTF"/>
                <a:cs typeface="AmplitudeTF"/>
              </a:rPr>
              <a:t>Mar 2022: </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Hackers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stole nearly $600MM </a:t>
            </a:r>
            <a:r>
              <a:rPr kumimoji="0" sz="1200" b="0" i="0" u="none" strike="noStrike" kern="0" cap="none" spc="-25" normalizeH="0" baseline="0" noProof="0" dirty="0">
                <a:ln>
                  <a:noFill/>
                </a:ln>
                <a:solidFill>
                  <a:prstClr val="black">
                    <a:lumMod val="75000"/>
                    <a:lumOff val="25000"/>
                  </a:prstClr>
                </a:solidFill>
                <a:effectLst/>
                <a:uLnTx/>
                <a:uFillTx/>
                <a:latin typeface="AmplitudeTF"/>
                <a:cs typeface="AmplitudeTF"/>
              </a:rPr>
              <a:t>in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cryptocurrency</a:t>
            </a:r>
            <a:r>
              <a:rPr kumimoji="0" sz="1200" b="0"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from</a:t>
            </a:r>
            <a:r>
              <a:rPr kumimoji="0" sz="1200" b="0"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60" normalizeH="0" baseline="0" noProof="0" dirty="0">
                <a:ln>
                  <a:noFill/>
                </a:ln>
                <a:solidFill>
                  <a:prstClr val="black">
                    <a:lumMod val="75000"/>
                    <a:lumOff val="25000"/>
                  </a:prstClr>
                </a:solidFill>
                <a:effectLst/>
                <a:uLnTx/>
                <a:uFillTx/>
                <a:latin typeface="AmplitudeTF"/>
                <a:cs typeface="AmplitudeTF"/>
              </a:rPr>
              <a:t>a</a:t>
            </a:r>
            <a:endPar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endParaRPr>
          </a:p>
          <a:p>
            <a:pPr marL="12700" marR="5080" lvl="0" indent="0" algn="just" defTabSz="914400" eaLnBrk="1" fontAlgn="auto" latinLnBrk="0" hangingPunct="1">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crypto</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sidechain project</a:t>
            </a:r>
            <a:r>
              <a:rPr kumimoji="0" sz="1200" b="0"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25" normalizeH="0" baseline="0" noProof="0" dirty="0">
                <a:ln>
                  <a:noFill/>
                </a:ln>
                <a:solidFill>
                  <a:prstClr val="black">
                    <a:lumMod val="75000"/>
                    <a:lumOff val="25000"/>
                  </a:prstClr>
                </a:solidFill>
                <a:effectLst/>
                <a:uLnTx/>
                <a:uFillTx/>
                <a:latin typeface="AmplitudeTF"/>
                <a:cs typeface="AmplitudeTF"/>
              </a:rPr>
              <a:t>by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accessing</a:t>
            </a:r>
            <a:r>
              <a:rPr kumimoji="0" sz="1200" b="0" i="0" u="none" strike="noStrike" kern="0" cap="none" spc="-2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private</a:t>
            </a:r>
            <a:r>
              <a:rPr kumimoji="0" sz="1200" b="0" i="0" u="none" strike="noStrike" kern="0" cap="none" spc="-2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keys</a:t>
            </a:r>
            <a:r>
              <a:rPr kumimoji="0" sz="1200" b="0" i="0" u="none" strike="noStrike" kern="0" cap="none" spc="-20"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25" normalizeH="0" baseline="0" noProof="0" dirty="0">
                <a:ln>
                  <a:noFill/>
                </a:ln>
                <a:solidFill>
                  <a:prstClr val="black">
                    <a:lumMod val="75000"/>
                    <a:lumOff val="25000"/>
                  </a:prstClr>
                </a:solidFill>
                <a:effectLst/>
                <a:uLnTx/>
                <a:uFillTx/>
                <a:latin typeface="AmplitudeTF"/>
                <a:cs typeface="AmplitudeTF"/>
              </a:rPr>
              <a:t>and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forging</a:t>
            </a:r>
            <a:r>
              <a:rPr kumimoji="0" sz="1200" b="0" i="0" u="none" strike="noStrike" kern="0" cap="none" spc="-31"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fake</a:t>
            </a:r>
            <a:r>
              <a:rPr kumimoji="0" sz="1200" b="0" i="0" u="none" strike="noStrike" kern="0" cap="none" spc="-2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withdrawals</a:t>
            </a:r>
            <a:endPar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endParaRPr>
          </a:p>
          <a:p>
            <a:pPr marL="12700" marR="6985" lvl="0" indent="0" defTabSz="914400" eaLnBrk="1" fontAlgn="auto" latinLnBrk="0" hangingPunct="1">
              <a:lnSpc>
                <a:spcPct val="100000"/>
              </a:lnSpc>
              <a:spcBef>
                <a:spcPts val="860"/>
              </a:spcBef>
              <a:spcAft>
                <a:spcPts val="0"/>
              </a:spcAft>
              <a:buClrTx/>
              <a:buSzTx/>
              <a:buFontTx/>
              <a:buNone/>
              <a:tabLst/>
              <a:defRPr/>
            </a:pPr>
            <a:r>
              <a:rPr kumimoji="0" sz="1200" b="1" i="0" u="none" strike="noStrike" kern="0" cap="none" spc="0" normalizeH="0" baseline="0" noProof="0" dirty="0">
                <a:ln>
                  <a:noFill/>
                </a:ln>
                <a:solidFill>
                  <a:prstClr val="black">
                    <a:lumMod val="75000"/>
                    <a:lumOff val="25000"/>
                  </a:prstClr>
                </a:solidFill>
                <a:effectLst/>
                <a:uLnTx/>
                <a:uFillTx/>
                <a:latin typeface="AmplitudeTF"/>
                <a:cs typeface="AmplitudeTF"/>
              </a:rPr>
              <a:t>Aug</a:t>
            </a:r>
            <a:r>
              <a:rPr kumimoji="0" sz="1200" b="1"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0" normalizeH="0" baseline="0" noProof="0" dirty="0">
                <a:ln>
                  <a:noFill/>
                </a:ln>
                <a:solidFill>
                  <a:prstClr val="black">
                    <a:lumMod val="75000"/>
                    <a:lumOff val="25000"/>
                  </a:prstClr>
                </a:solidFill>
                <a:effectLst/>
                <a:uLnTx/>
                <a:uFillTx/>
                <a:latin typeface="AmplitudeTF"/>
                <a:cs typeface="AmplitudeTF"/>
              </a:rPr>
              <a:t>2023:</a:t>
            </a:r>
            <a:r>
              <a:rPr kumimoji="0" sz="1200" b="1"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A</a:t>
            </a:r>
            <a:r>
              <a:rPr kumimoji="0" sz="1200" b="0"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widespread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hijacking</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campaign</a:t>
            </a:r>
            <a:r>
              <a:rPr kumimoji="0" sz="1200" b="0"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25" normalizeH="0" baseline="0" noProof="0" dirty="0">
                <a:ln>
                  <a:noFill/>
                </a:ln>
                <a:solidFill>
                  <a:prstClr val="black">
                    <a:lumMod val="75000"/>
                    <a:lumOff val="25000"/>
                  </a:prstClr>
                </a:solidFill>
                <a:effectLst/>
                <a:uLnTx/>
                <a:uFillTx/>
                <a:latin typeface="AmplitudeTF"/>
                <a:cs typeface="AmplitudeTF"/>
              </a:rPr>
              <a:t>was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executed</a:t>
            </a:r>
            <a:r>
              <a:rPr kumimoji="0" sz="1200" b="0" i="0" u="none" strike="noStrike" kern="0" cap="none" spc="-20"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on</a:t>
            </a:r>
            <a:r>
              <a:rPr kumimoji="0" sz="1200" b="0" i="0" u="none" strike="noStrike" kern="0" cap="none" spc="-20"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LinkedIn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accounts,</a:t>
            </a:r>
            <a:r>
              <a:rPr kumimoji="0" sz="1200" b="0" i="0" u="none" strike="noStrike" kern="0" cap="none" spc="-1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locking</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users</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25" normalizeH="0" baseline="0" noProof="0" dirty="0">
                <a:ln>
                  <a:noFill/>
                </a:ln>
                <a:solidFill>
                  <a:prstClr val="black">
                    <a:lumMod val="75000"/>
                    <a:lumOff val="25000"/>
                  </a:prstClr>
                </a:solidFill>
                <a:effectLst/>
                <a:uLnTx/>
                <a:uFillTx/>
                <a:latin typeface="AmplitudeTF"/>
                <a:cs typeface="AmplitudeTF"/>
              </a:rPr>
              <a:t>out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or</a:t>
            </a:r>
            <a:r>
              <a:rPr kumimoji="0" sz="1200" b="0" i="0" u="none" strike="noStrike" kern="0" cap="none" spc="-1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threatening</a:t>
            </a:r>
            <a:r>
              <a:rPr kumimoji="0" sz="1200" b="0" i="0" u="none" strike="noStrike" kern="0" cap="none" spc="-1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deletion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unless</a:t>
            </a:r>
            <a:r>
              <a:rPr kumimoji="0" sz="1200" b="0"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a</a:t>
            </a:r>
            <a:r>
              <a:rPr kumimoji="0" sz="1200" b="0"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ransom</a:t>
            </a:r>
            <a:r>
              <a:rPr kumimoji="0" sz="1200" b="0"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is </a:t>
            </a:r>
            <a:r>
              <a:rPr kumimoji="0" sz="1200" b="0" i="0" u="none" strike="noStrike" kern="0" cap="none" spc="-20" normalizeH="0" baseline="0" noProof="0" dirty="0">
                <a:ln>
                  <a:noFill/>
                </a:ln>
                <a:solidFill>
                  <a:prstClr val="black">
                    <a:lumMod val="75000"/>
                    <a:lumOff val="25000"/>
                  </a:prstClr>
                </a:solidFill>
                <a:effectLst/>
                <a:uLnTx/>
                <a:uFillTx/>
                <a:latin typeface="AmplitudeTF"/>
                <a:cs typeface="AmplitudeTF"/>
              </a:rPr>
              <a:t>paid</a:t>
            </a:r>
            <a:endPar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endParaRPr>
          </a:p>
        </p:txBody>
      </p:sp>
      <p:sp>
        <p:nvSpPr>
          <p:cNvPr id="14" name="object 14"/>
          <p:cNvSpPr/>
          <p:nvPr/>
        </p:nvSpPr>
        <p:spPr>
          <a:xfrm>
            <a:off x="2031493" y="3519424"/>
            <a:ext cx="0" cy="2753995"/>
          </a:xfrm>
          <a:custGeom>
            <a:avLst/>
            <a:gdLst/>
            <a:ahLst/>
            <a:cxnLst/>
            <a:rect l="l" t="t" r="r" b="b"/>
            <a:pathLst>
              <a:path h="2753995">
                <a:moveTo>
                  <a:pt x="0" y="0"/>
                </a:moveTo>
                <a:lnTo>
                  <a:pt x="0" y="2753614"/>
                </a:lnTo>
              </a:path>
            </a:pathLst>
          </a:custGeom>
          <a:ln w="50800">
            <a:solidFill>
              <a:srgbClr val="D9D8D6"/>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 name="object 15"/>
          <p:cNvSpPr/>
          <p:nvPr/>
        </p:nvSpPr>
        <p:spPr>
          <a:xfrm>
            <a:off x="2006093" y="3345179"/>
            <a:ext cx="50800" cy="50800"/>
          </a:xfrm>
          <a:custGeom>
            <a:avLst/>
            <a:gdLst/>
            <a:ahLst/>
            <a:cxnLst/>
            <a:rect l="l" t="t" r="r" b="b"/>
            <a:pathLst>
              <a:path w="50800" h="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D9D8D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6" name="object 16"/>
          <p:cNvSpPr/>
          <p:nvPr/>
        </p:nvSpPr>
        <p:spPr>
          <a:xfrm>
            <a:off x="2006093" y="6322059"/>
            <a:ext cx="50800" cy="50800"/>
          </a:xfrm>
          <a:custGeom>
            <a:avLst/>
            <a:gdLst/>
            <a:ahLst/>
            <a:cxnLst/>
            <a:rect l="l" t="t" r="r" b="b"/>
            <a:pathLst>
              <a:path w="50800" h="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D9D8D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7" name="object 17"/>
          <p:cNvSpPr/>
          <p:nvPr/>
        </p:nvSpPr>
        <p:spPr>
          <a:xfrm>
            <a:off x="4062984" y="3519424"/>
            <a:ext cx="0" cy="2753995"/>
          </a:xfrm>
          <a:custGeom>
            <a:avLst/>
            <a:gdLst/>
            <a:ahLst/>
            <a:cxnLst/>
            <a:rect l="l" t="t" r="r" b="b"/>
            <a:pathLst>
              <a:path h="2753995">
                <a:moveTo>
                  <a:pt x="0" y="0"/>
                </a:moveTo>
                <a:lnTo>
                  <a:pt x="0" y="2753614"/>
                </a:lnTo>
              </a:path>
            </a:pathLst>
          </a:custGeom>
          <a:ln w="50800">
            <a:solidFill>
              <a:srgbClr val="D9D8D6"/>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8" name="object 18"/>
          <p:cNvSpPr/>
          <p:nvPr/>
        </p:nvSpPr>
        <p:spPr>
          <a:xfrm>
            <a:off x="4037584" y="3345179"/>
            <a:ext cx="50800" cy="50800"/>
          </a:xfrm>
          <a:custGeom>
            <a:avLst/>
            <a:gdLst/>
            <a:ahLst/>
            <a:cxnLst/>
            <a:rect l="l" t="t" r="r" b="b"/>
            <a:pathLst>
              <a:path w="50800" h="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D9D8D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9" name="object 19"/>
          <p:cNvSpPr/>
          <p:nvPr/>
        </p:nvSpPr>
        <p:spPr>
          <a:xfrm>
            <a:off x="4037584" y="6322059"/>
            <a:ext cx="50800" cy="50800"/>
          </a:xfrm>
          <a:custGeom>
            <a:avLst/>
            <a:gdLst/>
            <a:ahLst/>
            <a:cxnLst/>
            <a:rect l="l" t="t" r="r" b="b"/>
            <a:pathLst>
              <a:path w="50800" h="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D9D8D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0" name="object 20"/>
          <p:cNvSpPr/>
          <p:nvPr/>
        </p:nvSpPr>
        <p:spPr>
          <a:xfrm>
            <a:off x="6094476" y="3519424"/>
            <a:ext cx="0" cy="2753995"/>
          </a:xfrm>
          <a:custGeom>
            <a:avLst/>
            <a:gdLst/>
            <a:ahLst/>
            <a:cxnLst/>
            <a:rect l="l" t="t" r="r" b="b"/>
            <a:pathLst>
              <a:path h="2753995">
                <a:moveTo>
                  <a:pt x="0" y="0"/>
                </a:moveTo>
                <a:lnTo>
                  <a:pt x="0" y="2753614"/>
                </a:lnTo>
              </a:path>
            </a:pathLst>
          </a:custGeom>
          <a:ln w="50800">
            <a:solidFill>
              <a:srgbClr val="D9D8D6"/>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1" name="object 21"/>
          <p:cNvSpPr/>
          <p:nvPr/>
        </p:nvSpPr>
        <p:spPr>
          <a:xfrm>
            <a:off x="6069076" y="3345179"/>
            <a:ext cx="50800" cy="50800"/>
          </a:xfrm>
          <a:custGeom>
            <a:avLst/>
            <a:gdLst/>
            <a:ahLst/>
            <a:cxnLst/>
            <a:rect l="l" t="t" r="r" b="b"/>
            <a:pathLst>
              <a:path w="50800" h="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D9D8D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2" name="object 22"/>
          <p:cNvSpPr/>
          <p:nvPr/>
        </p:nvSpPr>
        <p:spPr>
          <a:xfrm>
            <a:off x="6069076" y="6322059"/>
            <a:ext cx="50800" cy="50800"/>
          </a:xfrm>
          <a:custGeom>
            <a:avLst/>
            <a:gdLst/>
            <a:ahLst/>
            <a:cxnLst/>
            <a:rect l="l" t="t" r="r" b="b"/>
            <a:pathLst>
              <a:path w="50800" h="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D9D8D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3" name="object 23"/>
          <p:cNvSpPr/>
          <p:nvPr/>
        </p:nvSpPr>
        <p:spPr>
          <a:xfrm>
            <a:off x="8125968" y="3519424"/>
            <a:ext cx="0" cy="2753995"/>
          </a:xfrm>
          <a:custGeom>
            <a:avLst/>
            <a:gdLst/>
            <a:ahLst/>
            <a:cxnLst/>
            <a:rect l="l" t="t" r="r" b="b"/>
            <a:pathLst>
              <a:path h="2753995">
                <a:moveTo>
                  <a:pt x="0" y="0"/>
                </a:moveTo>
                <a:lnTo>
                  <a:pt x="0" y="2753614"/>
                </a:lnTo>
              </a:path>
            </a:pathLst>
          </a:custGeom>
          <a:ln w="50800">
            <a:solidFill>
              <a:srgbClr val="D9D8D6"/>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4" name="object 24"/>
          <p:cNvSpPr/>
          <p:nvPr/>
        </p:nvSpPr>
        <p:spPr>
          <a:xfrm>
            <a:off x="8100568" y="3345179"/>
            <a:ext cx="50800" cy="50800"/>
          </a:xfrm>
          <a:custGeom>
            <a:avLst/>
            <a:gdLst/>
            <a:ahLst/>
            <a:cxnLst/>
            <a:rect l="l" t="t" r="r" b="b"/>
            <a:pathLst>
              <a:path w="50800" h="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D9D8D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5" name="object 25"/>
          <p:cNvSpPr/>
          <p:nvPr/>
        </p:nvSpPr>
        <p:spPr>
          <a:xfrm>
            <a:off x="8100568" y="6322059"/>
            <a:ext cx="50800" cy="50800"/>
          </a:xfrm>
          <a:custGeom>
            <a:avLst/>
            <a:gdLst/>
            <a:ahLst/>
            <a:cxnLst/>
            <a:rect l="l" t="t" r="r" b="b"/>
            <a:pathLst>
              <a:path w="50800" h="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D9D8D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6" name="object 26"/>
          <p:cNvSpPr/>
          <p:nvPr/>
        </p:nvSpPr>
        <p:spPr>
          <a:xfrm>
            <a:off x="10159239" y="3519424"/>
            <a:ext cx="0" cy="2753995"/>
          </a:xfrm>
          <a:custGeom>
            <a:avLst/>
            <a:gdLst/>
            <a:ahLst/>
            <a:cxnLst/>
            <a:rect l="l" t="t" r="r" b="b"/>
            <a:pathLst>
              <a:path h="2753995">
                <a:moveTo>
                  <a:pt x="0" y="0"/>
                </a:moveTo>
                <a:lnTo>
                  <a:pt x="0" y="2753614"/>
                </a:lnTo>
              </a:path>
            </a:pathLst>
          </a:custGeom>
          <a:ln w="50800">
            <a:solidFill>
              <a:srgbClr val="D9D8D6"/>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7" name="object 27"/>
          <p:cNvSpPr/>
          <p:nvPr/>
        </p:nvSpPr>
        <p:spPr>
          <a:xfrm>
            <a:off x="10133839" y="3345179"/>
            <a:ext cx="50800" cy="50800"/>
          </a:xfrm>
          <a:custGeom>
            <a:avLst/>
            <a:gdLst/>
            <a:ahLst/>
            <a:cxnLst/>
            <a:rect l="l" t="t" r="r" b="b"/>
            <a:pathLst>
              <a:path w="50800" h="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D9D8D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8" name="object 28"/>
          <p:cNvSpPr/>
          <p:nvPr/>
        </p:nvSpPr>
        <p:spPr>
          <a:xfrm>
            <a:off x="10133839" y="6322059"/>
            <a:ext cx="50800" cy="50800"/>
          </a:xfrm>
          <a:custGeom>
            <a:avLst/>
            <a:gdLst/>
            <a:ahLst/>
            <a:cxnLst/>
            <a:rect l="l" t="t" r="r" b="b"/>
            <a:pathLst>
              <a:path w="50800" h="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D9D8D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9" name="object 29"/>
          <p:cNvSpPr txBox="1"/>
          <p:nvPr/>
        </p:nvSpPr>
        <p:spPr>
          <a:xfrm>
            <a:off x="2204341" y="3296919"/>
            <a:ext cx="1674495" cy="2916183"/>
          </a:xfrm>
          <a:prstGeom prst="rect">
            <a:avLst/>
          </a:prstGeom>
        </p:spPr>
        <p:txBody>
          <a:bodyPr vert="horz" wrap="square" lIns="0" tIns="12700" rIns="0" bIns="0" rtlCol="0" anchor="t">
            <a:spAutoFit/>
          </a:bodyPr>
          <a:lstStyle/>
          <a:p>
            <a:pPr marL="12700" marR="902970" lvl="0" indent="0" defTabSz="914400" eaLnBrk="1" fontAlgn="auto" latinLnBrk="0" hangingPunct="1">
              <a:lnSpc>
                <a:spcPct val="100000"/>
              </a:lnSpc>
              <a:spcBef>
                <a:spcPts val="100"/>
              </a:spcBef>
              <a:spcAft>
                <a:spcPts val="0"/>
              </a:spcAft>
              <a:buClrTx/>
              <a:buSzTx/>
              <a:buFontTx/>
              <a:buNone/>
              <a:tabLst/>
              <a:defRPr/>
            </a:pPr>
            <a:r>
              <a:rPr kumimoji="0" sz="1400" b="1" i="0" u="none" strike="noStrike" kern="0" cap="none" spc="-55" normalizeH="0" baseline="0" noProof="0" dirty="0">
                <a:ln>
                  <a:noFill/>
                </a:ln>
                <a:solidFill>
                  <a:srgbClr val="00467A"/>
                </a:solidFill>
                <a:effectLst/>
                <a:uLnTx/>
                <a:uFillTx/>
                <a:latin typeface="AmplitudeTF"/>
                <a:cs typeface="AmplitudeTF"/>
              </a:rPr>
              <a:t>FINANCIAL </a:t>
            </a:r>
            <a:r>
              <a:rPr kumimoji="0" sz="1400" b="1" i="0" u="none" strike="noStrike" kern="0" cap="none" spc="-11" normalizeH="0" baseline="0" noProof="0" dirty="0">
                <a:ln>
                  <a:noFill/>
                </a:ln>
                <a:solidFill>
                  <a:srgbClr val="00467A"/>
                </a:solidFill>
                <a:effectLst/>
                <a:uLnTx/>
                <a:uFillTx/>
                <a:latin typeface="AmplitudeTF"/>
                <a:cs typeface="AmplitudeTF"/>
              </a:rPr>
              <a:t>SECTOR</a:t>
            </a:r>
            <a:endParaRPr kumimoji="0" sz="1400" b="0" i="0" u="none" strike="noStrike" kern="0" cap="none" spc="0" normalizeH="0" baseline="0" noProof="0" dirty="0">
              <a:ln>
                <a:noFill/>
              </a:ln>
              <a:solidFill>
                <a:sysClr val="windowText" lastClr="000000"/>
              </a:solidFill>
              <a:effectLst/>
              <a:uLnTx/>
              <a:uFillTx/>
              <a:latin typeface="AmplitudeTF"/>
              <a:cs typeface="AmplitudeTF"/>
            </a:endParaRPr>
          </a:p>
          <a:p>
            <a:pPr marL="12700" marR="124460" lvl="0" indent="0" defTabSz="914400" eaLnBrk="1" fontAlgn="auto" latinLnBrk="0" hangingPunct="1">
              <a:lnSpc>
                <a:spcPct val="100000"/>
              </a:lnSpc>
              <a:spcBef>
                <a:spcPts val="1125"/>
              </a:spcBef>
              <a:spcAft>
                <a:spcPts val="0"/>
              </a:spcAft>
              <a:buClrTx/>
              <a:buSzTx/>
              <a:buFontTx/>
              <a:buNone/>
              <a:tabLst/>
              <a:defRPr/>
            </a:pPr>
            <a:r>
              <a:rPr kumimoji="0" sz="1200" b="1" i="0" u="none" strike="noStrike" kern="0" cap="none" spc="0" normalizeH="0" baseline="0" noProof="0" dirty="0">
                <a:ln>
                  <a:noFill/>
                </a:ln>
                <a:solidFill>
                  <a:prstClr val="black">
                    <a:lumMod val="75000"/>
                    <a:lumOff val="25000"/>
                  </a:prstClr>
                </a:solidFill>
                <a:effectLst/>
                <a:uLnTx/>
                <a:uFillTx/>
                <a:latin typeface="AmplitudeTF"/>
                <a:cs typeface="AmplitudeTF"/>
              </a:rPr>
              <a:t>June</a:t>
            </a:r>
            <a:r>
              <a:rPr kumimoji="0" sz="1200" b="1" i="0" u="none" strike="noStrike" kern="0" cap="none" spc="-11"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0" normalizeH="0" baseline="0" noProof="0" dirty="0">
                <a:ln>
                  <a:noFill/>
                </a:ln>
                <a:solidFill>
                  <a:prstClr val="black">
                    <a:lumMod val="75000"/>
                    <a:lumOff val="25000"/>
                  </a:prstClr>
                </a:solidFill>
                <a:effectLst/>
                <a:uLnTx/>
                <a:uFillTx/>
                <a:latin typeface="AmplitudeTF"/>
                <a:cs typeface="AmplitudeTF"/>
              </a:rPr>
              <a:t>2023: </a:t>
            </a:r>
            <a:r>
              <a:rPr kumimoji="0" sz="1200" b="0" i="0" u="none" strike="noStrike" kern="0" cap="none" spc="-25" normalizeH="0" baseline="0" noProof="0" dirty="0">
                <a:ln>
                  <a:noFill/>
                </a:ln>
                <a:solidFill>
                  <a:prstClr val="black">
                    <a:lumMod val="75000"/>
                    <a:lumOff val="25000"/>
                  </a:prstClr>
                </a:solidFill>
                <a:effectLst/>
                <a:uLnTx/>
                <a:uFillTx/>
                <a:latin typeface="AmplitudeTF"/>
                <a:cs typeface="AmplitudeTF"/>
              </a:rPr>
              <a:t>The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European</a:t>
            </a:r>
            <a:r>
              <a:rPr kumimoji="0" sz="1200" b="0" i="0" u="none" strike="noStrike" kern="0" cap="none" spc="-2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Investment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Bank</a:t>
            </a:r>
            <a:r>
              <a:rPr kumimoji="0" sz="1200" b="0" i="0" u="none" strike="noStrike" kern="0" cap="none" spc="-2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experienced</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 severe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website</a:t>
            </a:r>
            <a:r>
              <a:rPr kumimoji="0" sz="1200" b="0"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outages due</a:t>
            </a:r>
            <a:r>
              <a:rPr kumimoji="0" sz="1200" b="0"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to </a:t>
            </a:r>
            <a:r>
              <a:rPr kumimoji="0" sz="1200" b="0" i="0" u="none" strike="noStrike" kern="0" cap="none" spc="-60" normalizeH="0" baseline="0" noProof="0" dirty="0">
                <a:ln>
                  <a:noFill/>
                </a:ln>
                <a:solidFill>
                  <a:prstClr val="black">
                    <a:lumMod val="75000"/>
                    <a:lumOff val="25000"/>
                  </a:prstClr>
                </a:solidFill>
                <a:effectLst/>
                <a:uLnTx/>
                <a:uFillTx/>
                <a:latin typeface="AmplitudeTF"/>
                <a:cs typeface="AmplitudeTF"/>
              </a:rPr>
              <a:t>a</a:t>
            </a:r>
            <a:endPar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endParaRPr>
          </a:p>
          <a:p>
            <a:pPr marL="12700" marR="5080"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cyber</a:t>
            </a:r>
            <a:r>
              <a:rPr kumimoji="0" sz="1200" b="0" i="0" u="none" strike="noStrike" kern="0" cap="none" spc="-1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attack carried out </a:t>
            </a:r>
            <a:r>
              <a:rPr kumimoji="0" sz="1200" b="0" i="0" u="none" strike="noStrike" kern="0" cap="none" spc="-35" normalizeH="0" baseline="0" noProof="0" dirty="0">
                <a:ln>
                  <a:noFill/>
                </a:ln>
                <a:solidFill>
                  <a:prstClr val="black">
                    <a:lumMod val="75000"/>
                    <a:lumOff val="25000"/>
                  </a:prstClr>
                </a:solidFill>
                <a:effectLst/>
                <a:uLnTx/>
                <a:uFillTx/>
                <a:latin typeface="AmplitudeTF"/>
                <a:cs typeface="AmplitudeTF"/>
              </a:rPr>
              <a:t>by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Russian</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threat</a:t>
            </a:r>
            <a:r>
              <a:rPr kumimoji="0" sz="1200" b="0"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actors</a:t>
            </a:r>
            <a:endPar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endParaRPr>
          </a:p>
          <a:p>
            <a:pPr marL="12700" marR="91440" lvl="0" indent="0" defTabSz="914400" eaLnBrk="1" fontAlgn="auto" latinLnBrk="0" hangingPunct="1">
              <a:lnSpc>
                <a:spcPct val="100000"/>
              </a:lnSpc>
              <a:spcBef>
                <a:spcPts val="860"/>
              </a:spcBef>
              <a:spcAft>
                <a:spcPts val="0"/>
              </a:spcAft>
              <a:buClrTx/>
              <a:buSzTx/>
              <a:buFontTx/>
              <a:buNone/>
              <a:tabLst/>
              <a:defRPr/>
            </a:pPr>
            <a:r>
              <a:rPr kumimoji="0" sz="1200" b="1" i="0" u="none" strike="noStrike" kern="0" cap="none" spc="0" normalizeH="0" baseline="0" noProof="0" dirty="0">
                <a:ln>
                  <a:noFill/>
                </a:ln>
                <a:solidFill>
                  <a:prstClr val="black">
                    <a:lumMod val="75000"/>
                    <a:lumOff val="25000"/>
                  </a:prstClr>
                </a:solidFill>
                <a:effectLst/>
                <a:uLnTx/>
                <a:uFillTx/>
                <a:latin typeface="AmplitudeTF"/>
                <a:cs typeface="AmplitudeTF"/>
              </a:rPr>
              <a:t>May</a:t>
            </a:r>
            <a:r>
              <a:rPr kumimoji="0" sz="1200" b="1" i="0" u="none" strike="noStrike" kern="0" cap="none" spc="-20"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0" normalizeH="0" baseline="0" noProof="0" dirty="0">
                <a:ln>
                  <a:noFill/>
                </a:ln>
                <a:solidFill>
                  <a:prstClr val="black">
                    <a:lumMod val="75000"/>
                    <a:lumOff val="25000"/>
                  </a:prstClr>
                </a:solidFill>
                <a:effectLst/>
                <a:uLnTx/>
                <a:uFillTx/>
                <a:latin typeface="AmplitudeTF"/>
                <a:cs typeface="AmplitudeTF"/>
              </a:rPr>
              <a:t>2023:</a:t>
            </a:r>
            <a:r>
              <a:rPr kumimoji="0" sz="1200" b="1" i="0" u="none" strike="noStrike" kern="0" cap="none" spc="-11"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Several</a:t>
            </a:r>
            <a:r>
              <a:rPr kumimoji="0" sz="1200" b="0" i="0" u="none" strike="noStrike" kern="0" cap="none" spc="-20"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banks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were</a:t>
            </a:r>
            <a:r>
              <a:rPr kumimoji="0" sz="1200" b="0" i="0" u="none" strike="noStrike" kern="0" cap="none" spc="-1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breached</a:t>
            </a:r>
            <a:r>
              <a:rPr kumimoji="0" sz="1200" b="0" i="0" u="none" strike="noStrike" kern="0" cap="none" spc="-1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due</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25" normalizeH="0" baseline="0" noProof="0" dirty="0">
                <a:ln>
                  <a:noFill/>
                </a:ln>
                <a:solidFill>
                  <a:prstClr val="black">
                    <a:lumMod val="75000"/>
                    <a:lumOff val="25000"/>
                  </a:prstClr>
                </a:solidFill>
                <a:effectLst/>
                <a:uLnTx/>
                <a:uFillTx/>
                <a:latin typeface="AmplitudeTF"/>
                <a:cs typeface="AmplitudeTF"/>
              </a:rPr>
              <a:t>to</a:t>
            </a:r>
            <a:r>
              <a:rPr kumimoji="0" sz="1200" b="0" i="0" u="none" strike="noStrike" kern="0" cap="none" spc="500"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the</a:t>
            </a:r>
            <a:r>
              <a:rPr kumimoji="0" sz="1200" b="0" i="0" u="none" strike="noStrike" kern="0" cap="none" spc="-1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err="1">
                <a:ln>
                  <a:noFill/>
                </a:ln>
                <a:solidFill>
                  <a:prstClr val="black">
                    <a:lumMod val="75000"/>
                    <a:lumOff val="25000"/>
                  </a:prstClr>
                </a:solidFill>
                <a:effectLst/>
                <a:uLnTx/>
                <a:uFillTx/>
                <a:latin typeface="AmplitudeTF"/>
                <a:cs typeface="AmplitudeTF"/>
              </a:rPr>
              <a:t>MOVEit</a:t>
            </a:r>
            <a:r>
              <a:rPr kumimoji="0" sz="1200" b="0" i="0" u="none" strike="noStrike" kern="0" cap="none" spc="-1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vulnerability,</a:t>
            </a:r>
            <a:endPar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endParaRPr>
          </a:p>
          <a:p>
            <a:pPr marL="12700" marR="48895"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exposing</a:t>
            </a:r>
            <a:r>
              <a:rPr kumimoji="0" sz="1200" b="0" i="0" u="none" strike="noStrike" kern="0" cap="none" spc="-1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customer</a:t>
            </a:r>
            <a:r>
              <a:rPr kumimoji="0" sz="1200" b="0" i="0" u="none" strike="noStrike" kern="0" cap="none" spc="-1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25" normalizeH="0" baseline="0" noProof="0" dirty="0">
                <a:ln>
                  <a:noFill/>
                </a:ln>
                <a:solidFill>
                  <a:prstClr val="black">
                    <a:lumMod val="75000"/>
                    <a:lumOff val="25000"/>
                  </a:prstClr>
                </a:solidFill>
                <a:effectLst/>
                <a:uLnTx/>
                <a:uFillTx/>
                <a:latin typeface="AmplitudeTF"/>
                <a:cs typeface="AmplitudeTF"/>
              </a:rPr>
              <a:t>and/or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employee</a:t>
            </a:r>
            <a:r>
              <a:rPr kumimoji="0" sz="1200" b="0" i="0" u="none" strike="noStrike" kern="0" cap="none" spc="-31"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information</a:t>
            </a:r>
            <a:endPar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endParaRPr>
          </a:p>
        </p:txBody>
      </p:sp>
      <p:sp>
        <p:nvSpPr>
          <p:cNvPr id="30" name="object 30"/>
          <p:cNvSpPr txBox="1"/>
          <p:nvPr/>
        </p:nvSpPr>
        <p:spPr>
          <a:xfrm>
            <a:off x="4235832" y="3296919"/>
            <a:ext cx="1576705" cy="2731517"/>
          </a:xfrm>
          <a:prstGeom prst="rect">
            <a:avLst/>
          </a:prstGeom>
        </p:spPr>
        <p:txBody>
          <a:bodyPr vert="horz" wrap="square" lIns="0" tIns="12700" rIns="0" bIns="0" rtlCol="0" anchor="t">
            <a:spAutoFit/>
          </a:bodyPr>
          <a:lstStyle/>
          <a:p>
            <a:pPr marL="12700" marR="607695" lvl="0" indent="0" defTabSz="914400" eaLnBrk="1" fontAlgn="auto" latinLnBrk="0" hangingPunct="1">
              <a:lnSpc>
                <a:spcPct val="100000"/>
              </a:lnSpc>
              <a:spcBef>
                <a:spcPts val="100"/>
              </a:spcBef>
              <a:spcAft>
                <a:spcPts val="0"/>
              </a:spcAft>
              <a:buClrTx/>
              <a:buSzTx/>
              <a:buFontTx/>
              <a:buNone/>
              <a:tabLst/>
              <a:defRPr/>
            </a:pPr>
            <a:r>
              <a:rPr kumimoji="0" sz="1400" b="1" i="0" u="none" strike="noStrike" kern="0" cap="none" spc="-55" normalizeH="0" baseline="0" noProof="0">
                <a:ln>
                  <a:noFill/>
                </a:ln>
                <a:solidFill>
                  <a:srgbClr val="00467A"/>
                </a:solidFill>
                <a:effectLst/>
                <a:uLnTx/>
                <a:uFillTx/>
                <a:latin typeface="AmplitudeTF"/>
                <a:cs typeface="AmplitudeTF"/>
              </a:rPr>
              <a:t>TECHNOLOGY </a:t>
            </a:r>
            <a:r>
              <a:rPr kumimoji="0" sz="1400" b="1" i="0" u="none" strike="noStrike" kern="0" cap="none" spc="-11" normalizeH="0" baseline="0" noProof="0">
                <a:ln>
                  <a:noFill/>
                </a:ln>
                <a:solidFill>
                  <a:srgbClr val="00467A"/>
                </a:solidFill>
                <a:effectLst/>
                <a:uLnTx/>
                <a:uFillTx/>
                <a:latin typeface="AmplitudeTF"/>
                <a:cs typeface="AmplitudeTF"/>
              </a:rPr>
              <a:t>SERVICES</a:t>
            </a:r>
            <a:endParaRPr kumimoji="0" sz="1400" b="0" i="0" u="none" strike="noStrike" kern="0" cap="none" spc="0" normalizeH="0" baseline="0" noProof="0">
              <a:ln>
                <a:noFill/>
              </a:ln>
              <a:solidFill>
                <a:sysClr val="windowText" lastClr="000000"/>
              </a:solidFill>
              <a:effectLst/>
              <a:uLnTx/>
              <a:uFillTx/>
              <a:latin typeface="AmplitudeTF"/>
              <a:cs typeface="AmplitudeTF"/>
            </a:endParaRPr>
          </a:p>
          <a:p>
            <a:pPr marL="12700" marR="5080" lvl="0" indent="0" defTabSz="914400" eaLnBrk="1" fontAlgn="auto" latinLnBrk="0" hangingPunct="1">
              <a:lnSpc>
                <a:spcPct val="100000"/>
              </a:lnSpc>
              <a:spcBef>
                <a:spcPts val="1125"/>
              </a:spcBef>
              <a:spcAft>
                <a:spcPts val="0"/>
              </a:spcAft>
              <a:buClrTx/>
              <a:buSzTx/>
              <a:buFontTx/>
              <a:buNone/>
              <a:tabLst/>
              <a:defRPr/>
            </a:pPr>
            <a:r>
              <a:rPr kumimoji="0" sz="1200" b="1" i="0" u="none" strike="noStrike" kern="0" cap="none" spc="0" normalizeH="0" baseline="0" noProof="0">
                <a:ln>
                  <a:noFill/>
                </a:ln>
                <a:solidFill>
                  <a:prstClr val="black">
                    <a:lumMod val="75000"/>
                    <a:lumOff val="25000"/>
                  </a:prstClr>
                </a:solidFill>
                <a:effectLst/>
                <a:uLnTx/>
                <a:uFillTx/>
                <a:latin typeface="AmplitudeTF"/>
                <a:cs typeface="AmplitudeTF"/>
              </a:rPr>
              <a:t>Feb</a:t>
            </a:r>
            <a:r>
              <a:rPr kumimoji="0" sz="1200" b="1" i="0" u="none" strike="noStrike" kern="0" cap="none" spc="-20" normalizeH="0" baseline="0" noProof="0">
                <a:ln>
                  <a:noFill/>
                </a:ln>
                <a:solidFill>
                  <a:prstClr val="black">
                    <a:lumMod val="75000"/>
                    <a:lumOff val="25000"/>
                  </a:prstClr>
                </a:solidFill>
                <a:effectLst/>
                <a:uLnTx/>
                <a:uFillTx/>
                <a:latin typeface="AmplitudeTF"/>
                <a:cs typeface="AmplitudeTF"/>
              </a:rPr>
              <a:t> </a:t>
            </a:r>
            <a:r>
              <a:rPr kumimoji="0" sz="1200" b="1" i="0" u="none" strike="noStrike" kern="0" cap="none" spc="0" normalizeH="0" baseline="0" noProof="0">
                <a:ln>
                  <a:noFill/>
                </a:ln>
                <a:solidFill>
                  <a:prstClr val="black">
                    <a:lumMod val="75000"/>
                    <a:lumOff val="25000"/>
                  </a:prstClr>
                </a:solidFill>
                <a:effectLst/>
                <a:uLnTx/>
                <a:uFillTx/>
                <a:latin typeface="AmplitudeTF"/>
                <a:cs typeface="AmplitudeTF"/>
              </a:rPr>
              <a:t>2022:</a:t>
            </a:r>
            <a:r>
              <a:rPr kumimoji="0" sz="1200" b="1" i="0" u="none" strike="noStrike" kern="0" cap="none" spc="-11" normalizeH="0" baseline="0" noProof="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a:ln>
                  <a:noFill/>
                </a:ln>
                <a:solidFill>
                  <a:prstClr val="black">
                    <a:lumMod val="75000"/>
                    <a:lumOff val="25000"/>
                  </a:prstClr>
                </a:solidFill>
                <a:effectLst/>
                <a:uLnTx/>
                <a:uFillTx/>
                <a:latin typeface="AmplitudeTF"/>
                <a:cs typeface="AmplitudeTF"/>
              </a:rPr>
              <a:t>A</a:t>
            </a:r>
            <a:r>
              <a:rPr kumimoji="0"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sz="1200" b="0" i="0" u="none" strike="noStrike" kern="0" cap="none" spc="-11" normalizeH="0" baseline="0" noProof="0">
                <a:ln>
                  <a:noFill/>
                </a:ln>
                <a:solidFill>
                  <a:prstClr val="black">
                    <a:lumMod val="75000"/>
                    <a:lumOff val="25000"/>
                  </a:prstClr>
                </a:solidFill>
                <a:effectLst/>
                <a:uLnTx/>
                <a:uFillTx/>
                <a:latin typeface="AmplitudeTF"/>
                <a:cs typeface="AmplitudeTF"/>
              </a:rPr>
              <a:t>leading </a:t>
            </a:r>
            <a:r>
              <a:rPr kumimoji="0" sz="1200" b="0" i="0" u="none" strike="noStrike" kern="0" cap="none" spc="0" normalizeH="0" baseline="0" noProof="0">
                <a:ln>
                  <a:noFill/>
                </a:ln>
                <a:solidFill>
                  <a:prstClr val="black">
                    <a:lumMod val="75000"/>
                    <a:lumOff val="25000"/>
                  </a:prstClr>
                </a:solidFill>
                <a:effectLst/>
                <a:uLnTx/>
                <a:uFillTx/>
                <a:latin typeface="AmplitudeTF"/>
                <a:cs typeface="AmplitudeTF"/>
              </a:rPr>
              <a:t>Australian</a:t>
            </a:r>
            <a:r>
              <a:rPr kumimoji="0" sz="1200" b="0" i="0" u="none" strike="noStrike" kern="0" cap="none" spc="-15" normalizeH="0" baseline="0" noProof="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a:ln>
                  <a:noFill/>
                </a:ln>
                <a:solidFill>
                  <a:prstClr val="black">
                    <a:lumMod val="75000"/>
                    <a:lumOff val="25000"/>
                  </a:prstClr>
                </a:solidFill>
                <a:effectLst/>
                <a:uLnTx/>
                <a:uFillTx/>
                <a:latin typeface="AmplitudeTF"/>
                <a:cs typeface="AmplitudeTF"/>
              </a:rPr>
              <a:t>SaaS</a:t>
            </a:r>
            <a:r>
              <a:rPr kumimoji="0" sz="1200" b="0" i="0" u="none" strike="noStrike" kern="0" cap="none" spc="-15" normalizeH="0" baseline="0" noProof="0">
                <a:ln>
                  <a:noFill/>
                </a:ln>
                <a:solidFill>
                  <a:prstClr val="black">
                    <a:lumMod val="75000"/>
                    <a:lumOff val="25000"/>
                  </a:prstClr>
                </a:solidFill>
                <a:effectLst/>
                <a:uLnTx/>
                <a:uFillTx/>
                <a:latin typeface="AmplitudeTF"/>
                <a:cs typeface="AmplitudeTF"/>
              </a:rPr>
              <a:t> </a:t>
            </a:r>
            <a:r>
              <a:rPr kumimoji="0" sz="1200" b="0" i="0" u="none" strike="noStrike" kern="0" cap="none" spc="-11" normalizeH="0" baseline="0" noProof="0">
                <a:ln>
                  <a:noFill/>
                </a:ln>
                <a:solidFill>
                  <a:prstClr val="black">
                    <a:lumMod val="75000"/>
                    <a:lumOff val="25000"/>
                  </a:prstClr>
                </a:solidFill>
                <a:effectLst/>
                <a:uLnTx/>
                <a:uFillTx/>
                <a:latin typeface="AmplitudeTF"/>
                <a:cs typeface="AmplitudeTF"/>
              </a:rPr>
              <a:t>company </a:t>
            </a:r>
            <a:r>
              <a:rPr kumimoji="0" sz="1200" b="0" i="0" u="none" strike="noStrike" kern="0" cap="none" spc="0" normalizeH="0" baseline="0" noProof="0">
                <a:ln>
                  <a:noFill/>
                </a:ln>
                <a:solidFill>
                  <a:prstClr val="black">
                    <a:lumMod val="75000"/>
                    <a:lumOff val="25000"/>
                  </a:prstClr>
                </a:solidFill>
                <a:effectLst/>
                <a:uLnTx/>
                <a:uFillTx/>
                <a:latin typeface="AmplitudeTF"/>
                <a:cs typeface="AmplitudeTF"/>
              </a:rPr>
              <a:t>halted</a:t>
            </a:r>
            <a:r>
              <a:rPr kumimoji="0" sz="1200" b="0" i="0" u="none" strike="noStrike" kern="0" cap="none" spc="-15" normalizeH="0" baseline="0" noProof="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a:ln>
                  <a:noFill/>
                </a:ln>
                <a:solidFill>
                  <a:prstClr val="black">
                    <a:lumMod val="75000"/>
                    <a:lumOff val="25000"/>
                  </a:prstClr>
                </a:solidFill>
                <a:effectLst/>
                <a:uLnTx/>
                <a:uFillTx/>
                <a:latin typeface="AmplitudeTF"/>
                <a:cs typeface="AmplitudeTF"/>
              </a:rPr>
              <a:t>trading</a:t>
            </a:r>
            <a:r>
              <a:rPr kumimoji="0" sz="1200" b="0" i="0" u="none" strike="noStrike" kern="0" cap="none" spc="-15" normalizeH="0" baseline="0" noProof="0">
                <a:ln>
                  <a:noFill/>
                </a:ln>
                <a:solidFill>
                  <a:prstClr val="black">
                    <a:lumMod val="75000"/>
                    <a:lumOff val="25000"/>
                  </a:prstClr>
                </a:solidFill>
                <a:effectLst/>
                <a:uLnTx/>
                <a:uFillTx/>
                <a:latin typeface="AmplitudeTF"/>
                <a:cs typeface="AmplitudeTF"/>
              </a:rPr>
              <a:t> </a:t>
            </a:r>
            <a:r>
              <a:rPr kumimoji="0" sz="1200" b="0" i="0" u="none" strike="noStrike" kern="0" cap="none" spc="-11" normalizeH="0" baseline="0" noProof="0">
                <a:ln>
                  <a:noFill/>
                </a:ln>
                <a:solidFill>
                  <a:prstClr val="black">
                    <a:lumMod val="75000"/>
                    <a:lumOff val="25000"/>
                  </a:prstClr>
                </a:solidFill>
                <a:effectLst/>
                <a:uLnTx/>
                <a:uFillTx/>
                <a:latin typeface="AmplitudeTF"/>
                <a:cs typeface="AmplitudeTF"/>
              </a:rPr>
              <a:t>after </a:t>
            </a:r>
            <a:r>
              <a:rPr kumimoji="0" sz="1200" b="0" i="0" u="none" strike="noStrike" kern="0" cap="none" spc="0" normalizeH="0" baseline="0" noProof="0">
                <a:ln>
                  <a:noFill/>
                </a:ln>
                <a:solidFill>
                  <a:prstClr val="black">
                    <a:lumMod val="75000"/>
                    <a:lumOff val="25000"/>
                  </a:prstClr>
                </a:solidFill>
                <a:effectLst/>
                <a:uLnTx/>
                <a:uFillTx/>
                <a:latin typeface="AmplitudeTF"/>
                <a:cs typeface="AmplitudeTF"/>
              </a:rPr>
              <a:t>discovering</a:t>
            </a:r>
            <a:r>
              <a:rPr kumimoji="0" sz="1200" b="0" i="0" u="none" strike="noStrike" kern="0" cap="none" spc="-55" normalizeH="0" baseline="0" noProof="0">
                <a:ln>
                  <a:noFill/>
                </a:ln>
                <a:solidFill>
                  <a:prstClr val="black">
                    <a:lumMod val="75000"/>
                    <a:lumOff val="25000"/>
                  </a:prstClr>
                </a:solidFill>
                <a:effectLst/>
                <a:uLnTx/>
                <a:uFillTx/>
                <a:latin typeface="AmplitudeTF"/>
                <a:cs typeface="AmplitudeTF"/>
              </a:rPr>
              <a:t> </a:t>
            </a:r>
            <a:r>
              <a:rPr kumimoji="0" sz="1200" b="0" i="0" u="none" strike="noStrike" kern="0" cap="none" spc="-11" normalizeH="0" baseline="0" noProof="0">
                <a:ln>
                  <a:noFill/>
                </a:ln>
                <a:solidFill>
                  <a:prstClr val="black">
                    <a:lumMod val="75000"/>
                    <a:lumOff val="25000"/>
                  </a:prstClr>
                </a:solidFill>
                <a:effectLst/>
                <a:uLnTx/>
                <a:uFillTx/>
                <a:latin typeface="AmplitudeTF"/>
                <a:cs typeface="AmplitudeTF"/>
              </a:rPr>
              <a:t>unauthorized </a:t>
            </a:r>
            <a:r>
              <a:rPr kumimoji="0" sz="1200" b="0" i="0" u="none" strike="noStrike" kern="0" cap="none" spc="0" normalizeH="0" baseline="0" noProof="0">
                <a:ln>
                  <a:noFill/>
                </a:ln>
                <a:solidFill>
                  <a:prstClr val="black">
                    <a:lumMod val="75000"/>
                    <a:lumOff val="25000"/>
                  </a:prstClr>
                </a:solidFill>
                <a:effectLst/>
                <a:uLnTx/>
                <a:uFillTx/>
                <a:latin typeface="AmplitudeTF"/>
                <a:cs typeface="AmplitudeTF"/>
              </a:rPr>
              <a:t>activity</a:t>
            </a:r>
            <a:r>
              <a:rPr kumimoji="0"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a:ln>
                  <a:noFill/>
                </a:ln>
                <a:solidFill>
                  <a:prstClr val="black">
                    <a:lumMod val="75000"/>
                    <a:lumOff val="25000"/>
                  </a:prstClr>
                </a:solidFill>
                <a:effectLst/>
                <a:uLnTx/>
                <a:uFillTx/>
                <a:latin typeface="AmplitudeTF"/>
                <a:cs typeface="AmplitudeTF"/>
              </a:rPr>
              <a:t>in</a:t>
            </a:r>
            <a:r>
              <a:rPr kumimoji="0"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a:ln>
                  <a:noFill/>
                </a:ln>
                <a:solidFill>
                  <a:prstClr val="black">
                    <a:lumMod val="75000"/>
                    <a:lumOff val="25000"/>
                  </a:prstClr>
                </a:solidFill>
                <a:effectLst/>
                <a:uLnTx/>
                <a:uFillTx/>
                <a:latin typeface="AmplitudeTF"/>
                <a:cs typeface="AmplitudeTF"/>
              </a:rPr>
              <a:t>their</a:t>
            </a:r>
            <a:r>
              <a:rPr kumimoji="0"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sz="1200" b="0" i="0" u="none" strike="noStrike" kern="0" cap="none" spc="-11" normalizeH="0" baseline="0" noProof="0">
                <a:ln>
                  <a:noFill/>
                </a:ln>
                <a:solidFill>
                  <a:prstClr val="black">
                    <a:lumMod val="75000"/>
                    <a:lumOff val="25000"/>
                  </a:prstClr>
                </a:solidFill>
                <a:effectLst/>
                <a:uLnTx/>
                <a:uFillTx/>
                <a:latin typeface="AmplitudeTF"/>
                <a:cs typeface="AmplitudeTF"/>
              </a:rPr>
              <a:t>systems</a:t>
            </a:r>
            <a:endParaRPr kumimoji="0" sz="1200" b="0" i="0" u="none" strike="noStrike" kern="0" cap="none" spc="0" normalizeH="0" baseline="0" noProof="0">
              <a:ln>
                <a:noFill/>
              </a:ln>
              <a:solidFill>
                <a:prstClr val="black">
                  <a:lumMod val="75000"/>
                  <a:lumOff val="25000"/>
                </a:prstClr>
              </a:solidFill>
              <a:effectLst/>
              <a:uLnTx/>
              <a:uFillTx/>
              <a:latin typeface="AmplitudeTF"/>
              <a:cs typeface="AmplitudeTF"/>
            </a:endParaRPr>
          </a:p>
          <a:p>
            <a:pPr marL="12700" marR="57785" lvl="0" indent="0" defTabSz="914400" eaLnBrk="1" fontAlgn="auto" latinLnBrk="0" hangingPunct="1">
              <a:lnSpc>
                <a:spcPct val="100000"/>
              </a:lnSpc>
              <a:spcBef>
                <a:spcPts val="860"/>
              </a:spcBef>
              <a:spcAft>
                <a:spcPts val="0"/>
              </a:spcAft>
              <a:buClrTx/>
              <a:buSzTx/>
              <a:buFontTx/>
              <a:buNone/>
              <a:tabLst/>
              <a:defRPr/>
            </a:pPr>
            <a:r>
              <a:rPr kumimoji="0" sz="1200" b="1" i="0" u="none" strike="noStrike" kern="0" cap="none" spc="0" normalizeH="0" baseline="0" noProof="0">
                <a:ln>
                  <a:noFill/>
                </a:ln>
                <a:solidFill>
                  <a:prstClr val="black">
                    <a:lumMod val="75000"/>
                    <a:lumOff val="25000"/>
                  </a:prstClr>
                </a:solidFill>
                <a:effectLst/>
                <a:uLnTx/>
                <a:uFillTx/>
                <a:latin typeface="AmplitudeTF"/>
                <a:cs typeface="AmplitudeTF"/>
              </a:rPr>
              <a:t>May</a:t>
            </a:r>
            <a:r>
              <a:rPr kumimoji="0" sz="1200" b="1" i="0" u="none" strike="noStrike" kern="0" cap="none" spc="-11" normalizeH="0" baseline="0" noProof="0">
                <a:ln>
                  <a:noFill/>
                </a:ln>
                <a:solidFill>
                  <a:prstClr val="black">
                    <a:lumMod val="75000"/>
                    <a:lumOff val="25000"/>
                  </a:prstClr>
                </a:solidFill>
                <a:effectLst/>
                <a:uLnTx/>
                <a:uFillTx/>
                <a:latin typeface="AmplitudeTF"/>
                <a:cs typeface="AmplitudeTF"/>
              </a:rPr>
              <a:t> </a:t>
            </a:r>
            <a:r>
              <a:rPr kumimoji="0" sz="1200" b="1" i="0" u="none" strike="noStrike" kern="0" cap="none" spc="0" normalizeH="0" baseline="0" noProof="0">
                <a:ln>
                  <a:noFill/>
                </a:ln>
                <a:solidFill>
                  <a:prstClr val="black">
                    <a:lumMod val="75000"/>
                    <a:lumOff val="25000"/>
                  </a:prstClr>
                </a:solidFill>
                <a:effectLst/>
                <a:uLnTx/>
                <a:uFillTx/>
                <a:latin typeface="AmplitudeTF"/>
                <a:cs typeface="AmplitudeTF"/>
              </a:rPr>
              <a:t>2023:</a:t>
            </a:r>
            <a:r>
              <a:rPr kumimoji="0" sz="1200" b="1"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a:ln>
                  <a:noFill/>
                </a:ln>
                <a:solidFill>
                  <a:prstClr val="black">
                    <a:lumMod val="75000"/>
                    <a:lumOff val="25000"/>
                  </a:prstClr>
                </a:solidFill>
                <a:effectLst/>
                <a:uLnTx/>
                <a:uFillTx/>
                <a:latin typeface="AmplitudeTF"/>
                <a:cs typeface="AmplitudeTF"/>
              </a:rPr>
              <a:t>An</a:t>
            </a:r>
            <a:r>
              <a:rPr kumimoji="0"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sz="1200" b="0" i="0" u="none" strike="noStrike" kern="0" cap="none" spc="-11" normalizeH="0" baseline="0" noProof="0">
                <a:ln>
                  <a:noFill/>
                </a:ln>
                <a:solidFill>
                  <a:prstClr val="black">
                    <a:lumMod val="75000"/>
                    <a:lumOff val="25000"/>
                  </a:prstClr>
                </a:solidFill>
                <a:effectLst/>
                <a:uLnTx/>
                <a:uFillTx/>
                <a:latin typeface="AmplitudeTF"/>
                <a:cs typeface="AmplitudeTF"/>
              </a:rPr>
              <a:t>American Telecom</a:t>
            </a:r>
            <a:r>
              <a:rPr kumimoji="0" sz="1200" b="0" i="0" u="none" strike="noStrike" kern="0" cap="none" spc="-15" normalizeH="0" baseline="0" noProof="0">
                <a:ln>
                  <a:noFill/>
                </a:ln>
                <a:solidFill>
                  <a:prstClr val="black">
                    <a:lumMod val="75000"/>
                    <a:lumOff val="25000"/>
                  </a:prstClr>
                </a:solidFill>
                <a:effectLst/>
                <a:uLnTx/>
                <a:uFillTx/>
                <a:latin typeface="AmplitudeTF"/>
                <a:cs typeface="AmplitudeTF"/>
              </a:rPr>
              <a:t> </a:t>
            </a:r>
            <a:r>
              <a:rPr kumimoji="0" sz="1200" b="0" i="0" u="none" strike="noStrike" kern="0" cap="none" spc="-11" normalizeH="0" baseline="0" noProof="0">
                <a:ln>
                  <a:noFill/>
                </a:ln>
                <a:solidFill>
                  <a:prstClr val="black">
                    <a:lumMod val="75000"/>
                    <a:lumOff val="25000"/>
                  </a:prstClr>
                </a:solidFill>
                <a:effectLst/>
                <a:uLnTx/>
                <a:uFillTx/>
                <a:latin typeface="AmplitudeTF"/>
                <a:cs typeface="AmplitudeTF"/>
              </a:rPr>
              <a:t>company </a:t>
            </a:r>
            <a:r>
              <a:rPr kumimoji="0" sz="1200" b="0" i="0" u="none" strike="noStrike" kern="0" cap="none" spc="0" normalizeH="0" baseline="0" noProof="0">
                <a:ln>
                  <a:noFill/>
                </a:ln>
                <a:solidFill>
                  <a:prstClr val="black">
                    <a:lumMod val="75000"/>
                    <a:lumOff val="25000"/>
                  </a:prstClr>
                </a:solidFill>
                <a:effectLst/>
                <a:uLnTx/>
                <a:uFillTx/>
                <a:latin typeface="AmplitudeTF"/>
                <a:cs typeface="AmplitudeTF"/>
              </a:rPr>
              <a:t>disclosed a data </a:t>
            </a:r>
            <a:r>
              <a:rPr kumimoji="0" sz="1200" b="0" i="0" u="none" strike="noStrike" kern="0" cap="none" spc="-11" normalizeH="0" baseline="0" noProof="0">
                <a:ln>
                  <a:noFill/>
                </a:ln>
                <a:solidFill>
                  <a:prstClr val="black">
                    <a:lumMod val="75000"/>
                    <a:lumOff val="25000"/>
                  </a:prstClr>
                </a:solidFill>
                <a:effectLst/>
                <a:uLnTx/>
                <a:uFillTx/>
                <a:latin typeface="AmplitudeTF"/>
                <a:cs typeface="AmplitudeTF"/>
              </a:rPr>
              <a:t>breach </a:t>
            </a:r>
            <a:r>
              <a:rPr kumimoji="0" sz="1200" b="0" i="0" u="none" strike="noStrike" kern="0" cap="none" spc="0" normalizeH="0" baseline="0" noProof="0">
                <a:ln>
                  <a:noFill/>
                </a:ln>
                <a:solidFill>
                  <a:prstClr val="black">
                    <a:lumMod val="75000"/>
                    <a:lumOff val="25000"/>
                  </a:prstClr>
                </a:solidFill>
                <a:effectLst/>
                <a:uLnTx/>
                <a:uFillTx/>
                <a:latin typeface="AmplitudeTF"/>
                <a:cs typeface="AmplitudeTF"/>
              </a:rPr>
              <a:t>that</a:t>
            </a:r>
            <a:r>
              <a:rPr kumimoji="0" sz="1200" b="0" i="0" u="none" strike="noStrike" kern="0" cap="none" spc="-15" normalizeH="0" baseline="0" noProof="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a:ln>
                  <a:noFill/>
                </a:ln>
                <a:solidFill>
                  <a:prstClr val="black">
                    <a:lumMod val="75000"/>
                    <a:lumOff val="25000"/>
                  </a:prstClr>
                </a:solidFill>
                <a:effectLst/>
                <a:uLnTx/>
                <a:uFillTx/>
                <a:latin typeface="AmplitudeTF"/>
                <a:cs typeface="AmplitudeTF"/>
              </a:rPr>
              <a:t>compromised</a:t>
            </a:r>
            <a:r>
              <a:rPr kumimoji="0" sz="1200" b="0" i="0" u="none" strike="noStrike" kern="0" cap="none" spc="-11" normalizeH="0" baseline="0" noProof="0">
                <a:ln>
                  <a:noFill/>
                </a:ln>
                <a:solidFill>
                  <a:prstClr val="black">
                    <a:lumMod val="75000"/>
                    <a:lumOff val="25000"/>
                  </a:prstClr>
                </a:solidFill>
                <a:effectLst/>
                <a:uLnTx/>
                <a:uFillTx/>
                <a:latin typeface="AmplitudeTF"/>
                <a:cs typeface="AmplitudeTF"/>
              </a:rPr>
              <a:t> </a:t>
            </a:r>
            <a:r>
              <a:rPr kumimoji="0" sz="1200" b="0" i="0" u="none" strike="noStrike" kern="0" cap="none" spc="-25" normalizeH="0" baseline="0" noProof="0">
                <a:ln>
                  <a:noFill/>
                </a:ln>
                <a:solidFill>
                  <a:prstClr val="black">
                    <a:lumMod val="75000"/>
                    <a:lumOff val="25000"/>
                  </a:prstClr>
                </a:solidFill>
                <a:effectLst/>
                <a:uLnTx/>
                <a:uFillTx/>
                <a:latin typeface="AmplitudeTF"/>
                <a:cs typeface="AmplitudeTF"/>
              </a:rPr>
              <a:t>the </a:t>
            </a:r>
            <a:r>
              <a:rPr kumimoji="0" sz="1200" b="0" i="0" u="none" strike="noStrike" kern="0" cap="none" spc="0" normalizeH="0" baseline="0" noProof="0">
                <a:ln>
                  <a:noFill/>
                </a:ln>
                <a:solidFill>
                  <a:prstClr val="black">
                    <a:lumMod val="75000"/>
                    <a:lumOff val="25000"/>
                  </a:prstClr>
                </a:solidFill>
                <a:effectLst/>
                <a:uLnTx/>
                <a:uFillTx/>
                <a:latin typeface="AmplitudeTF"/>
                <a:cs typeface="AmplitudeTF"/>
              </a:rPr>
              <a:t>personal</a:t>
            </a:r>
            <a:r>
              <a:rPr kumimoji="0" sz="1200" b="0" i="0" u="none" strike="noStrike" kern="0" cap="none" spc="-11" normalizeH="0" baseline="0" noProof="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a:ln>
                  <a:noFill/>
                </a:ln>
                <a:solidFill>
                  <a:prstClr val="black">
                    <a:lumMod val="75000"/>
                    <a:lumOff val="25000"/>
                  </a:prstClr>
                </a:solidFill>
                <a:effectLst/>
                <a:uLnTx/>
                <a:uFillTx/>
                <a:latin typeface="AmplitudeTF"/>
                <a:cs typeface="AmplitudeTF"/>
              </a:rPr>
              <a:t>information</a:t>
            </a:r>
            <a:r>
              <a:rPr kumimoji="0"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sz="1200" b="0" i="0" u="none" strike="noStrike" kern="0" cap="none" spc="-25" normalizeH="0" baseline="0" noProof="0">
                <a:ln>
                  <a:noFill/>
                </a:ln>
                <a:solidFill>
                  <a:prstClr val="black">
                    <a:lumMod val="75000"/>
                    <a:lumOff val="25000"/>
                  </a:prstClr>
                </a:solidFill>
                <a:effectLst/>
                <a:uLnTx/>
                <a:uFillTx/>
                <a:latin typeface="AmplitudeTF"/>
                <a:cs typeface="AmplitudeTF"/>
              </a:rPr>
              <a:t>of </a:t>
            </a:r>
            <a:r>
              <a:rPr kumimoji="0" sz="1200" b="0" i="0" u="none" strike="noStrike" kern="0" cap="none" spc="0" normalizeH="0" baseline="0" noProof="0">
                <a:ln>
                  <a:noFill/>
                </a:ln>
                <a:solidFill>
                  <a:prstClr val="black">
                    <a:lumMod val="75000"/>
                    <a:lumOff val="25000"/>
                  </a:prstClr>
                </a:solidFill>
                <a:effectLst/>
                <a:uLnTx/>
                <a:uFillTx/>
                <a:latin typeface="AmplitudeTF"/>
                <a:cs typeface="AmplitudeTF"/>
              </a:rPr>
              <a:t>37MM </a:t>
            </a:r>
            <a:r>
              <a:rPr kumimoji="0" sz="1200" b="0" i="0" u="none" strike="noStrike" kern="0" cap="none" spc="-11" normalizeH="0" baseline="0" noProof="0">
                <a:ln>
                  <a:noFill/>
                </a:ln>
                <a:solidFill>
                  <a:prstClr val="black">
                    <a:lumMod val="75000"/>
                    <a:lumOff val="25000"/>
                  </a:prstClr>
                </a:solidFill>
                <a:effectLst/>
                <a:uLnTx/>
                <a:uFillTx/>
                <a:latin typeface="AmplitudeTF"/>
                <a:cs typeface="AmplitudeTF"/>
              </a:rPr>
              <a:t>people</a:t>
            </a:r>
            <a:endParaRPr kumimoji="0" sz="1200" b="0" i="0" u="none" strike="noStrike" kern="0" cap="none" spc="0" normalizeH="0" baseline="0" noProof="0">
              <a:ln>
                <a:noFill/>
              </a:ln>
              <a:solidFill>
                <a:prstClr val="black">
                  <a:lumMod val="75000"/>
                  <a:lumOff val="25000"/>
                </a:prstClr>
              </a:solidFill>
              <a:effectLst/>
              <a:uLnTx/>
              <a:uFillTx/>
              <a:latin typeface="AmplitudeTF"/>
              <a:cs typeface="AmplitudeTF"/>
            </a:endParaRPr>
          </a:p>
        </p:txBody>
      </p:sp>
      <p:sp>
        <p:nvSpPr>
          <p:cNvPr id="31" name="object 31"/>
          <p:cNvSpPr txBox="1"/>
          <p:nvPr/>
        </p:nvSpPr>
        <p:spPr>
          <a:xfrm>
            <a:off x="6267323" y="3296919"/>
            <a:ext cx="1678939" cy="3100849"/>
          </a:xfrm>
          <a:prstGeom prst="rect">
            <a:avLst/>
          </a:prstGeom>
        </p:spPr>
        <p:txBody>
          <a:bodyPr vert="horz" wrap="square" lIns="0" tIns="12700" rIns="0" bIns="0" rtlCol="0" anchor="t">
            <a:spAutoFit/>
          </a:bodyPr>
          <a:lstStyle/>
          <a:p>
            <a:pPr marL="12700" marR="458470" lvl="0" indent="0" defTabSz="914400" eaLnBrk="1" fontAlgn="auto" latinLnBrk="0" hangingPunct="1">
              <a:lnSpc>
                <a:spcPct val="100000"/>
              </a:lnSpc>
              <a:spcBef>
                <a:spcPts val="100"/>
              </a:spcBef>
              <a:spcAft>
                <a:spcPts val="0"/>
              </a:spcAft>
              <a:buClrTx/>
              <a:buSzTx/>
              <a:buFontTx/>
              <a:buNone/>
              <a:tabLst/>
              <a:defRPr/>
            </a:pPr>
            <a:r>
              <a:rPr kumimoji="0" sz="1400" b="1" i="0" u="none" strike="noStrike" kern="0" cap="none" spc="-60" normalizeH="0" baseline="0" noProof="0">
                <a:ln>
                  <a:noFill/>
                </a:ln>
                <a:solidFill>
                  <a:srgbClr val="00467A"/>
                </a:solidFill>
                <a:effectLst/>
                <a:uLnTx/>
                <a:uFillTx/>
                <a:latin typeface="AmplitudeTF"/>
                <a:cs typeface="AmplitudeTF"/>
              </a:rPr>
              <a:t>HEALTHCARE</a:t>
            </a:r>
            <a:r>
              <a:rPr kumimoji="0" sz="1400" b="1" i="0" u="none" strike="noStrike" kern="0" cap="none" spc="0" normalizeH="0" baseline="0" noProof="0">
                <a:ln>
                  <a:noFill/>
                </a:ln>
                <a:solidFill>
                  <a:srgbClr val="00467A"/>
                </a:solidFill>
                <a:effectLst/>
                <a:uLnTx/>
                <a:uFillTx/>
                <a:latin typeface="AmplitudeTF"/>
                <a:cs typeface="AmplitudeTF"/>
              </a:rPr>
              <a:t> </a:t>
            </a:r>
            <a:r>
              <a:rPr kumimoji="0" sz="1400" b="1" i="0" u="none" strike="noStrike" kern="0" cap="none" spc="-51" normalizeH="0" baseline="0" noProof="0">
                <a:ln>
                  <a:noFill/>
                </a:ln>
                <a:solidFill>
                  <a:srgbClr val="00467A"/>
                </a:solidFill>
                <a:effectLst/>
                <a:uLnTx/>
                <a:uFillTx/>
                <a:latin typeface="AmplitudeTF"/>
                <a:cs typeface="AmplitudeTF"/>
              </a:rPr>
              <a:t>&amp; </a:t>
            </a:r>
            <a:r>
              <a:rPr kumimoji="0" sz="1400" b="1" i="0" u="none" strike="noStrike" kern="0" cap="none" spc="-45" normalizeH="0" baseline="0" noProof="0">
                <a:ln>
                  <a:noFill/>
                </a:ln>
                <a:solidFill>
                  <a:srgbClr val="00467A"/>
                </a:solidFill>
                <a:effectLst/>
                <a:uLnTx/>
                <a:uFillTx/>
                <a:latin typeface="AmplitudeTF"/>
                <a:cs typeface="AmplitudeTF"/>
              </a:rPr>
              <a:t>PUBLICH</a:t>
            </a:r>
            <a:r>
              <a:rPr kumimoji="0" sz="1400" b="1" i="0" u="none" strike="noStrike" kern="0" cap="none" spc="-40" normalizeH="0" baseline="0" noProof="0">
                <a:ln>
                  <a:noFill/>
                </a:ln>
                <a:solidFill>
                  <a:srgbClr val="00467A"/>
                </a:solidFill>
                <a:effectLst/>
                <a:uLnTx/>
                <a:uFillTx/>
                <a:latin typeface="AmplitudeTF"/>
                <a:cs typeface="AmplitudeTF"/>
              </a:rPr>
              <a:t> </a:t>
            </a:r>
            <a:r>
              <a:rPr kumimoji="0" sz="1400" b="1" i="0" u="none" strike="noStrike" kern="0" cap="none" spc="-71" normalizeH="0" baseline="0" noProof="0">
                <a:ln>
                  <a:noFill/>
                </a:ln>
                <a:solidFill>
                  <a:srgbClr val="00467A"/>
                </a:solidFill>
                <a:effectLst/>
                <a:uLnTx/>
                <a:uFillTx/>
                <a:latin typeface="AmplitudeTF"/>
                <a:cs typeface="AmplitudeTF"/>
              </a:rPr>
              <a:t>HEALTH</a:t>
            </a:r>
            <a:endParaRPr kumimoji="0" lang="en-US" sz="1400" b="0" i="0" u="none" strike="noStrike" kern="0" cap="none" spc="0" normalizeH="0" baseline="0" noProof="0">
              <a:ln>
                <a:noFill/>
              </a:ln>
              <a:solidFill>
                <a:sysClr val="windowText" lastClr="000000"/>
              </a:solidFill>
              <a:effectLst/>
              <a:uLnTx/>
              <a:uFillTx/>
              <a:latin typeface="AmplitudeTF"/>
              <a:cs typeface="AmplitudeTF"/>
            </a:endParaRPr>
          </a:p>
          <a:p>
            <a:pPr marL="12700" marR="177165" lvl="0" indent="0" defTabSz="914400" eaLnBrk="1" fontAlgn="auto" latinLnBrk="0" hangingPunct="1">
              <a:lnSpc>
                <a:spcPct val="100000"/>
              </a:lnSpc>
              <a:spcBef>
                <a:spcPts val="1125"/>
              </a:spcBef>
              <a:spcAft>
                <a:spcPts val="0"/>
              </a:spcAft>
              <a:buClrTx/>
              <a:buSzTx/>
              <a:buFontTx/>
              <a:buNone/>
              <a:tabLst/>
              <a:defRPr/>
            </a:pPr>
            <a:r>
              <a:rPr kumimoji="0" lang="en-US" sz="1200" b="1" i="0" u="none" strike="noStrike" kern="0" cap="none" spc="0" normalizeH="0" baseline="0" noProof="0">
                <a:ln>
                  <a:noFill/>
                </a:ln>
                <a:solidFill>
                  <a:prstClr val="black">
                    <a:lumMod val="75000"/>
                    <a:lumOff val="25000"/>
                  </a:prstClr>
                </a:solidFill>
                <a:effectLst/>
                <a:uLnTx/>
                <a:uFillTx/>
                <a:latin typeface="AmplitudeTF"/>
                <a:cs typeface="AmplitudeTF"/>
              </a:rPr>
              <a:t>Aug</a:t>
            </a:r>
            <a:r>
              <a:rPr kumimoji="0" lang="en-US" sz="1200" b="1"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1" i="0" u="none" strike="noStrike" kern="0" cap="none" spc="0" normalizeH="0" baseline="0" noProof="0">
                <a:ln>
                  <a:noFill/>
                </a:ln>
                <a:solidFill>
                  <a:prstClr val="black">
                    <a:lumMod val="75000"/>
                    <a:lumOff val="25000"/>
                  </a:prstClr>
                </a:solidFill>
                <a:effectLst/>
                <a:uLnTx/>
                <a:uFillTx/>
                <a:latin typeface="AmplitudeTF"/>
                <a:cs typeface="AmplitudeTF"/>
              </a:rPr>
              <a:t>2023:</a:t>
            </a:r>
            <a:r>
              <a:rPr kumimoji="0" lang="en-US" sz="1200" b="1"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A</a:t>
            </a:r>
            <a:r>
              <a:rPr kumimoji="0" lang="en-US"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California-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based </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healthcare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provider</a:t>
            </a:r>
            <a:r>
              <a:rPr kumimoji="0" lang="en-US" sz="1200" b="0" i="0" u="none" strike="noStrike" kern="0" cap="none" spc="-31"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was</a:t>
            </a:r>
            <a:r>
              <a:rPr kumimoji="0" lang="en-US" sz="1200" b="0" i="0" u="none" strike="noStrike" kern="0" cap="none" spc="-20"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affected</a:t>
            </a:r>
            <a:r>
              <a:rPr kumimoji="0" lang="en-US" sz="1200" b="0" i="0" u="none" strike="noStrike" kern="0" cap="none" spc="500"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by</a:t>
            </a:r>
            <a:r>
              <a:rPr kumimoji="0" lang="en-US" sz="1200" b="0" i="0" u="none" strike="noStrike" kern="0" cap="none" spc="-3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ransomware,</a:t>
            </a:r>
            <a:r>
              <a:rPr kumimoji="0" lang="en-US" sz="1200" b="0" i="0" u="none" strike="noStrike" kern="0" cap="none" spc="-31"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causing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emergency</a:t>
            </a:r>
            <a:r>
              <a:rPr kumimoji="0" lang="en-US"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20" normalizeH="0" baseline="0" noProof="0">
                <a:ln>
                  <a:noFill/>
                </a:ln>
                <a:solidFill>
                  <a:prstClr val="black">
                    <a:lumMod val="75000"/>
                    <a:lumOff val="25000"/>
                  </a:prstClr>
                </a:solidFill>
                <a:effectLst/>
                <a:uLnTx/>
                <a:uFillTx/>
                <a:latin typeface="AmplitudeTF"/>
                <a:cs typeface="AmplitudeTF"/>
              </a:rPr>
              <a:t>room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shutdowns</a:t>
            </a:r>
            <a:r>
              <a:rPr kumimoji="0" lang="en-US"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in</a:t>
            </a:r>
            <a:r>
              <a:rPr kumimoji="0" lang="en-US"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multiple states</a:t>
            </a:r>
            <a:endPar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endParaRPr>
          </a:p>
          <a:p>
            <a:pPr marL="12700" marR="5080" lvl="0" indent="0" defTabSz="914400" eaLnBrk="1" fontAlgn="auto" latinLnBrk="0" hangingPunct="1">
              <a:lnSpc>
                <a:spcPct val="100000"/>
              </a:lnSpc>
              <a:spcBef>
                <a:spcPts val="860"/>
              </a:spcBef>
              <a:spcAft>
                <a:spcPts val="0"/>
              </a:spcAft>
              <a:buClrTx/>
              <a:buSzTx/>
              <a:buFontTx/>
              <a:buNone/>
              <a:tabLst/>
              <a:defRPr/>
            </a:pPr>
            <a:r>
              <a:rPr kumimoji="0" lang="en-US" sz="1200" b="1" i="0" u="none" strike="noStrike" kern="0" cap="none" spc="0" normalizeH="0" baseline="0" noProof="0">
                <a:ln>
                  <a:noFill/>
                </a:ln>
                <a:solidFill>
                  <a:prstClr val="black">
                    <a:lumMod val="75000"/>
                    <a:lumOff val="25000"/>
                  </a:prstClr>
                </a:solidFill>
                <a:effectLst/>
                <a:uLnTx/>
                <a:uFillTx/>
                <a:latin typeface="AmplitudeTF"/>
                <a:cs typeface="AmplitudeTF"/>
              </a:rPr>
              <a:t>Oct 2022:</a:t>
            </a:r>
            <a:r>
              <a:rPr kumimoji="0" lang="en-US" sz="1200" b="1" i="0" u="none" strike="noStrike" kern="0" cap="none" spc="11"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A </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Ransomware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attack</a:t>
            </a:r>
            <a:r>
              <a:rPr kumimoji="0" lang="en-US" sz="1200" b="0" i="0" u="none" strike="noStrike" kern="0" cap="none" spc="-20"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affecting</a:t>
            </a:r>
            <a:r>
              <a:rPr kumimoji="0" lang="en-US" sz="1200" b="0" i="0" u="none" strike="noStrike" kern="0" cap="none" spc="-20"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one</a:t>
            </a:r>
            <a:r>
              <a:rPr kumimoji="0" lang="en-US" sz="1200" b="0" i="0" u="none" strike="noStrike" kern="0" cap="none" spc="-20"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of</a:t>
            </a:r>
            <a:r>
              <a:rPr kumimoji="0" lang="en-US" sz="1200" b="0" i="0" u="none" strike="noStrike" kern="0" cap="none" spc="-20"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25" normalizeH="0" baseline="0" noProof="0">
                <a:ln>
                  <a:noFill/>
                </a:ln>
                <a:solidFill>
                  <a:prstClr val="black">
                    <a:lumMod val="75000"/>
                    <a:lumOff val="25000"/>
                  </a:prstClr>
                </a:solidFill>
                <a:effectLst/>
                <a:uLnTx/>
                <a:uFillTx/>
                <a:latin typeface="AmplitudeTF"/>
                <a:cs typeface="AmplitudeTF"/>
              </a:rPr>
              <a:t>the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largest</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U.S.</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hospital</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 chains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caused</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delays</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in</a:t>
            </a:r>
            <a:r>
              <a:rPr kumimoji="0" lang="en-US"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surgeries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and</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patient</a:t>
            </a:r>
            <a:r>
              <a:rPr kumimoji="0" lang="en-US"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care</a:t>
            </a:r>
            <a:r>
              <a:rPr kumimoji="0" lang="en-US"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at</a:t>
            </a:r>
            <a:r>
              <a:rPr kumimoji="0" lang="en-US"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25" normalizeH="0" baseline="0" noProof="0">
                <a:ln>
                  <a:noFill/>
                </a:ln>
                <a:solidFill>
                  <a:prstClr val="black">
                    <a:lumMod val="75000"/>
                    <a:lumOff val="25000"/>
                  </a:prstClr>
                </a:solidFill>
                <a:effectLst/>
                <a:uLnTx/>
                <a:uFillTx/>
                <a:latin typeface="AmplitudeTF"/>
                <a:cs typeface="AmplitudeTF"/>
              </a:rPr>
              <a:t>the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over</a:t>
            </a:r>
            <a:r>
              <a:rPr kumimoji="0" lang="en-US" sz="1200" b="0" i="0" u="none" strike="noStrike" kern="0" cap="none" spc="-2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140</a:t>
            </a:r>
            <a:r>
              <a:rPr kumimoji="0" lang="en-US" sz="1200" b="0" i="0" u="none" strike="noStrike" kern="0" cap="none" spc="-1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hospitals</a:t>
            </a:r>
            <a:endPar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endParaRPr>
          </a:p>
        </p:txBody>
      </p:sp>
      <p:sp>
        <p:nvSpPr>
          <p:cNvPr id="32" name="object 32"/>
          <p:cNvSpPr txBox="1"/>
          <p:nvPr/>
        </p:nvSpPr>
        <p:spPr>
          <a:xfrm>
            <a:off x="8298815" y="3296919"/>
            <a:ext cx="1671320" cy="2546851"/>
          </a:xfrm>
          <a:prstGeom prst="rect">
            <a:avLst/>
          </a:prstGeom>
        </p:spPr>
        <p:txBody>
          <a:bodyPr vert="horz" wrap="square" lIns="0" tIns="12700" rIns="0" bIns="0" rtlCol="0" anchor="t">
            <a:spAutoFit/>
          </a:bodyPr>
          <a:lstStyle/>
          <a:p>
            <a:pPr marL="24765" marR="365125" lvl="0" indent="0" defTabSz="914400" eaLnBrk="1" fontAlgn="auto" latinLnBrk="0" hangingPunct="1">
              <a:lnSpc>
                <a:spcPct val="100000"/>
              </a:lnSpc>
              <a:spcBef>
                <a:spcPts val="100"/>
              </a:spcBef>
              <a:spcAft>
                <a:spcPts val="0"/>
              </a:spcAft>
              <a:buClrTx/>
              <a:buSzTx/>
              <a:buFontTx/>
              <a:buNone/>
              <a:tabLst/>
              <a:defRPr/>
            </a:pPr>
            <a:r>
              <a:rPr kumimoji="0" sz="1400" b="1" i="0" u="none" strike="noStrike" kern="0" cap="none" spc="-11" normalizeH="0" baseline="0" noProof="0">
                <a:ln>
                  <a:noFill/>
                </a:ln>
                <a:solidFill>
                  <a:srgbClr val="00467A"/>
                </a:solidFill>
                <a:effectLst/>
                <a:uLnTx/>
                <a:uFillTx/>
                <a:latin typeface="AmplitudeTF"/>
                <a:cs typeface="AmplitudeTF"/>
              </a:rPr>
              <a:t>TRAVEL/ </a:t>
            </a:r>
            <a:r>
              <a:rPr kumimoji="0" sz="1400" b="1" i="0" u="none" strike="noStrike" kern="0" cap="none" spc="-65" normalizeH="0" baseline="0" noProof="0">
                <a:ln>
                  <a:noFill/>
                </a:ln>
                <a:solidFill>
                  <a:srgbClr val="00467A"/>
                </a:solidFill>
                <a:effectLst/>
                <a:uLnTx/>
                <a:uFillTx/>
                <a:latin typeface="AmplitudeTF"/>
                <a:cs typeface="AmplitudeTF"/>
              </a:rPr>
              <a:t>TRANSPORTATION</a:t>
            </a:r>
            <a:endParaRPr kumimoji="0" lang="en-US" sz="1400" b="0" i="0" u="none" strike="noStrike" kern="0" cap="none" spc="0" normalizeH="0" baseline="0" noProof="0">
              <a:ln>
                <a:noFill/>
              </a:ln>
              <a:solidFill>
                <a:sysClr val="windowText" lastClr="000000"/>
              </a:solidFill>
              <a:effectLst/>
              <a:uLnTx/>
              <a:uFillTx/>
              <a:latin typeface="AmplitudeTF"/>
              <a:cs typeface="AmplitudeTF"/>
            </a:endParaRPr>
          </a:p>
          <a:p>
            <a:pPr marL="12700" marR="45085" lvl="0" indent="0" defTabSz="914400" eaLnBrk="1" fontAlgn="auto" latinLnBrk="0" hangingPunct="1">
              <a:lnSpc>
                <a:spcPct val="100000"/>
              </a:lnSpc>
              <a:spcBef>
                <a:spcPts val="1125"/>
              </a:spcBef>
              <a:spcAft>
                <a:spcPts val="0"/>
              </a:spcAft>
              <a:buClrTx/>
              <a:buSzTx/>
              <a:buFontTx/>
              <a:buNone/>
              <a:tabLst/>
              <a:defRPr/>
            </a:pPr>
            <a:r>
              <a:rPr kumimoji="0" lang="en-US" sz="1200" b="1" i="0" u="none" strike="noStrike" kern="0" cap="none" spc="0" normalizeH="0" baseline="0" noProof="0">
                <a:ln>
                  <a:noFill/>
                </a:ln>
                <a:solidFill>
                  <a:prstClr val="black">
                    <a:lumMod val="75000"/>
                    <a:lumOff val="25000"/>
                  </a:prstClr>
                </a:solidFill>
                <a:effectLst/>
                <a:uLnTx/>
                <a:uFillTx/>
                <a:latin typeface="AmplitudeTF"/>
                <a:cs typeface="AmplitudeTF"/>
              </a:rPr>
              <a:t>July</a:t>
            </a:r>
            <a:r>
              <a:rPr kumimoji="0" lang="en-US" sz="1200" b="1"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1" i="0" u="none" strike="noStrike" kern="0" cap="none" spc="0" normalizeH="0" baseline="0" noProof="0">
                <a:ln>
                  <a:noFill/>
                </a:ln>
                <a:solidFill>
                  <a:prstClr val="black">
                    <a:lumMod val="75000"/>
                    <a:lumOff val="25000"/>
                  </a:prstClr>
                </a:solidFill>
                <a:effectLst/>
                <a:uLnTx/>
                <a:uFillTx/>
                <a:latin typeface="AmplitudeTF"/>
                <a:cs typeface="AmplitudeTF"/>
              </a:rPr>
              <a:t>2023:</a:t>
            </a:r>
            <a:r>
              <a:rPr kumimoji="0" lang="en-US" sz="1200" b="1"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Japan’s</a:t>
            </a:r>
            <a:r>
              <a:rPr kumimoji="0" lang="en-US"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largest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port</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was</a:t>
            </a:r>
            <a:r>
              <a:rPr kumimoji="0" lang="en-US" sz="1200" b="0" i="0" u="none" strike="noStrike" kern="0" cap="none" spc="1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temporarily</a:t>
            </a:r>
            <a:endPar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endParaRPr>
          </a:p>
          <a:p>
            <a:pPr marL="12700" marR="8001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shut</a:t>
            </a:r>
            <a:r>
              <a:rPr kumimoji="0" lang="en-US"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down</a:t>
            </a:r>
            <a:r>
              <a:rPr kumimoji="0" lang="en-US"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as</a:t>
            </a:r>
            <a:r>
              <a:rPr kumimoji="0" lang="en-US"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a</a:t>
            </a:r>
            <a:r>
              <a:rPr kumimoji="0" lang="en-US"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result</a:t>
            </a:r>
            <a:r>
              <a:rPr kumimoji="0" lang="en-US"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of </a:t>
            </a:r>
            <a:r>
              <a:rPr kumimoji="0" lang="en-US" sz="1200" b="0" i="0" u="none" strike="noStrike" kern="0" cap="none" spc="-51" normalizeH="0" baseline="0" noProof="0">
                <a:ln>
                  <a:noFill/>
                </a:ln>
                <a:solidFill>
                  <a:prstClr val="black">
                    <a:lumMod val="75000"/>
                    <a:lumOff val="25000"/>
                  </a:prstClr>
                </a:solidFill>
                <a:effectLst/>
                <a:uLnTx/>
                <a:uFillTx/>
                <a:latin typeface="AmplitudeTF"/>
                <a:cs typeface="AmplitudeTF"/>
              </a:rPr>
              <a:t>a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ransomware</a:t>
            </a:r>
            <a:r>
              <a:rPr kumimoji="0" lang="en-US" sz="1200" b="0" i="0" u="none" strike="noStrike" kern="0" cap="none" spc="-40"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attack</a:t>
            </a:r>
            <a:endPar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endParaRPr>
          </a:p>
          <a:p>
            <a:pPr marL="12700" marR="5080" lvl="0" indent="0" defTabSz="914400" eaLnBrk="1" fontAlgn="auto" latinLnBrk="0" hangingPunct="1">
              <a:lnSpc>
                <a:spcPct val="100000"/>
              </a:lnSpc>
              <a:spcBef>
                <a:spcPts val="860"/>
              </a:spcBef>
              <a:spcAft>
                <a:spcPts val="0"/>
              </a:spcAft>
              <a:buClrTx/>
              <a:buSzTx/>
              <a:buFontTx/>
              <a:buNone/>
              <a:tabLst/>
              <a:defRPr/>
            </a:pPr>
            <a:r>
              <a:rPr kumimoji="0" lang="en-US" sz="1200" b="1" i="0" u="none" strike="noStrike" kern="0" cap="none" spc="0" normalizeH="0" baseline="0" noProof="0">
                <a:ln>
                  <a:noFill/>
                </a:ln>
                <a:solidFill>
                  <a:prstClr val="black">
                    <a:lumMod val="75000"/>
                    <a:lumOff val="25000"/>
                  </a:prstClr>
                </a:solidFill>
                <a:effectLst/>
                <a:uLnTx/>
                <a:uFillTx/>
                <a:latin typeface="AmplitudeTF"/>
                <a:cs typeface="AmplitudeTF"/>
              </a:rPr>
              <a:t>May</a:t>
            </a:r>
            <a:r>
              <a:rPr kumimoji="0" lang="en-US" sz="1200" b="1" i="0" u="none" strike="noStrike" kern="0" cap="none" spc="-11" normalizeH="0" baseline="0" noProof="0">
                <a:ln>
                  <a:noFill/>
                </a:ln>
                <a:solidFill>
                  <a:prstClr val="black">
                    <a:lumMod val="75000"/>
                    <a:lumOff val="25000"/>
                  </a:prstClr>
                </a:solidFill>
                <a:effectLst/>
                <a:uLnTx/>
                <a:uFillTx/>
                <a:latin typeface="AmplitudeTF"/>
                <a:cs typeface="AmplitudeTF"/>
              </a:rPr>
              <a:t> </a:t>
            </a:r>
            <a:r>
              <a:rPr kumimoji="0" lang="en-US" sz="1200" b="1" i="0" u="none" strike="noStrike" kern="0" cap="none" spc="0" normalizeH="0" baseline="0" noProof="0">
                <a:ln>
                  <a:noFill/>
                </a:ln>
                <a:solidFill>
                  <a:prstClr val="black">
                    <a:lumMod val="75000"/>
                    <a:lumOff val="25000"/>
                  </a:prstClr>
                </a:solidFill>
                <a:effectLst/>
                <a:uLnTx/>
                <a:uFillTx/>
                <a:latin typeface="AmplitudeTF"/>
                <a:cs typeface="AmplitudeTF"/>
              </a:rPr>
              <a:t>2023:</a:t>
            </a:r>
            <a:r>
              <a:rPr kumimoji="0" lang="en-US" sz="1200" b="1"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A</a:t>
            </a:r>
            <a:r>
              <a:rPr kumimoji="0" lang="en-US"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Scandinavian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airline</a:t>
            </a:r>
            <a:r>
              <a:rPr kumimoji="0" lang="en-US" sz="1200" b="0" i="0" u="none" strike="noStrike" kern="0" cap="none" spc="-1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was</a:t>
            </a:r>
            <a:r>
              <a:rPr kumimoji="0" lang="en-US"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attacked</a:t>
            </a:r>
            <a:endPar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endParaRPr>
          </a:p>
          <a:p>
            <a:pPr marL="12700" marR="233045"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by</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Anonymous</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 Sudan,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causing</a:t>
            </a:r>
            <a:r>
              <a:rPr kumimoji="0" lang="en-US" sz="1200" b="0" i="0" u="none" strike="noStrike" kern="0" cap="none" spc="-20"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website</a:t>
            </a:r>
            <a:r>
              <a:rPr kumimoji="0" lang="en-US" sz="1200" b="0" i="0" u="none" strike="noStrike" kern="0" cap="none" spc="-1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25" normalizeH="0" baseline="0" noProof="0">
                <a:ln>
                  <a:noFill/>
                </a:ln>
                <a:solidFill>
                  <a:prstClr val="black">
                    <a:lumMod val="75000"/>
                    <a:lumOff val="25000"/>
                  </a:prstClr>
                </a:solidFill>
                <a:effectLst/>
                <a:uLnTx/>
                <a:uFillTx/>
                <a:latin typeface="AmplitudeTF"/>
                <a:cs typeface="AmplitudeTF"/>
              </a:rPr>
              <a:t>and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application</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outages </a:t>
            </a:r>
            <a:r>
              <a:rPr kumimoji="0" lang="en-US" sz="1200" b="0" i="0" u="none" strike="noStrike" kern="0" cap="none" spc="-25" normalizeH="0" baseline="0" noProof="0">
                <a:ln>
                  <a:noFill/>
                </a:ln>
                <a:solidFill>
                  <a:prstClr val="black">
                    <a:lumMod val="75000"/>
                    <a:lumOff val="25000"/>
                  </a:prstClr>
                </a:solidFill>
                <a:effectLst/>
                <a:uLnTx/>
                <a:uFillTx/>
                <a:latin typeface="AmplitudeTF"/>
                <a:cs typeface="AmplitudeTF"/>
              </a:rPr>
              <a:t>for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nearly</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an</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entire</a:t>
            </a:r>
            <a:r>
              <a:rPr kumimoji="0" lang="en-US"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25" normalizeH="0" baseline="0" noProof="0">
                <a:ln>
                  <a:noFill/>
                </a:ln>
                <a:solidFill>
                  <a:prstClr val="black">
                    <a:lumMod val="75000"/>
                    <a:lumOff val="25000"/>
                  </a:prstClr>
                </a:solidFill>
                <a:effectLst/>
                <a:uLnTx/>
                <a:uFillTx/>
                <a:latin typeface="AmplitudeTF"/>
                <a:cs typeface="AmplitudeTF"/>
              </a:rPr>
              <a:t>day</a:t>
            </a:r>
            <a:endPar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endParaRPr>
          </a:p>
        </p:txBody>
      </p:sp>
      <p:sp>
        <p:nvSpPr>
          <p:cNvPr id="33" name="object 33"/>
          <p:cNvSpPr txBox="1"/>
          <p:nvPr/>
        </p:nvSpPr>
        <p:spPr>
          <a:xfrm>
            <a:off x="10330307" y="3296919"/>
            <a:ext cx="1529715" cy="3100849"/>
          </a:xfrm>
          <a:prstGeom prst="rect">
            <a:avLst/>
          </a:prstGeom>
        </p:spPr>
        <p:txBody>
          <a:bodyPr vert="horz" wrap="square" lIns="0" tIns="12700" rIns="0" bIns="0" rtlCol="0" anchor="t">
            <a:spAutoFit/>
          </a:bodyPr>
          <a:lstStyle/>
          <a:p>
            <a:pPr marL="12700" marR="247015" lvl="0" indent="0" defTabSz="914400" eaLnBrk="1" fontAlgn="auto" latinLnBrk="0" hangingPunct="1">
              <a:lnSpc>
                <a:spcPct val="100000"/>
              </a:lnSpc>
              <a:spcBef>
                <a:spcPts val="100"/>
              </a:spcBef>
              <a:spcAft>
                <a:spcPts val="0"/>
              </a:spcAft>
              <a:buClrTx/>
              <a:buSzTx/>
              <a:buFontTx/>
              <a:buNone/>
              <a:tabLst/>
              <a:defRPr/>
            </a:pPr>
            <a:r>
              <a:rPr kumimoji="0" sz="1400" b="1" i="0" u="none" strike="noStrike" kern="0" cap="none" spc="-11" normalizeH="0" baseline="0" noProof="0">
                <a:ln>
                  <a:noFill/>
                </a:ln>
                <a:solidFill>
                  <a:srgbClr val="00467A"/>
                </a:solidFill>
                <a:effectLst/>
                <a:uLnTx/>
                <a:uFillTx/>
                <a:latin typeface="AmplitudeTF"/>
                <a:cs typeface="AmplitudeTF"/>
              </a:rPr>
              <a:t>CRITICAL </a:t>
            </a:r>
            <a:r>
              <a:rPr kumimoji="0" sz="1400" b="1" i="0" u="none" strike="noStrike" kern="0" cap="none" spc="-55" normalizeH="0" baseline="0" noProof="0">
                <a:ln>
                  <a:noFill/>
                </a:ln>
                <a:solidFill>
                  <a:srgbClr val="00467A"/>
                </a:solidFill>
                <a:effectLst/>
                <a:uLnTx/>
                <a:uFillTx/>
                <a:latin typeface="AmplitudeTF"/>
                <a:cs typeface="AmplitudeTF"/>
              </a:rPr>
              <a:t>INFRASTRUCTURE</a:t>
            </a:r>
            <a:endParaRPr kumimoji="0" lang="en-US" sz="1400" b="0" i="0" u="none" strike="noStrike" kern="0" cap="none" spc="0" normalizeH="0" baseline="0" noProof="0">
              <a:ln>
                <a:noFill/>
              </a:ln>
              <a:solidFill>
                <a:sysClr val="windowText" lastClr="000000"/>
              </a:solidFill>
              <a:effectLst/>
              <a:uLnTx/>
              <a:uFillTx/>
              <a:latin typeface="AmplitudeTF"/>
              <a:cs typeface="AmplitudeTF"/>
            </a:endParaRPr>
          </a:p>
          <a:p>
            <a:pPr marL="12700" marR="11430" lvl="0" indent="0" defTabSz="914400" eaLnBrk="1" fontAlgn="auto" latinLnBrk="0" hangingPunct="1">
              <a:lnSpc>
                <a:spcPct val="100000"/>
              </a:lnSpc>
              <a:spcBef>
                <a:spcPts val="1125"/>
              </a:spcBef>
              <a:spcAft>
                <a:spcPts val="0"/>
              </a:spcAft>
              <a:buClrTx/>
              <a:buSzTx/>
              <a:buFontTx/>
              <a:buNone/>
              <a:tabLst/>
              <a:defRPr/>
            </a:pPr>
            <a:r>
              <a:rPr kumimoji="0" lang="en-US" sz="1200" b="1" i="0" u="none" strike="noStrike" kern="0" cap="none" spc="0" normalizeH="0" baseline="0" noProof="0">
                <a:ln>
                  <a:noFill/>
                </a:ln>
                <a:solidFill>
                  <a:prstClr val="black">
                    <a:lumMod val="75000"/>
                    <a:lumOff val="25000"/>
                  </a:prstClr>
                </a:solidFill>
                <a:effectLst/>
                <a:uLnTx/>
                <a:uFillTx/>
                <a:latin typeface="AmplitudeTF"/>
                <a:cs typeface="AmplitudeTF"/>
              </a:rPr>
              <a:t>Feb</a:t>
            </a:r>
            <a:r>
              <a:rPr kumimoji="0" lang="en-US" sz="1200" b="1" i="0" u="none" strike="noStrike" kern="0" cap="none" spc="-15" normalizeH="0" baseline="0" noProof="0">
                <a:ln>
                  <a:noFill/>
                </a:ln>
                <a:solidFill>
                  <a:prstClr val="black">
                    <a:lumMod val="75000"/>
                    <a:lumOff val="25000"/>
                  </a:prstClr>
                </a:solidFill>
                <a:effectLst/>
                <a:uLnTx/>
                <a:uFillTx/>
                <a:latin typeface="AmplitudeTF"/>
                <a:cs typeface="AmplitudeTF"/>
              </a:rPr>
              <a:t> </a:t>
            </a:r>
            <a:r>
              <a:rPr kumimoji="0" lang="en-US" sz="1200" b="1" i="0" u="none" strike="noStrike" kern="0" cap="none" spc="0" normalizeH="0" baseline="0" noProof="0">
                <a:ln>
                  <a:noFill/>
                </a:ln>
                <a:solidFill>
                  <a:prstClr val="black">
                    <a:lumMod val="75000"/>
                    <a:lumOff val="25000"/>
                  </a:prstClr>
                </a:solidFill>
                <a:effectLst/>
                <a:uLnTx/>
                <a:uFillTx/>
                <a:latin typeface="AmplitudeTF"/>
                <a:cs typeface="AmplitudeTF"/>
              </a:rPr>
              <a:t>2022:</a:t>
            </a:r>
            <a:r>
              <a:rPr kumimoji="0" lang="en-US" sz="1200" b="1" i="0" u="none" strike="noStrike" kern="0" cap="none" spc="-11"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Hackers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gained</a:t>
            </a:r>
            <a:r>
              <a:rPr kumimoji="0" lang="en-US" sz="1200" b="0" i="0" u="none" strike="noStrike" kern="0" cap="none" spc="-1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access</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to</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 current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and</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former</a:t>
            </a:r>
            <a:r>
              <a:rPr kumimoji="0" lang="en-US"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employees’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computers</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at nearly </a:t>
            </a:r>
            <a:r>
              <a:rPr kumimoji="0" lang="en-US" sz="1200" b="0" i="0" u="none" strike="noStrike" kern="0" cap="none" spc="-25" normalizeH="0" baseline="0" noProof="0">
                <a:ln>
                  <a:noFill/>
                </a:ln>
                <a:solidFill>
                  <a:prstClr val="black">
                    <a:lumMod val="75000"/>
                    <a:lumOff val="25000"/>
                  </a:prstClr>
                </a:solidFill>
                <a:effectLst/>
                <a:uLnTx/>
                <a:uFillTx/>
                <a:latin typeface="AmplitudeTF"/>
                <a:cs typeface="AmplitudeTF"/>
              </a:rPr>
              <a:t>two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dozen</a:t>
            </a:r>
            <a:r>
              <a:rPr kumimoji="0" lang="en-US" sz="1200" b="0" i="0" u="none" strike="noStrike" kern="0" cap="none" spc="-1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major</a:t>
            </a:r>
            <a:r>
              <a:rPr kumimoji="0" lang="en-US" sz="1200" b="0" i="0" u="none" strike="noStrike" kern="0" cap="none" spc="-1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natural</a:t>
            </a:r>
            <a:r>
              <a:rPr kumimoji="0" lang="en-US" sz="1200" b="0" i="0" u="none" strike="noStrike" kern="0" cap="none" spc="-1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25" normalizeH="0" baseline="0" noProof="0">
                <a:ln>
                  <a:noFill/>
                </a:ln>
                <a:solidFill>
                  <a:prstClr val="black">
                    <a:lumMod val="75000"/>
                    <a:lumOff val="25000"/>
                  </a:prstClr>
                </a:solidFill>
                <a:effectLst/>
                <a:uLnTx/>
                <a:uFillTx/>
                <a:latin typeface="AmplitudeTF"/>
                <a:cs typeface="AmplitudeTF"/>
              </a:rPr>
              <a:t>gas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suppliers</a:t>
            </a:r>
            <a:r>
              <a:rPr kumimoji="0" lang="en-US"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and</a:t>
            </a:r>
            <a:r>
              <a:rPr kumimoji="0" lang="en-US"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exporters</a:t>
            </a:r>
            <a:endPar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endParaRPr>
          </a:p>
          <a:p>
            <a:pPr marL="12700" marR="5080" lvl="0" indent="0" defTabSz="914400" eaLnBrk="1" fontAlgn="auto" latinLnBrk="0" hangingPunct="1">
              <a:lnSpc>
                <a:spcPct val="100000"/>
              </a:lnSpc>
              <a:spcBef>
                <a:spcPts val="860"/>
              </a:spcBef>
              <a:spcAft>
                <a:spcPts val="0"/>
              </a:spcAft>
              <a:buClrTx/>
              <a:buSzTx/>
              <a:buFontTx/>
              <a:buNone/>
              <a:tabLst/>
              <a:defRPr/>
            </a:pPr>
            <a:r>
              <a:rPr kumimoji="0" lang="en-US" sz="1200" b="1" i="0" u="none" strike="noStrike" kern="0" cap="none" spc="0" normalizeH="0" baseline="0" noProof="0">
                <a:ln>
                  <a:noFill/>
                </a:ln>
                <a:solidFill>
                  <a:prstClr val="black">
                    <a:lumMod val="75000"/>
                    <a:lumOff val="25000"/>
                  </a:prstClr>
                </a:solidFill>
                <a:effectLst/>
                <a:uLnTx/>
                <a:uFillTx/>
                <a:latin typeface="AmplitudeTF"/>
                <a:cs typeface="AmplitudeTF"/>
              </a:rPr>
              <a:t>Jul 2023:</a:t>
            </a:r>
            <a:r>
              <a:rPr kumimoji="0" lang="en-US" sz="1200" b="1" i="0" u="none" strike="noStrike" kern="0" cap="none" spc="1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Chinese</a:t>
            </a:r>
            <a:r>
              <a:rPr kumimoji="0" lang="en-US"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state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sponsored</a:t>
            </a:r>
            <a:r>
              <a:rPr kumimoji="0" lang="en-US" sz="1200" b="0" i="0" u="none" strike="noStrike" kern="0" cap="none" spc="-1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threat</a:t>
            </a:r>
            <a:r>
              <a:rPr kumimoji="0" lang="en-US" sz="1200" b="0" i="0" u="none" strike="noStrike" kern="0" cap="none" spc="-1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actors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gained</a:t>
            </a:r>
            <a:r>
              <a:rPr kumimoji="0" lang="en-US"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persistence</a:t>
            </a:r>
            <a:r>
              <a:rPr kumimoji="0" lang="en-US"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in</a:t>
            </a:r>
            <a:r>
              <a:rPr kumimoji="0" lang="en-US" sz="1200" b="0" i="0" u="none" strike="noStrike" kern="0" cap="none" spc="-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25" normalizeH="0" baseline="0" noProof="0">
                <a:ln>
                  <a:noFill/>
                </a:ln>
                <a:solidFill>
                  <a:prstClr val="black">
                    <a:lumMod val="75000"/>
                    <a:lumOff val="25000"/>
                  </a:prstClr>
                </a:solidFill>
                <a:effectLst/>
                <a:uLnTx/>
                <a:uFillTx/>
                <a:latin typeface="AmplitudeTF"/>
                <a:cs typeface="AmplitudeTF"/>
              </a:rPr>
              <a:t>US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military</a:t>
            </a:r>
            <a:r>
              <a:rPr kumimoji="0" lang="en-US" sz="1200" b="0" i="0" u="none" strike="noStrike" kern="0" cap="none" spc="2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infrastructure,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representing</a:t>
            </a:r>
            <a:r>
              <a:rPr kumimoji="0" lang="en-US" sz="1200" b="0" i="0" u="none" strike="noStrike" kern="0" cap="none" spc="-31"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a</a:t>
            </a:r>
            <a:r>
              <a:rPr kumimoji="0" lang="en-US" sz="1200" b="0" i="0" u="none" strike="noStrike" kern="0" cap="none" spc="-2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serious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threat</a:t>
            </a:r>
            <a:r>
              <a:rPr kumimoji="0" lang="en-US" sz="1200" b="0" i="0" u="none" strike="noStrike" kern="0" cap="none" spc="-1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in</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the</a:t>
            </a:r>
            <a:r>
              <a:rPr kumimoji="0" lang="en-US" sz="1200" b="0" i="0" u="none" strike="noStrike" kern="0" cap="none" spc="-1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event</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25" normalizeH="0" baseline="0" noProof="0">
                <a:ln>
                  <a:noFill/>
                </a:ln>
                <a:solidFill>
                  <a:prstClr val="black">
                    <a:lumMod val="75000"/>
                    <a:lumOff val="25000"/>
                  </a:prstClr>
                </a:solidFill>
                <a:effectLst/>
                <a:uLnTx/>
                <a:uFillTx/>
                <a:latin typeface="AmplitudeTF"/>
                <a:cs typeface="AmplitudeTF"/>
              </a:rPr>
              <a:t>of </a:t>
            </a:r>
            <a:r>
              <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rPr>
              <a:t>future</a:t>
            </a:r>
            <a:r>
              <a:rPr kumimoji="0" lang="en-US" sz="1200" b="0" i="0" u="none" strike="noStrike" kern="0" cap="none" spc="-25" normalizeH="0" baseline="0" noProof="0">
                <a:ln>
                  <a:noFill/>
                </a:ln>
                <a:solidFill>
                  <a:prstClr val="black">
                    <a:lumMod val="75000"/>
                    <a:lumOff val="25000"/>
                  </a:prstClr>
                </a:solidFill>
                <a:effectLst/>
                <a:uLnTx/>
                <a:uFillTx/>
                <a:latin typeface="AmplitudeTF"/>
                <a:cs typeface="AmplitudeTF"/>
              </a:rPr>
              <a:t> </a:t>
            </a:r>
            <a:r>
              <a:rPr kumimoji="0" lang="en-US" sz="1200" b="0" i="0" u="none" strike="noStrike" kern="0" cap="none" spc="-11" normalizeH="0" baseline="0" noProof="0">
                <a:ln>
                  <a:noFill/>
                </a:ln>
                <a:solidFill>
                  <a:prstClr val="black">
                    <a:lumMod val="75000"/>
                    <a:lumOff val="25000"/>
                  </a:prstClr>
                </a:solidFill>
                <a:effectLst/>
                <a:uLnTx/>
                <a:uFillTx/>
                <a:latin typeface="AmplitudeTF"/>
                <a:cs typeface="AmplitudeTF"/>
              </a:rPr>
              <a:t>crises</a:t>
            </a:r>
            <a:endParaRPr kumimoji="0" lang="en-US" sz="1200" b="0" i="0" u="none" strike="noStrike" kern="0" cap="none" spc="0" normalizeH="0" baseline="0" noProof="0">
              <a:ln>
                <a:noFill/>
              </a:ln>
              <a:solidFill>
                <a:prstClr val="black">
                  <a:lumMod val="75000"/>
                  <a:lumOff val="25000"/>
                </a:prstClr>
              </a:solidFill>
              <a:effectLst/>
              <a:uLnTx/>
              <a:uFillTx/>
              <a:latin typeface="AmplitudeTF"/>
              <a:cs typeface="AmplitudeTF"/>
            </a:endParaRPr>
          </a:p>
        </p:txBody>
      </p:sp>
      <p:sp>
        <p:nvSpPr>
          <p:cNvPr id="34" name="object 34"/>
          <p:cNvSpPr txBox="1">
            <a:spLocks noGrp="1"/>
          </p:cNvSpPr>
          <p:nvPr>
            <p:ph type="title"/>
          </p:nvPr>
        </p:nvSpPr>
        <p:spPr>
          <a:xfrm>
            <a:off x="194141" y="2593336"/>
            <a:ext cx="7156451" cy="360680"/>
          </a:xfrm>
          <a:prstGeom prst="rect">
            <a:avLst/>
          </a:prstGeom>
        </p:spPr>
        <p:txBody>
          <a:bodyPr vert="horz" wrap="square" lIns="0" tIns="12700" rIns="0" bIns="0" rtlCol="0">
            <a:spAutoFit/>
          </a:bodyPr>
          <a:lstStyle/>
          <a:p>
            <a:pPr marL="12700">
              <a:spcBef>
                <a:spcPts val="100"/>
              </a:spcBef>
            </a:pPr>
            <a:r>
              <a:rPr dirty="0">
                <a:solidFill>
                  <a:srgbClr val="FFFFFF"/>
                </a:solidFill>
              </a:rPr>
              <a:t>No</a:t>
            </a:r>
            <a:r>
              <a:rPr spc="-35" dirty="0">
                <a:solidFill>
                  <a:srgbClr val="FFFFFF"/>
                </a:solidFill>
              </a:rPr>
              <a:t> </a:t>
            </a:r>
            <a:r>
              <a:rPr dirty="0">
                <a:solidFill>
                  <a:srgbClr val="FFFFFF"/>
                </a:solidFill>
              </a:rPr>
              <a:t>Industry</a:t>
            </a:r>
            <a:r>
              <a:rPr spc="-20" dirty="0">
                <a:solidFill>
                  <a:srgbClr val="FFFFFF"/>
                </a:solidFill>
              </a:rPr>
              <a:t> </a:t>
            </a:r>
            <a:r>
              <a:rPr dirty="0">
                <a:solidFill>
                  <a:srgbClr val="FFFFFF"/>
                </a:solidFill>
              </a:rPr>
              <a:t>Is</a:t>
            </a:r>
            <a:r>
              <a:rPr spc="-20" dirty="0">
                <a:solidFill>
                  <a:srgbClr val="FFFFFF"/>
                </a:solidFill>
              </a:rPr>
              <a:t> </a:t>
            </a:r>
            <a:r>
              <a:rPr dirty="0">
                <a:solidFill>
                  <a:srgbClr val="FFFFFF"/>
                </a:solidFill>
              </a:rPr>
              <a:t>Immune</a:t>
            </a:r>
            <a:r>
              <a:rPr spc="-25" dirty="0">
                <a:solidFill>
                  <a:srgbClr val="FFFFFF"/>
                </a:solidFill>
              </a:rPr>
              <a:t> </a:t>
            </a:r>
            <a:r>
              <a:rPr dirty="0">
                <a:solidFill>
                  <a:srgbClr val="FFFFFF"/>
                </a:solidFill>
              </a:rPr>
              <a:t>From</a:t>
            </a:r>
            <a:r>
              <a:rPr spc="-20" dirty="0">
                <a:solidFill>
                  <a:srgbClr val="FFFFFF"/>
                </a:solidFill>
              </a:rPr>
              <a:t> </a:t>
            </a:r>
            <a:r>
              <a:rPr spc="-25" dirty="0">
                <a:solidFill>
                  <a:srgbClr val="FFFFFF"/>
                </a:solidFill>
              </a:rPr>
              <a:t>Today’s</a:t>
            </a:r>
            <a:r>
              <a:rPr spc="-20" dirty="0">
                <a:solidFill>
                  <a:srgbClr val="FFFFFF"/>
                </a:solidFill>
              </a:rPr>
              <a:t> </a:t>
            </a:r>
            <a:r>
              <a:rPr dirty="0">
                <a:solidFill>
                  <a:srgbClr val="FFFFFF"/>
                </a:solidFill>
              </a:rPr>
              <a:t>Cyber</a:t>
            </a:r>
            <a:r>
              <a:rPr spc="-25" dirty="0">
                <a:solidFill>
                  <a:srgbClr val="FFFFFF"/>
                </a:solidFill>
              </a:rPr>
              <a:t> </a:t>
            </a:r>
            <a:r>
              <a:rPr dirty="0">
                <a:solidFill>
                  <a:srgbClr val="FFFFFF"/>
                </a:solidFill>
              </a:rPr>
              <a:t>&amp;</a:t>
            </a:r>
            <a:r>
              <a:rPr spc="-20" dirty="0">
                <a:solidFill>
                  <a:srgbClr val="FFFFFF"/>
                </a:solidFill>
              </a:rPr>
              <a:t> </a:t>
            </a:r>
            <a:r>
              <a:rPr dirty="0">
                <a:solidFill>
                  <a:srgbClr val="FFFFFF"/>
                </a:solidFill>
              </a:rPr>
              <a:t>Fraud</a:t>
            </a:r>
            <a:r>
              <a:rPr spc="-20" dirty="0">
                <a:solidFill>
                  <a:srgbClr val="FFFFFF"/>
                </a:solidFill>
              </a:rPr>
              <a:t> </a:t>
            </a:r>
            <a:r>
              <a:rPr spc="-11" dirty="0">
                <a:solidFill>
                  <a:srgbClr val="FFFFFF"/>
                </a:solidFill>
              </a:rPr>
              <a:t>Threats…</a:t>
            </a:r>
          </a:p>
        </p:txBody>
      </p:sp>
      <p:sp>
        <p:nvSpPr>
          <p:cNvPr id="35" name="TextBox 34">
            <a:extLst>
              <a:ext uri="{FF2B5EF4-FFF2-40B4-BE49-F238E27FC236}">
                <a16:creationId xmlns:a16="http://schemas.microsoft.com/office/drawing/2014/main" id="{AE6409B0-174E-A08E-1AD6-E6013795549C}"/>
              </a:ext>
            </a:extLst>
          </p:cNvPr>
          <p:cNvSpPr txBox="1"/>
          <p:nvPr/>
        </p:nvSpPr>
        <p:spPr>
          <a:xfrm>
            <a:off x="97953" y="6394795"/>
            <a:ext cx="1781540"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lumMod val="75000"/>
                    <a:lumOff val="25000"/>
                  </a:prstClr>
                </a:solidFill>
                <a:effectLst/>
                <a:uLnTx/>
                <a:uFillTx/>
                <a:latin typeface="AmplitudeTF" panose="02000506050000020004" pitchFamily="50" charset="0"/>
              </a:rPr>
              <a:t>NBC News article; Bleeping Computer article </a:t>
            </a:r>
            <a:endParaRPr kumimoji="0" lang="en-US" sz="700" b="0" i="0" u="none" strike="noStrike" kern="0" cap="none" spc="0" normalizeH="0" baseline="30000" noProof="0" dirty="0">
              <a:ln>
                <a:noFill/>
              </a:ln>
              <a:solidFill>
                <a:prstClr val="black">
                  <a:lumMod val="75000"/>
                  <a:lumOff val="25000"/>
                </a:prstClr>
              </a:solidFill>
              <a:effectLst/>
              <a:uLnTx/>
              <a:uFillTx/>
              <a:latin typeface="AmplitudeTF" panose="02000506050000020004" pitchFamily="50" charset="0"/>
            </a:endParaRPr>
          </a:p>
        </p:txBody>
      </p:sp>
      <p:sp>
        <p:nvSpPr>
          <p:cNvPr id="36" name="TextBox 35">
            <a:extLst>
              <a:ext uri="{FF2B5EF4-FFF2-40B4-BE49-F238E27FC236}">
                <a16:creationId xmlns:a16="http://schemas.microsoft.com/office/drawing/2014/main" id="{5214D66C-7C8D-2A82-2FF8-B99EA0050EC1}"/>
              </a:ext>
            </a:extLst>
          </p:cNvPr>
          <p:cNvSpPr txBox="1"/>
          <p:nvPr/>
        </p:nvSpPr>
        <p:spPr>
          <a:xfrm>
            <a:off x="2134104" y="6394795"/>
            <a:ext cx="178154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lumMod val="75000"/>
                    <a:lumOff val="25000"/>
                  </a:prstClr>
                </a:solidFill>
                <a:effectLst/>
                <a:uLnTx/>
                <a:uFillTx/>
                <a:latin typeface="AmplitudeTF" panose="02000506050000020004" pitchFamily="50" charset="0"/>
              </a:rPr>
              <a:t>BankInfoSecurity article; American Banker article</a:t>
            </a:r>
            <a:endParaRPr kumimoji="0" lang="en-US" sz="700" b="0" i="0" u="none" strike="noStrike" kern="0" cap="none" spc="0" normalizeH="0" baseline="30000" noProof="0" dirty="0">
              <a:ln>
                <a:noFill/>
              </a:ln>
              <a:solidFill>
                <a:prstClr val="black">
                  <a:lumMod val="75000"/>
                  <a:lumOff val="25000"/>
                </a:prstClr>
              </a:solidFill>
              <a:effectLst/>
              <a:uLnTx/>
              <a:uFillTx/>
              <a:latin typeface="AmplitudeTF" panose="02000506050000020004" pitchFamily="50" charset="0"/>
            </a:endParaRPr>
          </a:p>
        </p:txBody>
      </p:sp>
      <p:sp>
        <p:nvSpPr>
          <p:cNvPr id="37" name="TextBox 36">
            <a:extLst>
              <a:ext uri="{FF2B5EF4-FFF2-40B4-BE49-F238E27FC236}">
                <a16:creationId xmlns:a16="http://schemas.microsoft.com/office/drawing/2014/main" id="{928B2AD1-2AFE-5214-C753-35284C73B690}"/>
              </a:ext>
            </a:extLst>
          </p:cNvPr>
          <p:cNvSpPr txBox="1"/>
          <p:nvPr/>
        </p:nvSpPr>
        <p:spPr>
          <a:xfrm>
            <a:off x="4152191" y="6394795"/>
            <a:ext cx="1781540"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lumMod val="75000"/>
                    <a:lumOff val="25000"/>
                  </a:prstClr>
                </a:solidFill>
                <a:effectLst/>
                <a:uLnTx/>
                <a:uFillTx/>
                <a:latin typeface="AmplitudeTF" panose="02000506050000020004" pitchFamily="50" charset="0"/>
              </a:rPr>
              <a:t>Reuters article; Forbes article</a:t>
            </a:r>
            <a:endParaRPr kumimoji="0" lang="en-US" sz="700" b="0" i="0" u="none" strike="noStrike" kern="0" cap="none" spc="0" normalizeH="0" baseline="30000" noProof="0" dirty="0">
              <a:ln>
                <a:noFill/>
              </a:ln>
              <a:solidFill>
                <a:prstClr val="black">
                  <a:lumMod val="75000"/>
                  <a:lumOff val="25000"/>
                </a:prstClr>
              </a:solidFill>
              <a:effectLst/>
              <a:uLnTx/>
              <a:uFillTx/>
              <a:latin typeface="AmplitudeTF" panose="02000506050000020004" pitchFamily="50" charset="0"/>
            </a:endParaRPr>
          </a:p>
        </p:txBody>
      </p:sp>
      <p:sp>
        <p:nvSpPr>
          <p:cNvPr id="38" name="TextBox 37">
            <a:extLst>
              <a:ext uri="{FF2B5EF4-FFF2-40B4-BE49-F238E27FC236}">
                <a16:creationId xmlns:a16="http://schemas.microsoft.com/office/drawing/2014/main" id="{5A3C6CAA-697E-F950-C3AB-2FC5193D5906}"/>
              </a:ext>
            </a:extLst>
          </p:cNvPr>
          <p:cNvSpPr txBox="1"/>
          <p:nvPr/>
        </p:nvSpPr>
        <p:spPr>
          <a:xfrm>
            <a:off x="6216022" y="6394794"/>
            <a:ext cx="178154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lumMod val="75000"/>
                    <a:lumOff val="25000"/>
                  </a:prstClr>
                </a:solidFill>
                <a:effectLst/>
                <a:uLnTx/>
                <a:uFillTx/>
                <a:latin typeface="AmplitudeTF" panose="02000506050000020004" pitchFamily="50" charset="0"/>
              </a:rPr>
              <a:t>NBC News article; The New York Times article</a:t>
            </a:r>
            <a:endParaRPr kumimoji="0" lang="en-US" sz="700" b="0" i="0" u="none" strike="noStrike" kern="0" cap="none" spc="0" normalizeH="0" baseline="30000" noProof="0" dirty="0">
              <a:ln>
                <a:noFill/>
              </a:ln>
              <a:solidFill>
                <a:prstClr val="black">
                  <a:lumMod val="75000"/>
                  <a:lumOff val="25000"/>
                </a:prstClr>
              </a:solidFill>
              <a:effectLst/>
              <a:uLnTx/>
              <a:uFillTx/>
              <a:latin typeface="AmplitudeTF" panose="02000506050000020004" pitchFamily="50" charset="0"/>
            </a:endParaRPr>
          </a:p>
        </p:txBody>
      </p:sp>
      <p:sp>
        <p:nvSpPr>
          <p:cNvPr id="39" name="TextBox 38">
            <a:extLst>
              <a:ext uri="{FF2B5EF4-FFF2-40B4-BE49-F238E27FC236}">
                <a16:creationId xmlns:a16="http://schemas.microsoft.com/office/drawing/2014/main" id="{CA087DC9-CF42-EB9E-02F1-F14BDCFC5AF7}"/>
              </a:ext>
            </a:extLst>
          </p:cNvPr>
          <p:cNvSpPr txBox="1"/>
          <p:nvPr/>
        </p:nvSpPr>
        <p:spPr>
          <a:xfrm>
            <a:off x="8259258" y="6384844"/>
            <a:ext cx="178154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lumMod val="75000"/>
                    <a:lumOff val="25000"/>
                  </a:prstClr>
                </a:solidFill>
                <a:effectLst/>
                <a:uLnTx/>
                <a:uFillTx/>
                <a:latin typeface="AmplitudeTF" panose="02000506050000020004" pitchFamily="50" charset="0"/>
              </a:rPr>
              <a:t>Bleeping Computer article; The Record article  </a:t>
            </a:r>
            <a:endParaRPr kumimoji="0" lang="en-US" sz="700" b="0" i="0" u="none" strike="noStrike" kern="0" cap="none" spc="0" normalizeH="0" baseline="30000" noProof="0" dirty="0">
              <a:ln>
                <a:noFill/>
              </a:ln>
              <a:solidFill>
                <a:prstClr val="black">
                  <a:lumMod val="75000"/>
                  <a:lumOff val="25000"/>
                </a:prstClr>
              </a:solidFill>
              <a:effectLst/>
              <a:uLnTx/>
              <a:uFillTx/>
              <a:latin typeface="AmplitudeTF" panose="02000506050000020004" pitchFamily="50" charset="0"/>
            </a:endParaRPr>
          </a:p>
        </p:txBody>
      </p:sp>
      <p:sp>
        <p:nvSpPr>
          <p:cNvPr id="40" name="TextBox 39">
            <a:extLst>
              <a:ext uri="{FF2B5EF4-FFF2-40B4-BE49-F238E27FC236}">
                <a16:creationId xmlns:a16="http://schemas.microsoft.com/office/drawing/2014/main" id="{AD5A28B7-D6A4-B913-029C-CCB090AF8107}"/>
              </a:ext>
            </a:extLst>
          </p:cNvPr>
          <p:cNvSpPr txBox="1"/>
          <p:nvPr/>
        </p:nvSpPr>
        <p:spPr>
          <a:xfrm>
            <a:off x="10265817" y="6348627"/>
            <a:ext cx="1974608"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lumMod val="75000"/>
                    <a:lumOff val="25000"/>
                  </a:prstClr>
                </a:solidFill>
                <a:effectLst/>
                <a:uLnTx/>
                <a:uFillTx/>
                <a:latin typeface="AmplitudeTF" panose="02000506050000020004" pitchFamily="50" charset="0"/>
              </a:rPr>
              <a:t>Bloomberg article; Dark Reading article</a:t>
            </a:r>
            <a:endParaRPr kumimoji="0" lang="en-US" sz="700" b="0" i="0" u="none" strike="noStrike" kern="0" cap="none" spc="0" normalizeH="0" baseline="30000" noProof="0" dirty="0">
              <a:ln>
                <a:noFill/>
              </a:ln>
              <a:solidFill>
                <a:prstClr val="black">
                  <a:lumMod val="75000"/>
                  <a:lumOff val="25000"/>
                </a:prstClr>
              </a:solidFill>
              <a:effectLst/>
              <a:uLnTx/>
              <a:uFillTx/>
              <a:latin typeface="AmplitudeTF" panose="02000506050000020004" pitchFamily="50"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61074" y="228293"/>
            <a:ext cx="1902783" cy="186131"/>
          </a:xfrm>
          <a:prstGeom prst="rect">
            <a:avLst/>
          </a:prstGeom>
        </p:spPr>
      </p:pic>
      <p:sp>
        <p:nvSpPr>
          <p:cNvPr id="3" name="object 3"/>
          <p:cNvSpPr/>
          <p:nvPr/>
        </p:nvSpPr>
        <p:spPr>
          <a:xfrm>
            <a:off x="0" y="0"/>
            <a:ext cx="370840" cy="6858000"/>
          </a:xfrm>
          <a:custGeom>
            <a:avLst/>
            <a:gdLst/>
            <a:ahLst/>
            <a:cxnLst/>
            <a:rect l="l" t="t" r="r" b="b"/>
            <a:pathLst>
              <a:path w="370840" h="6858000">
                <a:moveTo>
                  <a:pt x="370332" y="0"/>
                </a:moveTo>
                <a:lnTo>
                  <a:pt x="0" y="0"/>
                </a:lnTo>
                <a:lnTo>
                  <a:pt x="0" y="6858000"/>
                </a:lnTo>
                <a:lnTo>
                  <a:pt x="370332" y="6858000"/>
                </a:lnTo>
                <a:lnTo>
                  <a:pt x="370332" y="0"/>
                </a:lnTo>
                <a:close/>
              </a:path>
            </a:pathLst>
          </a:custGeom>
          <a:solidFill>
            <a:srgbClr val="00467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 name="object 4"/>
          <p:cNvPicPr/>
          <p:nvPr/>
        </p:nvPicPr>
        <p:blipFill>
          <a:blip r:embed="rId3" cstate="print"/>
          <a:stretch>
            <a:fillRect/>
          </a:stretch>
        </p:blipFill>
        <p:spPr>
          <a:xfrm>
            <a:off x="9522201" y="6574882"/>
            <a:ext cx="2168819" cy="144229"/>
          </a:xfrm>
          <a:prstGeom prst="rect">
            <a:avLst/>
          </a:prstGeom>
        </p:spPr>
      </p:pic>
      <p:sp>
        <p:nvSpPr>
          <p:cNvPr id="5" name="object 5"/>
          <p:cNvSpPr txBox="1">
            <a:spLocks noGrp="1"/>
          </p:cNvSpPr>
          <p:nvPr>
            <p:ph type="title"/>
          </p:nvPr>
        </p:nvSpPr>
        <p:spPr>
          <a:xfrm>
            <a:off x="807466" y="800899"/>
            <a:ext cx="7387115" cy="689932"/>
          </a:xfrm>
          <a:prstGeom prst="rect">
            <a:avLst/>
          </a:prstGeom>
        </p:spPr>
        <p:txBody>
          <a:bodyPr vert="horz" wrap="square" lIns="0" tIns="12700" rIns="0" bIns="0" rtlCol="0">
            <a:spAutoFit/>
          </a:bodyPr>
          <a:lstStyle/>
          <a:p>
            <a:pPr marL="12700">
              <a:spcBef>
                <a:spcPts val="100"/>
              </a:spcBef>
            </a:pPr>
            <a:r>
              <a:rPr spc="-20"/>
              <a:t>To</a:t>
            </a:r>
            <a:r>
              <a:rPr spc="-31"/>
              <a:t> </a:t>
            </a:r>
            <a:r>
              <a:t>combat</a:t>
            </a:r>
            <a:r>
              <a:rPr spc="-25"/>
              <a:t> </a:t>
            </a:r>
            <a:r>
              <a:t>these</a:t>
            </a:r>
            <a:r>
              <a:rPr spc="-25"/>
              <a:t> </a:t>
            </a:r>
            <a:r>
              <a:t>risks,</a:t>
            </a:r>
            <a:r>
              <a:rPr spc="-25"/>
              <a:t> </a:t>
            </a:r>
            <a:r>
              <a:t>employees</a:t>
            </a:r>
            <a:r>
              <a:rPr spc="-31"/>
              <a:t> </a:t>
            </a:r>
            <a:r>
              <a:t>should</a:t>
            </a:r>
            <a:r>
              <a:rPr spc="-25"/>
              <a:t> </a:t>
            </a:r>
            <a:r>
              <a:t>be</a:t>
            </a:r>
            <a:r>
              <a:rPr spc="-25"/>
              <a:t> </a:t>
            </a:r>
            <a:r>
              <a:t>reminded</a:t>
            </a:r>
            <a:r>
              <a:rPr spc="-25"/>
              <a:t> </a:t>
            </a:r>
            <a:r>
              <a:t>of</a:t>
            </a:r>
            <a:r>
              <a:rPr spc="-31"/>
              <a:t> </a:t>
            </a:r>
            <a:r>
              <a:t>the</a:t>
            </a:r>
            <a:r>
              <a:rPr spc="-25"/>
              <a:t> </a:t>
            </a:r>
            <a:r>
              <a:t>following</a:t>
            </a:r>
            <a:r>
              <a:rPr spc="-25"/>
              <a:t> </a:t>
            </a:r>
            <a:r>
              <a:t>key</a:t>
            </a:r>
            <a:r>
              <a:rPr spc="-25"/>
              <a:t> </a:t>
            </a:r>
            <a:r>
              <a:rPr spc="-11"/>
              <a:t>practices:</a:t>
            </a:r>
          </a:p>
        </p:txBody>
      </p:sp>
      <p:sp>
        <p:nvSpPr>
          <p:cNvPr id="6" name="object 6"/>
          <p:cNvSpPr/>
          <p:nvPr/>
        </p:nvSpPr>
        <p:spPr>
          <a:xfrm>
            <a:off x="12188952" y="4061459"/>
            <a:ext cx="0" cy="2796540"/>
          </a:xfrm>
          <a:custGeom>
            <a:avLst/>
            <a:gdLst/>
            <a:ahLst/>
            <a:cxnLst/>
            <a:rect l="l" t="t" r="r" b="b"/>
            <a:pathLst>
              <a:path h="2796540">
                <a:moveTo>
                  <a:pt x="0" y="0"/>
                </a:moveTo>
                <a:lnTo>
                  <a:pt x="0" y="2796540"/>
                </a:lnTo>
                <a:lnTo>
                  <a:pt x="0" y="0"/>
                </a:lnTo>
                <a:close/>
              </a:path>
            </a:pathLst>
          </a:custGeom>
          <a:solidFill>
            <a:srgbClr val="FFF2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txBox="1"/>
          <p:nvPr/>
        </p:nvSpPr>
        <p:spPr>
          <a:xfrm>
            <a:off x="801116" y="3882852"/>
            <a:ext cx="2209800" cy="941925"/>
          </a:xfrm>
          <a:prstGeom prst="rect">
            <a:avLst/>
          </a:prstGeom>
        </p:spPr>
        <p:txBody>
          <a:bodyPr vert="horz" wrap="square" lIns="0" tIns="92075" rIns="0" bIns="0" rtlCol="0">
            <a:spAutoFit/>
          </a:bodyPr>
          <a:lstStyle/>
          <a:p>
            <a:pPr marL="12700" marR="0" lvl="0" indent="0" defTabSz="914400" eaLnBrk="1" fontAlgn="auto" latinLnBrk="0" hangingPunct="1">
              <a:lnSpc>
                <a:spcPct val="100000"/>
              </a:lnSpc>
              <a:spcBef>
                <a:spcPts val="725"/>
              </a:spcBef>
              <a:spcAft>
                <a:spcPts val="0"/>
              </a:spcAft>
              <a:buClrTx/>
              <a:buSzTx/>
              <a:buFontTx/>
              <a:buNone/>
              <a:tabLst/>
              <a:defRPr/>
            </a:pPr>
            <a:r>
              <a:rPr kumimoji="0" sz="1500" b="0" i="0" u="none" strike="noStrike" kern="0" cap="none" spc="0" normalizeH="0" baseline="0" noProof="0" dirty="0">
                <a:ln>
                  <a:noFill/>
                </a:ln>
                <a:solidFill>
                  <a:srgbClr val="0A3C69"/>
                </a:solidFill>
                <a:effectLst/>
                <a:uLnTx/>
                <a:uFillTx/>
                <a:latin typeface="AmplitudeCondensed Medium"/>
                <a:cs typeface="AmplitudeCondensed Medium"/>
              </a:rPr>
              <a:t>Enable</a:t>
            </a:r>
            <a:r>
              <a:rPr kumimoji="0" sz="1500" b="0" i="0" u="none" strike="noStrike" kern="0" cap="none" spc="169" normalizeH="0" baseline="0" noProof="0" dirty="0">
                <a:ln>
                  <a:noFill/>
                </a:ln>
                <a:solidFill>
                  <a:srgbClr val="0A3C69"/>
                </a:solidFill>
                <a:effectLst/>
                <a:uLnTx/>
                <a:uFillTx/>
                <a:latin typeface="AmplitudeCondensed Medium"/>
                <a:cs typeface="AmplitudeCondensed Medium"/>
              </a:rPr>
              <a:t> </a:t>
            </a:r>
            <a:r>
              <a:rPr kumimoji="0" sz="1500" b="0" i="0" u="none" strike="noStrike" kern="0" cap="none" spc="0" normalizeH="0" baseline="0" noProof="0" dirty="0">
                <a:ln>
                  <a:noFill/>
                </a:ln>
                <a:solidFill>
                  <a:srgbClr val="0A3C69"/>
                </a:solidFill>
                <a:effectLst/>
                <a:uLnTx/>
                <a:uFillTx/>
                <a:latin typeface="AmplitudeCondensed Medium"/>
                <a:cs typeface="AmplitudeCondensed Medium"/>
              </a:rPr>
              <a:t>Safe</a:t>
            </a:r>
            <a:r>
              <a:rPr kumimoji="0" sz="1500" b="0" i="0" u="none" strike="noStrike" kern="0" cap="none" spc="169" normalizeH="0" baseline="0" noProof="0" dirty="0">
                <a:ln>
                  <a:noFill/>
                </a:ln>
                <a:solidFill>
                  <a:srgbClr val="0A3C69"/>
                </a:solidFill>
                <a:effectLst/>
                <a:uLnTx/>
                <a:uFillTx/>
                <a:latin typeface="AmplitudeCondensed Medium"/>
                <a:cs typeface="AmplitudeCondensed Medium"/>
              </a:rPr>
              <a:t> </a:t>
            </a:r>
            <a:r>
              <a:rPr kumimoji="0" sz="1500" b="0" i="0" u="none" strike="noStrike" kern="0" cap="none" spc="-11" normalizeH="0" baseline="0" noProof="0" dirty="0">
                <a:ln>
                  <a:noFill/>
                </a:ln>
                <a:solidFill>
                  <a:srgbClr val="0A3C69"/>
                </a:solidFill>
                <a:effectLst/>
                <a:uLnTx/>
                <a:uFillTx/>
                <a:latin typeface="AmplitudeCondensed Medium"/>
                <a:cs typeface="AmplitudeCondensed Medium"/>
              </a:rPr>
              <a:t>Working</a:t>
            </a:r>
            <a:endParaRPr kumimoji="0" sz="1500" b="0" i="0" u="none" strike="noStrike" kern="0" cap="none" spc="0" normalizeH="0" baseline="0" noProof="0" dirty="0">
              <a:ln>
                <a:noFill/>
              </a:ln>
              <a:solidFill>
                <a:sysClr val="windowText" lastClr="000000"/>
              </a:solidFill>
              <a:effectLst/>
              <a:uLnTx/>
              <a:uFillTx/>
              <a:latin typeface="AmplitudeCondensed Medium"/>
              <a:cs typeface="AmplitudeCondensed Medium"/>
            </a:endParaRPr>
          </a:p>
          <a:p>
            <a:pPr marL="12700" marR="5080" lvl="0" indent="0" defTabSz="914400" eaLnBrk="1" fontAlgn="auto" latinLnBrk="0" hangingPunct="1">
              <a:lnSpc>
                <a:spcPct val="100000"/>
              </a:lnSpc>
              <a:spcBef>
                <a:spcPts val="500"/>
              </a:spcBef>
              <a:spcAft>
                <a:spcPts val="0"/>
              </a:spcAft>
              <a:buClrTx/>
              <a:buSzTx/>
              <a:buFontTx/>
              <a:buNone/>
              <a:tabLst/>
              <a:defRPr/>
            </a:pP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Remind</a:t>
            </a:r>
            <a:r>
              <a:rPr kumimoji="0" sz="1200" b="0" i="0" u="none" strike="noStrike" kern="0" cap="none" spc="-1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employees</a:t>
            </a:r>
            <a:r>
              <a:rPr kumimoji="0" sz="1200" b="0" i="0" u="none" strike="noStrike" kern="0" cap="none" spc="-1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of</a:t>
            </a:r>
            <a:r>
              <a:rPr kumimoji="0" sz="1200" b="0" i="0" u="none" strike="noStrike" kern="0" cap="none" spc="-1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cybersecurity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best</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practices</a:t>
            </a:r>
            <a:r>
              <a:rPr kumimoji="0" sz="1200" b="0"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when</a:t>
            </a:r>
            <a:r>
              <a:rPr kumimoji="0" sz="1200" b="0"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working remotely,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to </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include:</a:t>
            </a:r>
            <a:endPar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endParaRPr>
          </a:p>
        </p:txBody>
      </p:sp>
      <p:sp>
        <p:nvSpPr>
          <p:cNvPr id="8" name="object 8"/>
          <p:cNvSpPr txBox="1"/>
          <p:nvPr/>
        </p:nvSpPr>
        <p:spPr>
          <a:xfrm>
            <a:off x="890016" y="4980766"/>
            <a:ext cx="2117091" cy="1243930"/>
          </a:xfrm>
          <a:prstGeom prst="rect">
            <a:avLst/>
          </a:prstGeom>
        </p:spPr>
        <p:txBody>
          <a:bodyPr vert="horz" wrap="square" lIns="0" tIns="12700" rIns="0" bIns="0" rtlCol="0">
            <a:spAutoFit/>
          </a:bodyPr>
          <a:lstStyle/>
          <a:p>
            <a:pPr marL="184150" marR="0" lvl="0" indent="-171450" defTabSz="914400" eaLnBrk="1" fontAlgn="auto" latinLnBrk="0" hangingPunct="1">
              <a:lnSpc>
                <a:spcPct val="100000"/>
              </a:lnSpc>
              <a:spcBef>
                <a:spcPts val="100"/>
              </a:spcBef>
              <a:spcAft>
                <a:spcPts val="0"/>
              </a:spcAft>
              <a:buClrTx/>
              <a:buSzTx/>
              <a:buFont typeface="Wingdings" panose="05000000000000000000" pitchFamily="2" charset="2"/>
              <a:buChar char="§"/>
              <a:tabLst>
                <a:tab pos="151762" algn="l"/>
              </a:tabLst>
              <a:defRPr/>
            </a:pPr>
            <a:r>
              <a:rPr kumimoji="0" sz="1000" b="1" i="1" u="none" strike="noStrike" kern="0" cap="none" spc="0" normalizeH="0" baseline="0" noProof="0" dirty="0">
                <a:ln>
                  <a:noFill/>
                </a:ln>
                <a:solidFill>
                  <a:srgbClr val="0A3C69"/>
                </a:solidFill>
                <a:effectLst/>
                <a:uLnTx/>
                <a:uFillTx/>
                <a:latin typeface="AmplitudeTF"/>
                <a:cs typeface="AmplitudeTF"/>
              </a:rPr>
              <a:t>Securing</a:t>
            </a:r>
            <a:r>
              <a:rPr kumimoji="0" sz="1000" b="1" i="1" u="none" strike="noStrike" kern="0" cap="none" spc="-11" normalizeH="0" baseline="0" noProof="0" dirty="0">
                <a:ln>
                  <a:noFill/>
                </a:ln>
                <a:solidFill>
                  <a:srgbClr val="0A3C69"/>
                </a:solidFill>
                <a:effectLst/>
                <a:uLnTx/>
                <a:uFillTx/>
                <a:latin typeface="AmplitudeTF"/>
                <a:cs typeface="AmplitudeTF"/>
              </a:rPr>
              <a:t> </a:t>
            </a:r>
            <a:r>
              <a:rPr kumimoji="0" sz="1000" b="1" i="1" u="none" strike="noStrike" kern="0" cap="none" spc="0" normalizeH="0" baseline="0" noProof="0" dirty="0">
                <a:ln>
                  <a:noFill/>
                </a:ln>
                <a:solidFill>
                  <a:srgbClr val="0A3C69"/>
                </a:solidFill>
                <a:effectLst/>
                <a:uLnTx/>
                <a:uFillTx/>
                <a:latin typeface="AmplitudeTF"/>
                <a:cs typeface="AmplitudeTF"/>
              </a:rPr>
              <a:t>home</a:t>
            </a:r>
            <a:r>
              <a:rPr kumimoji="0" sz="1000" b="1" i="1" u="none" strike="noStrike" kern="0" cap="none" spc="5" normalizeH="0" baseline="0" noProof="0" dirty="0">
                <a:ln>
                  <a:noFill/>
                </a:ln>
                <a:solidFill>
                  <a:srgbClr val="0A3C69"/>
                </a:solidFill>
                <a:effectLst/>
                <a:uLnTx/>
                <a:uFillTx/>
                <a:latin typeface="AmplitudeTF"/>
                <a:cs typeface="AmplitudeTF"/>
              </a:rPr>
              <a:t> </a:t>
            </a:r>
            <a:r>
              <a:rPr kumimoji="0" sz="1000" b="1" i="1" u="none" strike="noStrike" kern="0" cap="none" spc="-11" normalizeH="0" baseline="0" noProof="0" dirty="0">
                <a:ln>
                  <a:noFill/>
                </a:ln>
                <a:solidFill>
                  <a:srgbClr val="0A3C69"/>
                </a:solidFill>
                <a:effectLst/>
                <a:uLnTx/>
                <a:uFillTx/>
                <a:latin typeface="AmplitudeTF"/>
                <a:cs typeface="AmplitudeTF"/>
              </a:rPr>
              <a:t>Wi-</a:t>
            </a:r>
            <a:r>
              <a:rPr kumimoji="0" sz="1000" b="1" i="1" u="none" strike="noStrike" kern="0" cap="none" spc="0" normalizeH="0" baseline="0" noProof="0" dirty="0">
                <a:ln>
                  <a:noFill/>
                </a:ln>
                <a:solidFill>
                  <a:srgbClr val="0A3C69"/>
                </a:solidFill>
                <a:effectLst/>
                <a:uLnTx/>
                <a:uFillTx/>
                <a:latin typeface="AmplitudeTF"/>
                <a:cs typeface="AmplitudeTF"/>
              </a:rPr>
              <a:t>Fi</a:t>
            </a:r>
            <a:r>
              <a:rPr kumimoji="0" sz="1000" b="1" i="1" u="none" strike="noStrike" kern="0" cap="none" spc="5" normalizeH="0" baseline="0" noProof="0" dirty="0">
                <a:ln>
                  <a:noFill/>
                </a:ln>
                <a:solidFill>
                  <a:srgbClr val="0A3C69"/>
                </a:solidFill>
                <a:effectLst/>
                <a:uLnTx/>
                <a:uFillTx/>
                <a:latin typeface="AmplitudeTF"/>
                <a:cs typeface="AmplitudeTF"/>
              </a:rPr>
              <a:t> </a:t>
            </a:r>
            <a:r>
              <a:rPr kumimoji="0" sz="1000" b="1" i="1" u="none" strike="noStrike" kern="0" cap="none" spc="-11" normalizeH="0" baseline="0" noProof="0" dirty="0">
                <a:ln>
                  <a:noFill/>
                </a:ln>
                <a:solidFill>
                  <a:srgbClr val="0A3C69"/>
                </a:solidFill>
                <a:effectLst/>
                <a:uLnTx/>
                <a:uFillTx/>
                <a:latin typeface="AmplitudeTF"/>
                <a:cs typeface="AmplitudeTF"/>
              </a:rPr>
              <a:t>networks</a:t>
            </a:r>
            <a:endParaRPr kumimoji="0" sz="1000" b="0" i="0" u="none" strike="noStrike" kern="0" cap="none" spc="0" normalizeH="0" baseline="0" noProof="0" dirty="0">
              <a:ln>
                <a:noFill/>
              </a:ln>
              <a:solidFill>
                <a:sysClr val="windowText" lastClr="000000"/>
              </a:solidFill>
              <a:effectLst/>
              <a:uLnTx/>
              <a:uFillTx/>
              <a:latin typeface="AmplitudeTF"/>
              <a:cs typeface="AmplitudeTF"/>
            </a:endParaRPr>
          </a:p>
          <a:p>
            <a:pPr marL="184149" marR="377816"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tab pos="152396" algn="l"/>
              </a:tabLst>
              <a:defRPr/>
            </a:pPr>
            <a:r>
              <a:rPr kumimoji="0" sz="1000" b="1" i="1" u="none" strike="noStrike" kern="0" cap="none" spc="0" normalizeH="0" baseline="0" noProof="0" dirty="0">
                <a:ln>
                  <a:noFill/>
                </a:ln>
                <a:solidFill>
                  <a:srgbClr val="0A3C69"/>
                </a:solidFill>
                <a:effectLst/>
                <a:uLnTx/>
                <a:uFillTx/>
                <a:latin typeface="AmplitudeTF"/>
                <a:cs typeface="AmplitudeTF"/>
              </a:rPr>
              <a:t>Only</a:t>
            </a:r>
            <a:r>
              <a:rPr kumimoji="0" sz="1000" b="1" i="1" u="none" strike="noStrike" kern="0" cap="none" spc="20" normalizeH="0" baseline="0" noProof="0" dirty="0">
                <a:ln>
                  <a:noFill/>
                </a:ln>
                <a:solidFill>
                  <a:srgbClr val="0A3C69"/>
                </a:solidFill>
                <a:effectLst/>
                <a:uLnTx/>
                <a:uFillTx/>
                <a:latin typeface="AmplitudeTF"/>
                <a:cs typeface="AmplitudeTF"/>
              </a:rPr>
              <a:t> </a:t>
            </a:r>
            <a:r>
              <a:rPr kumimoji="0" sz="1000" b="1" i="1" u="none" strike="noStrike" kern="0" cap="none" spc="0" normalizeH="0" baseline="0" noProof="0" dirty="0">
                <a:ln>
                  <a:noFill/>
                </a:ln>
                <a:solidFill>
                  <a:srgbClr val="0A3C69"/>
                </a:solidFill>
                <a:effectLst/>
                <a:uLnTx/>
                <a:uFillTx/>
                <a:latin typeface="AmplitudeTF"/>
                <a:cs typeface="AmplitudeTF"/>
              </a:rPr>
              <a:t>using</a:t>
            </a:r>
            <a:r>
              <a:rPr kumimoji="0" sz="1000" b="1" i="1" u="none" strike="noStrike" kern="0" cap="none" spc="20" normalizeH="0" baseline="0" noProof="0" dirty="0">
                <a:ln>
                  <a:noFill/>
                </a:ln>
                <a:solidFill>
                  <a:srgbClr val="0A3C69"/>
                </a:solidFill>
                <a:effectLst/>
                <a:uLnTx/>
                <a:uFillTx/>
                <a:latin typeface="AmplitudeTF"/>
                <a:cs typeface="AmplitudeTF"/>
              </a:rPr>
              <a:t> </a:t>
            </a:r>
            <a:r>
              <a:rPr kumimoji="0" sz="1000" b="1" i="1" u="none" strike="noStrike" kern="0" cap="none" spc="-11" normalizeH="0" baseline="0" noProof="0" dirty="0">
                <a:ln>
                  <a:noFill/>
                </a:ln>
                <a:solidFill>
                  <a:srgbClr val="0A3C69"/>
                </a:solidFill>
                <a:effectLst/>
                <a:uLnTx/>
                <a:uFillTx/>
                <a:latin typeface="AmplitudeTF"/>
                <a:cs typeface="AmplitudeTF"/>
              </a:rPr>
              <a:t>company-approved</a:t>
            </a:r>
            <a:r>
              <a:rPr kumimoji="0" lang="en-US" sz="1000" b="1" i="1" u="none" strike="noStrike" kern="0" cap="none" spc="500" normalizeH="0" baseline="0" noProof="0" dirty="0">
                <a:ln>
                  <a:noFill/>
                </a:ln>
                <a:solidFill>
                  <a:srgbClr val="0A3C69"/>
                </a:solidFill>
                <a:effectLst/>
                <a:uLnTx/>
                <a:uFillTx/>
                <a:latin typeface="AmplitudeTF"/>
                <a:cs typeface="AmplitudeTF"/>
              </a:rPr>
              <a:t> </a:t>
            </a:r>
            <a:r>
              <a:rPr kumimoji="0" sz="1000" b="1" i="1" u="none" strike="noStrike" kern="0" cap="none" spc="0" normalizeH="0" baseline="0" noProof="0" dirty="0">
                <a:ln>
                  <a:noFill/>
                </a:ln>
                <a:solidFill>
                  <a:srgbClr val="0A3C69"/>
                </a:solidFill>
                <a:effectLst/>
                <a:uLnTx/>
                <a:uFillTx/>
                <a:latin typeface="AmplitudeTF"/>
                <a:cs typeface="AmplitudeTF"/>
              </a:rPr>
              <a:t>communications</a:t>
            </a:r>
            <a:r>
              <a:rPr kumimoji="0" sz="1000" b="1" i="1" u="none" strike="noStrike" kern="0" cap="none" spc="-20" normalizeH="0" baseline="0" noProof="0" dirty="0">
                <a:ln>
                  <a:noFill/>
                </a:ln>
                <a:solidFill>
                  <a:srgbClr val="0A3C69"/>
                </a:solidFill>
                <a:effectLst/>
                <a:uLnTx/>
                <a:uFillTx/>
                <a:latin typeface="AmplitudeTF"/>
                <a:cs typeface="AmplitudeTF"/>
              </a:rPr>
              <a:t> </a:t>
            </a:r>
            <a:r>
              <a:rPr kumimoji="0" sz="1000" b="1" i="1" u="none" strike="noStrike" kern="0" cap="none" spc="-11" normalizeH="0" baseline="0" noProof="0" dirty="0">
                <a:ln>
                  <a:noFill/>
                </a:ln>
                <a:solidFill>
                  <a:srgbClr val="0A3C69"/>
                </a:solidFill>
                <a:effectLst/>
                <a:uLnTx/>
                <a:uFillTx/>
                <a:latin typeface="AmplitudeTF"/>
                <a:cs typeface="AmplitudeTF"/>
              </a:rPr>
              <a:t>tools</a:t>
            </a:r>
            <a:endParaRPr kumimoji="0" sz="1000" b="0" i="0" u="none" strike="noStrike" kern="0" cap="none" spc="0" normalizeH="0" baseline="0" noProof="0" dirty="0">
              <a:ln>
                <a:noFill/>
              </a:ln>
              <a:solidFill>
                <a:sysClr val="windowText" lastClr="000000"/>
              </a:solidFill>
              <a:effectLst/>
              <a:uLnTx/>
              <a:uFillTx/>
              <a:latin typeface="AmplitudeTF"/>
              <a:cs typeface="AmplitudeTF"/>
            </a:endParaRPr>
          </a:p>
          <a:p>
            <a:pPr marL="184149" marR="19367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tab pos="152396" algn="l"/>
              </a:tabLst>
              <a:defRPr/>
            </a:pPr>
            <a:r>
              <a:rPr kumimoji="0" sz="1000" b="1" i="1" u="none" strike="noStrike" kern="0" cap="none" spc="0" normalizeH="0" baseline="0" noProof="0" dirty="0">
                <a:ln>
                  <a:noFill/>
                </a:ln>
                <a:solidFill>
                  <a:srgbClr val="0A3C69"/>
                </a:solidFill>
                <a:effectLst/>
                <a:uLnTx/>
                <a:uFillTx/>
                <a:latin typeface="AmplitudeTF"/>
                <a:cs typeface="AmplitudeTF"/>
              </a:rPr>
              <a:t>Never</a:t>
            </a:r>
            <a:r>
              <a:rPr kumimoji="0" sz="1000" b="1" i="1" u="none" strike="noStrike" kern="0" cap="none" spc="-5" normalizeH="0" baseline="0" noProof="0" dirty="0">
                <a:ln>
                  <a:noFill/>
                </a:ln>
                <a:solidFill>
                  <a:srgbClr val="0A3C69"/>
                </a:solidFill>
                <a:effectLst/>
                <a:uLnTx/>
                <a:uFillTx/>
                <a:latin typeface="AmplitudeTF"/>
                <a:cs typeface="AmplitudeTF"/>
              </a:rPr>
              <a:t> </a:t>
            </a:r>
            <a:r>
              <a:rPr kumimoji="0" sz="1000" b="1" i="1" u="none" strike="noStrike" kern="0" cap="none" spc="0" normalizeH="0" baseline="0" noProof="0" dirty="0">
                <a:ln>
                  <a:noFill/>
                </a:ln>
                <a:solidFill>
                  <a:srgbClr val="0A3C69"/>
                </a:solidFill>
                <a:effectLst/>
                <a:uLnTx/>
                <a:uFillTx/>
                <a:latin typeface="AmplitudeTF"/>
                <a:cs typeface="AmplitudeTF"/>
              </a:rPr>
              <a:t>sending</a:t>
            </a:r>
            <a:r>
              <a:rPr kumimoji="0" sz="1000" b="1" i="1" u="none" strike="noStrike" kern="0" cap="none" spc="-5" normalizeH="0" baseline="0" noProof="0" dirty="0">
                <a:ln>
                  <a:noFill/>
                </a:ln>
                <a:solidFill>
                  <a:srgbClr val="0A3C69"/>
                </a:solidFill>
                <a:effectLst/>
                <a:uLnTx/>
                <a:uFillTx/>
                <a:latin typeface="AmplitudeTF"/>
                <a:cs typeface="AmplitudeTF"/>
              </a:rPr>
              <a:t> </a:t>
            </a:r>
            <a:r>
              <a:rPr kumimoji="0" sz="1000" b="1" i="1" u="none" strike="noStrike" kern="0" cap="none" spc="0" normalizeH="0" baseline="0" noProof="0" dirty="0">
                <a:ln>
                  <a:noFill/>
                </a:ln>
                <a:solidFill>
                  <a:srgbClr val="0A3C69"/>
                </a:solidFill>
                <a:effectLst/>
                <a:uLnTx/>
                <a:uFillTx/>
                <a:latin typeface="AmplitudeTF"/>
                <a:cs typeface="AmplitudeTF"/>
              </a:rPr>
              <a:t>work</a:t>
            </a:r>
            <a:r>
              <a:rPr kumimoji="0" sz="1000" b="1" i="1" u="none" strike="noStrike" kern="0" cap="none" spc="-5" normalizeH="0" baseline="0" noProof="0" dirty="0">
                <a:ln>
                  <a:noFill/>
                </a:ln>
                <a:solidFill>
                  <a:srgbClr val="0A3C69"/>
                </a:solidFill>
                <a:effectLst/>
                <a:uLnTx/>
                <a:uFillTx/>
                <a:latin typeface="AmplitudeTF"/>
                <a:cs typeface="AmplitudeTF"/>
              </a:rPr>
              <a:t> </a:t>
            </a:r>
            <a:r>
              <a:rPr kumimoji="0" sz="1000" b="1" i="1" u="none" strike="noStrike" kern="0" cap="none" spc="0" normalizeH="0" baseline="0" noProof="0" dirty="0">
                <a:ln>
                  <a:noFill/>
                </a:ln>
                <a:solidFill>
                  <a:srgbClr val="0A3C69"/>
                </a:solidFill>
                <a:effectLst/>
                <a:uLnTx/>
                <a:uFillTx/>
                <a:latin typeface="AmplitudeTF"/>
                <a:cs typeface="AmplitudeTF"/>
              </a:rPr>
              <a:t>documents </a:t>
            </a:r>
            <a:r>
              <a:rPr kumimoji="0" sz="1000" b="1" i="1" u="none" strike="noStrike" kern="0" cap="none" spc="-25" normalizeH="0" baseline="0" noProof="0" dirty="0">
                <a:ln>
                  <a:noFill/>
                </a:ln>
                <a:solidFill>
                  <a:srgbClr val="0A3C69"/>
                </a:solidFill>
                <a:effectLst/>
                <a:uLnTx/>
                <a:uFillTx/>
                <a:latin typeface="AmplitudeTF"/>
                <a:cs typeface="AmplitudeTF"/>
              </a:rPr>
              <a:t>to</a:t>
            </a:r>
            <a:r>
              <a:rPr kumimoji="0" lang="en-US" sz="1000" b="1" i="1" u="none" strike="noStrike" kern="0" cap="none" spc="-25" normalizeH="0" baseline="0" noProof="0" dirty="0">
                <a:ln>
                  <a:noFill/>
                </a:ln>
                <a:solidFill>
                  <a:srgbClr val="0A3C69"/>
                </a:solidFill>
                <a:effectLst/>
                <a:uLnTx/>
                <a:uFillTx/>
                <a:latin typeface="AmplitudeTF"/>
                <a:cs typeface="AmplitudeTF"/>
              </a:rPr>
              <a:t> </a:t>
            </a:r>
            <a:r>
              <a:rPr kumimoji="0" sz="1000" b="1" i="1" u="none" strike="noStrike" kern="0" cap="none" spc="0" normalizeH="0" baseline="0" noProof="0" dirty="0">
                <a:ln>
                  <a:noFill/>
                </a:ln>
                <a:solidFill>
                  <a:srgbClr val="0A3C69"/>
                </a:solidFill>
                <a:effectLst/>
                <a:uLnTx/>
                <a:uFillTx/>
                <a:latin typeface="AmplitudeTF"/>
                <a:cs typeface="AmplitudeTF"/>
              </a:rPr>
              <a:t>personal</a:t>
            </a:r>
            <a:r>
              <a:rPr kumimoji="0" sz="1000" b="1" i="1" u="none" strike="noStrike" kern="0" cap="none" spc="5" normalizeH="0" baseline="0" noProof="0" dirty="0">
                <a:ln>
                  <a:noFill/>
                </a:ln>
                <a:solidFill>
                  <a:srgbClr val="0A3C69"/>
                </a:solidFill>
                <a:effectLst/>
                <a:uLnTx/>
                <a:uFillTx/>
                <a:latin typeface="AmplitudeTF"/>
                <a:cs typeface="AmplitudeTF"/>
              </a:rPr>
              <a:t> </a:t>
            </a:r>
            <a:r>
              <a:rPr kumimoji="0" sz="1000" b="1" i="1" u="none" strike="noStrike" kern="0" cap="none" spc="0" normalizeH="0" baseline="0" noProof="0" dirty="0">
                <a:ln>
                  <a:noFill/>
                </a:ln>
                <a:solidFill>
                  <a:srgbClr val="0A3C69"/>
                </a:solidFill>
                <a:effectLst/>
                <a:uLnTx/>
                <a:uFillTx/>
                <a:latin typeface="AmplitudeTF"/>
                <a:cs typeface="AmplitudeTF"/>
              </a:rPr>
              <a:t>email</a:t>
            </a:r>
            <a:r>
              <a:rPr kumimoji="0" sz="1000" b="1" i="1" u="none" strike="noStrike" kern="0" cap="none" spc="5" normalizeH="0" baseline="0" noProof="0" dirty="0">
                <a:ln>
                  <a:noFill/>
                </a:ln>
                <a:solidFill>
                  <a:srgbClr val="0A3C69"/>
                </a:solidFill>
                <a:effectLst/>
                <a:uLnTx/>
                <a:uFillTx/>
                <a:latin typeface="AmplitudeTF"/>
                <a:cs typeface="AmplitudeTF"/>
              </a:rPr>
              <a:t> </a:t>
            </a:r>
            <a:r>
              <a:rPr kumimoji="0" sz="1000" b="1" i="1" u="none" strike="noStrike" kern="0" cap="none" spc="-11" normalizeH="0" baseline="0" noProof="0" dirty="0">
                <a:ln>
                  <a:noFill/>
                </a:ln>
                <a:solidFill>
                  <a:srgbClr val="0A3C69"/>
                </a:solidFill>
                <a:effectLst/>
                <a:uLnTx/>
                <a:uFillTx/>
                <a:latin typeface="AmplitudeTF"/>
                <a:cs typeface="AmplitudeTF"/>
              </a:rPr>
              <a:t>accounts</a:t>
            </a:r>
            <a:endParaRPr kumimoji="0" sz="1000" b="0" i="0" u="none" strike="noStrike" kern="0" cap="none" spc="0" normalizeH="0" baseline="0" noProof="0" dirty="0">
              <a:ln>
                <a:noFill/>
              </a:ln>
              <a:solidFill>
                <a:sysClr val="windowText" lastClr="000000"/>
              </a:solidFill>
              <a:effectLst/>
              <a:uLnTx/>
              <a:uFillTx/>
              <a:latin typeface="AmplitudeTF"/>
              <a:cs typeface="AmplitudeTF"/>
            </a:endParaRPr>
          </a:p>
          <a:p>
            <a:pPr marL="184149" marR="508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tab pos="152396" algn="l"/>
              </a:tabLst>
              <a:defRPr/>
            </a:pPr>
            <a:r>
              <a:rPr kumimoji="0" sz="1000" b="1" i="1" u="none" strike="noStrike" kern="0" cap="none" spc="0" normalizeH="0" baseline="0" noProof="0" dirty="0">
                <a:ln>
                  <a:noFill/>
                </a:ln>
                <a:solidFill>
                  <a:srgbClr val="0A3C69"/>
                </a:solidFill>
                <a:effectLst/>
                <a:uLnTx/>
                <a:uFillTx/>
                <a:latin typeface="AmplitudeTF"/>
                <a:cs typeface="AmplitudeTF"/>
              </a:rPr>
              <a:t>Keeping</a:t>
            </a:r>
            <a:r>
              <a:rPr kumimoji="0" sz="1000" b="1" i="1" u="none" strike="noStrike" kern="0" cap="none" spc="-15" normalizeH="0" baseline="0" noProof="0" dirty="0">
                <a:ln>
                  <a:noFill/>
                </a:ln>
                <a:solidFill>
                  <a:srgbClr val="0A3C69"/>
                </a:solidFill>
                <a:effectLst/>
                <a:uLnTx/>
                <a:uFillTx/>
                <a:latin typeface="AmplitudeTF"/>
                <a:cs typeface="AmplitudeTF"/>
              </a:rPr>
              <a:t> </a:t>
            </a:r>
            <a:r>
              <a:rPr kumimoji="0" sz="1000" b="1" i="1" u="none" strike="noStrike" kern="0" cap="none" spc="0" normalizeH="0" baseline="0" noProof="0" dirty="0">
                <a:ln>
                  <a:noFill/>
                </a:ln>
                <a:solidFill>
                  <a:srgbClr val="0A3C69"/>
                </a:solidFill>
                <a:effectLst/>
                <a:uLnTx/>
                <a:uFillTx/>
                <a:latin typeface="AmplitudeTF"/>
                <a:cs typeface="AmplitudeTF"/>
              </a:rPr>
              <a:t>personal</a:t>
            </a:r>
            <a:r>
              <a:rPr kumimoji="0" sz="1000" b="1" i="1" u="none" strike="noStrike" kern="0" cap="none" spc="-15" normalizeH="0" baseline="0" noProof="0" dirty="0">
                <a:ln>
                  <a:noFill/>
                </a:ln>
                <a:solidFill>
                  <a:srgbClr val="0A3C69"/>
                </a:solidFill>
                <a:effectLst/>
                <a:uLnTx/>
                <a:uFillTx/>
                <a:latin typeface="AmplitudeTF"/>
                <a:cs typeface="AmplitudeTF"/>
              </a:rPr>
              <a:t> </a:t>
            </a:r>
            <a:r>
              <a:rPr kumimoji="0" sz="1000" b="1" i="1" u="none" strike="noStrike" kern="0" cap="none" spc="0" normalizeH="0" baseline="0" noProof="0" dirty="0">
                <a:ln>
                  <a:noFill/>
                </a:ln>
                <a:solidFill>
                  <a:srgbClr val="0A3C69"/>
                </a:solidFill>
                <a:effectLst/>
                <a:uLnTx/>
                <a:uFillTx/>
                <a:latin typeface="AmplitudeTF"/>
                <a:cs typeface="AmplitudeTF"/>
              </a:rPr>
              <a:t>device</a:t>
            </a:r>
            <a:r>
              <a:rPr kumimoji="0" sz="1000" b="1" i="1" u="none" strike="noStrike" kern="0" cap="none" spc="-15" normalizeH="0" baseline="0" noProof="0" dirty="0">
                <a:ln>
                  <a:noFill/>
                </a:ln>
                <a:solidFill>
                  <a:srgbClr val="0A3C69"/>
                </a:solidFill>
                <a:effectLst/>
                <a:uLnTx/>
                <a:uFillTx/>
                <a:latin typeface="AmplitudeTF"/>
                <a:cs typeface="AmplitudeTF"/>
              </a:rPr>
              <a:t> </a:t>
            </a:r>
            <a:r>
              <a:rPr kumimoji="0" sz="1000" b="1" i="1" u="none" strike="noStrike" kern="0" cap="none" spc="0" normalizeH="0" baseline="0" noProof="0" dirty="0">
                <a:ln>
                  <a:noFill/>
                </a:ln>
                <a:solidFill>
                  <a:srgbClr val="0A3C69"/>
                </a:solidFill>
                <a:effectLst/>
                <a:uLnTx/>
                <a:uFillTx/>
                <a:latin typeface="AmplitudeTF"/>
                <a:cs typeface="AmplitudeTF"/>
              </a:rPr>
              <a:t>software</a:t>
            </a:r>
            <a:r>
              <a:rPr kumimoji="0" sz="1000" b="1" i="1" u="none" strike="noStrike" kern="0" cap="none" spc="-15" normalizeH="0" baseline="0" noProof="0" dirty="0">
                <a:ln>
                  <a:noFill/>
                </a:ln>
                <a:solidFill>
                  <a:srgbClr val="0A3C69"/>
                </a:solidFill>
                <a:effectLst/>
                <a:uLnTx/>
                <a:uFillTx/>
                <a:latin typeface="AmplitudeTF"/>
                <a:cs typeface="AmplitudeTF"/>
              </a:rPr>
              <a:t> </a:t>
            </a:r>
            <a:r>
              <a:rPr kumimoji="0" sz="1000" b="1" i="1" u="none" strike="noStrike" kern="0" cap="none" spc="-25" normalizeH="0" baseline="0" noProof="0" dirty="0">
                <a:ln>
                  <a:noFill/>
                </a:ln>
                <a:solidFill>
                  <a:srgbClr val="0A3C69"/>
                </a:solidFill>
                <a:effectLst/>
                <a:uLnTx/>
                <a:uFillTx/>
                <a:latin typeface="AmplitudeTF"/>
                <a:cs typeface="AmplitudeTF"/>
              </a:rPr>
              <a:t>up-</a:t>
            </a:r>
            <a:r>
              <a:rPr kumimoji="0" sz="1000" b="1" i="1" u="none" strike="noStrike" kern="0" cap="none" spc="0" normalizeH="0" baseline="0" noProof="0" dirty="0">
                <a:ln>
                  <a:noFill/>
                </a:ln>
                <a:solidFill>
                  <a:srgbClr val="0A3C69"/>
                </a:solidFill>
                <a:effectLst/>
                <a:uLnTx/>
                <a:uFillTx/>
                <a:latin typeface="AmplitudeTF"/>
                <a:cs typeface="AmplitudeTF"/>
              </a:rPr>
              <a:t>to-</a:t>
            </a:r>
            <a:r>
              <a:rPr kumimoji="0" sz="1000" b="1" i="1" u="none" strike="noStrike" kern="0" cap="none" spc="-20" normalizeH="0" baseline="0" noProof="0" dirty="0">
                <a:ln>
                  <a:noFill/>
                </a:ln>
                <a:solidFill>
                  <a:srgbClr val="0A3C69"/>
                </a:solidFill>
                <a:effectLst/>
                <a:uLnTx/>
                <a:uFillTx/>
                <a:latin typeface="AmplitudeTF"/>
                <a:cs typeface="AmplitudeTF"/>
              </a:rPr>
              <a:t>date</a:t>
            </a:r>
            <a:endParaRPr kumimoji="0" sz="1000" b="0" i="0" u="none" strike="noStrike" kern="0" cap="none" spc="0" normalizeH="0" baseline="0" noProof="0" dirty="0">
              <a:ln>
                <a:noFill/>
              </a:ln>
              <a:solidFill>
                <a:sysClr val="windowText" lastClr="000000"/>
              </a:solidFill>
              <a:effectLst/>
              <a:uLnTx/>
              <a:uFillTx/>
              <a:latin typeface="AmplitudeTF"/>
              <a:cs typeface="AmplitudeTF"/>
            </a:endParaRPr>
          </a:p>
        </p:txBody>
      </p:sp>
      <p:sp>
        <p:nvSpPr>
          <p:cNvPr id="9" name="object 9"/>
          <p:cNvSpPr txBox="1"/>
          <p:nvPr/>
        </p:nvSpPr>
        <p:spPr>
          <a:xfrm>
            <a:off x="3623214" y="3882852"/>
            <a:ext cx="2124711" cy="757259"/>
          </a:xfrm>
          <a:prstGeom prst="rect">
            <a:avLst/>
          </a:prstGeom>
        </p:spPr>
        <p:txBody>
          <a:bodyPr vert="horz" wrap="square" lIns="0" tIns="92075" rIns="0" bIns="0" rtlCol="0">
            <a:spAutoFit/>
          </a:bodyPr>
          <a:lstStyle/>
          <a:p>
            <a:pPr marL="12700" marR="0" lvl="0" indent="0" defTabSz="914400" eaLnBrk="1" fontAlgn="auto" latinLnBrk="0" hangingPunct="1">
              <a:lnSpc>
                <a:spcPct val="100000"/>
              </a:lnSpc>
              <a:spcBef>
                <a:spcPts val="725"/>
              </a:spcBef>
              <a:spcAft>
                <a:spcPts val="0"/>
              </a:spcAft>
              <a:buClrTx/>
              <a:buSzTx/>
              <a:buFontTx/>
              <a:buNone/>
              <a:tabLst/>
              <a:defRPr/>
            </a:pPr>
            <a:r>
              <a:rPr kumimoji="0" sz="1500" b="0" i="0" u="none" strike="noStrike" kern="0" cap="none" spc="0" normalizeH="0" baseline="0" noProof="0" dirty="0">
                <a:ln>
                  <a:noFill/>
                </a:ln>
                <a:solidFill>
                  <a:srgbClr val="0A3C69"/>
                </a:solidFill>
                <a:effectLst/>
                <a:uLnTx/>
                <a:uFillTx/>
                <a:latin typeface="AmplitudeCondensed Medium"/>
                <a:cs typeface="AmplitudeCondensed Medium"/>
              </a:rPr>
              <a:t>Follow</a:t>
            </a:r>
            <a:r>
              <a:rPr kumimoji="0" sz="1500" b="0" i="0" u="none" strike="noStrike" kern="0" cap="none" spc="255" normalizeH="0" baseline="0" noProof="0" dirty="0">
                <a:ln>
                  <a:noFill/>
                </a:ln>
                <a:solidFill>
                  <a:srgbClr val="0A3C69"/>
                </a:solidFill>
                <a:effectLst/>
                <a:uLnTx/>
                <a:uFillTx/>
                <a:latin typeface="AmplitudeCondensed Medium"/>
                <a:cs typeface="AmplitudeCondensed Medium"/>
              </a:rPr>
              <a:t> </a:t>
            </a:r>
            <a:r>
              <a:rPr kumimoji="0" sz="1500" b="0" i="0" u="none" strike="noStrike" kern="0" cap="none" spc="0" normalizeH="0" baseline="0" noProof="0" dirty="0">
                <a:ln>
                  <a:noFill/>
                </a:ln>
                <a:solidFill>
                  <a:srgbClr val="0A3C69"/>
                </a:solidFill>
                <a:effectLst/>
                <a:uLnTx/>
                <a:uFillTx/>
                <a:latin typeface="AmplitudeCondensed Medium"/>
                <a:cs typeface="AmplitudeCondensed Medium"/>
              </a:rPr>
              <a:t>Established</a:t>
            </a:r>
            <a:r>
              <a:rPr kumimoji="0" sz="1500" b="0" i="0" u="none" strike="noStrike" kern="0" cap="none" spc="260" normalizeH="0" baseline="0" noProof="0" dirty="0">
                <a:ln>
                  <a:noFill/>
                </a:ln>
                <a:solidFill>
                  <a:srgbClr val="0A3C69"/>
                </a:solidFill>
                <a:effectLst/>
                <a:uLnTx/>
                <a:uFillTx/>
                <a:latin typeface="AmplitudeCondensed Medium"/>
                <a:cs typeface="AmplitudeCondensed Medium"/>
              </a:rPr>
              <a:t> </a:t>
            </a:r>
            <a:r>
              <a:rPr kumimoji="0" sz="1500" b="0" i="0" u="none" strike="noStrike" kern="0" cap="none" spc="-11" normalizeH="0" baseline="0" noProof="0" dirty="0">
                <a:ln>
                  <a:noFill/>
                </a:ln>
                <a:solidFill>
                  <a:srgbClr val="0A3C69"/>
                </a:solidFill>
                <a:effectLst/>
                <a:uLnTx/>
                <a:uFillTx/>
                <a:latin typeface="AmplitudeCondensed Medium"/>
                <a:cs typeface="AmplitudeCondensed Medium"/>
              </a:rPr>
              <a:t>Procedures</a:t>
            </a:r>
            <a:endParaRPr kumimoji="0" sz="1500" b="0" i="0" u="none" strike="noStrike" kern="0" cap="none" spc="0" normalizeH="0" baseline="0" noProof="0" dirty="0">
              <a:ln>
                <a:noFill/>
              </a:ln>
              <a:solidFill>
                <a:sysClr val="windowText" lastClr="000000"/>
              </a:solidFill>
              <a:effectLst/>
              <a:uLnTx/>
              <a:uFillTx/>
              <a:latin typeface="AmplitudeCondensed Medium"/>
              <a:cs typeface="AmplitudeCondensed Medium"/>
            </a:endParaRPr>
          </a:p>
          <a:p>
            <a:pPr marL="12700" marR="0" lvl="0" indent="0" defTabSz="914400" eaLnBrk="1" fontAlgn="auto" latinLnBrk="0" hangingPunct="1">
              <a:lnSpc>
                <a:spcPct val="100000"/>
              </a:lnSpc>
              <a:spcBef>
                <a:spcPts val="500"/>
              </a:spcBef>
              <a:spcAft>
                <a:spcPts val="0"/>
              </a:spcAft>
              <a:buClrTx/>
              <a:buSzTx/>
              <a:buFontTx/>
              <a:buNone/>
              <a:tabLst/>
              <a:defRPr/>
            </a:pP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Ensure</a:t>
            </a:r>
            <a:r>
              <a:rPr kumimoji="0" sz="1200" b="0" i="0" u="none" strike="noStrike" kern="0" cap="none" spc="-2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all</a:t>
            </a:r>
            <a:r>
              <a:rPr kumimoji="0" sz="1200" b="0" i="0" u="none" strike="noStrike" kern="0" cap="none" spc="-20"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staff</a:t>
            </a:r>
            <a:r>
              <a:rPr kumimoji="0" sz="1200" b="0" i="0" u="none" strike="noStrike" kern="0" cap="none" spc="-2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are</a:t>
            </a:r>
            <a:r>
              <a:rPr kumimoji="0" sz="1200" b="0" i="0" u="none" strike="noStrike" kern="0" cap="none" spc="-20"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aware</a:t>
            </a:r>
            <a:r>
              <a:rPr kumimoji="0" sz="1200" b="0" i="0" u="none" strike="noStrike" kern="0" cap="none" spc="-20"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25" normalizeH="0" baseline="0" noProof="0" dirty="0">
                <a:ln>
                  <a:noFill/>
                </a:ln>
                <a:solidFill>
                  <a:prstClr val="black">
                    <a:lumMod val="75000"/>
                    <a:lumOff val="25000"/>
                  </a:prstClr>
                </a:solidFill>
                <a:effectLst/>
                <a:uLnTx/>
                <a:uFillTx/>
                <a:latin typeface="AmplitudeTF"/>
                <a:cs typeface="AmplitudeTF"/>
              </a:rPr>
              <a:t>of</a:t>
            </a:r>
            <a:endPar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0" normalizeH="0" baseline="0" noProof="0" dirty="0">
                <a:ln>
                  <a:noFill/>
                </a:ln>
                <a:solidFill>
                  <a:prstClr val="black">
                    <a:lumMod val="75000"/>
                    <a:lumOff val="25000"/>
                  </a:prstClr>
                </a:solidFill>
                <a:effectLst/>
                <a:uLnTx/>
                <a:uFillTx/>
                <a:latin typeface="AmplitudeTF"/>
                <a:cs typeface="AmplitudeTF"/>
              </a:rPr>
              <a:t>organizational</a:t>
            </a:r>
            <a:r>
              <a:rPr kumimoji="0" sz="1200" b="1" i="0" u="none" strike="noStrike" kern="0" cap="none" spc="-31"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0" normalizeH="0" baseline="0" noProof="0" dirty="0">
                <a:ln>
                  <a:noFill/>
                </a:ln>
                <a:solidFill>
                  <a:prstClr val="black">
                    <a:lumMod val="75000"/>
                    <a:lumOff val="25000"/>
                  </a:prstClr>
                </a:solidFill>
                <a:effectLst/>
                <a:uLnTx/>
                <a:uFillTx/>
                <a:latin typeface="AmplitudeTF"/>
                <a:cs typeface="AmplitudeTF"/>
              </a:rPr>
              <a:t>procedures</a:t>
            </a:r>
            <a:r>
              <a:rPr kumimoji="0" sz="1200" b="1" i="0" u="none" strike="noStrike" kern="0" cap="none" spc="-20"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20" normalizeH="0" baseline="0" noProof="0" dirty="0">
                <a:ln>
                  <a:noFill/>
                </a:ln>
                <a:solidFill>
                  <a:prstClr val="black">
                    <a:lumMod val="75000"/>
                    <a:lumOff val="25000"/>
                  </a:prstClr>
                </a:solidFill>
                <a:effectLst/>
                <a:uLnTx/>
                <a:uFillTx/>
                <a:latin typeface="AmplitudeTF"/>
                <a:cs typeface="AmplitudeTF"/>
              </a:rPr>
              <a:t>for:</a:t>
            </a:r>
            <a:endPar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endParaRPr>
          </a:p>
        </p:txBody>
      </p:sp>
      <p:sp>
        <p:nvSpPr>
          <p:cNvPr id="10" name="object 10"/>
          <p:cNvSpPr txBox="1"/>
          <p:nvPr/>
        </p:nvSpPr>
        <p:spPr>
          <a:xfrm>
            <a:off x="3712114" y="4797887"/>
            <a:ext cx="2248535" cy="782265"/>
          </a:xfrm>
          <a:prstGeom prst="rect">
            <a:avLst/>
          </a:prstGeom>
        </p:spPr>
        <p:txBody>
          <a:bodyPr vert="horz" wrap="square" lIns="0" tIns="12700" rIns="0" bIns="0" rtlCol="0">
            <a:spAutoFit/>
          </a:bodyPr>
          <a:lstStyle/>
          <a:p>
            <a:pPr marL="184150" marR="0" lvl="0" indent="-171450" defTabSz="914400" eaLnBrk="1" fontAlgn="auto" latinLnBrk="0" hangingPunct="1">
              <a:lnSpc>
                <a:spcPct val="100000"/>
              </a:lnSpc>
              <a:spcBef>
                <a:spcPts val="100"/>
              </a:spcBef>
              <a:spcAft>
                <a:spcPts val="0"/>
              </a:spcAft>
              <a:buClrTx/>
              <a:buSzTx/>
              <a:buFont typeface="Wingdings" panose="05000000000000000000" pitchFamily="2" charset="2"/>
              <a:buChar char="§"/>
              <a:tabLst>
                <a:tab pos="151762" algn="l"/>
              </a:tabLst>
              <a:defRPr/>
            </a:pPr>
            <a:r>
              <a:rPr kumimoji="0" sz="1000" b="1" i="1" u="none" strike="noStrike" kern="0" cap="none" spc="0" normalizeH="0" baseline="0" noProof="0">
                <a:ln>
                  <a:noFill/>
                </a:ln>
                <a:solidFill>
                  <a:srgbClr val="0A3C69"/>
                </a:solidFill>
                <a:effectLst/>
                <a:uLnTx/>
                <a:uFillTx/>
                <a:latin typeface="AmplitudeTF"/>
                <a:cs typeface="AmplitudeTF"/>
              </a:rPr>
              <a:t>Authenticating</a:t>
            </a:r>
            <a:r>
              <a:rPr kumimoji="0" sz="1000" b="1" i="1" u="none" strike="noStrike" kern="0" cap="none" spc="-35" normalizeH="0" baseline="0" noProof="0">
                <a:ln>
                  <a:noFill/>
                </a:ln>
                <a:solidFill>
                  <a:srgbClr val="0A3C69"/>
                </a:solidFill>
                <a:effectLst/>
                <a:uLnTx/>
                <a:uFillTx/>
                <a:latin typeface="AmplitudeTF"/>
                <a:cs typeface="AmplitudeTF"/>
              </a:rPr>
              <a:t> </a:t>
            </a:r>
            <a:r>
              <a:rPr kumimoji="0" sz="1000" b="1" i="1" u="none" strike="noStrike" kern="0" cap="none" spc="-11" normalizeH="0" baseline="0" noProof="0">
                <a:ln>
                  <a:noFill/>
                </a:ln>
                <a:solidFill>
                  <a:srgbClr val="0A3C69"/>
                </a:solidFill>
                <a:effectLst/>
                <a:uLnTx/>
                <a:uFillTx/>
                <a:latin typeface="AmplitudeTF"/>
                <a:cs typeface="AmplitudeTF"/>
              </a:rPr>
              <a:t>callers</a:t>
            </a:r>
            <a:endParaRPr kumimoji="0" sz="1000" b="0" i="0" u="none" strike="noStrike" kern="0" cap="none" spc="0" normalizeH="0" baseline="0" noProof="0">
              <a:ln>
                <a:noFill/>
              </a:ln>
              <a:solidFill>
                <a:sysClr val="windowText" lastClr="000000"/>
              </a:solidFill>
              <a:effectLst/>
              <a:uLnTx/>
              <a:uFillTx/>
              <a:latin typeface="AmplitudeTF"/>
              <a:cs typeface="AmplitudeTF"/>
            </a:endParaRPr>
          </a:p>
          <a:p>
            <a:pPr marL="1841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tab pos="151762" algn="l"/>
              </a:tabLst>
              <a:defRPr/>
            </a:pPr>
            <a:r>
              <a:rPr kumimoji="0" sz="1000" b="1" i="1" u="none" strike="noStrike" kern="0" cap="none" spc="0" normalizeH="0" baseline="0" noProof="0">
                <a:ln>
                  <a:noFill/>
                </a:ln>
                <a:solidFill>
                  <a:srgbClr val="0A3C69"/>
                </a:solidFill>
                <a:effectLst/>
                <a:uLnTx/>
                <a:uFillTx/>
                <a:latin typeface="AmplitudeTF"/>
                <a:cs typeface="AmplitudeTF"/>
              </a:rPr>
              <a:t>Reporting suspicious</a:t>
            </a:r>
            <a:r>
              <a:rPr kumimoji="0" sz="1000" b="1" i="1" u="none" strike="noStrike" kern="0" cap="none" spc="5" normalizeH="0" baseline="0" noProof="0">
                <a:ln>
                  <a:noFill/>
                </a:ln>
                <a:solidFill>
                  <a:srgbClr val="0A3C69"/>
                </a:solidFill>
                <a:effectLst/>
                <a:uLnTx/>
                <a:uFillTx/>
                <a:latin typeface="AmplitudeTF"/>
                <a:cs typeface="AmplitudeTF"/>
              </a:rPr>
              <a:t> </a:t>
            </a:r>
            <a:r>
              <a:rPr kumimoji="0" sz="1000" b="1" i="1" u="none" strike="noStrike" kern="0" cap="none" spc="-11" normalizeH="0" baseline="0" noProof="0">
                <a:ln>
                  <a:noFill/>
                </a:ln>
                <a:solidFill>
                  <a:srgbClr val="0A3C69"/>
                </a:solidFill>
                <a:effectLst/>
                <a:uLnTx/>
                <a:uFillTx/>
                <a:latin typeface="AmplitudeTF"/>
                <a:cs typeface="AmplitudeTF"/>
              </a:rPr>
              <a:t>activity</a:t>
            </a:r>
            <a:endParaRPr kumimoji="0" sz="1000" b="0" i="0" u="none" strike="noStrike" kern="0" cap="none" spc="0" normalizeH="0" baseline="0" noProof="0">
              <a:ln>
                <a:noFill/>
              </a:ln>
              <a:solidFill>
                <a:sysClr val="windowText" lastClr="000000"/>
              </a:solidFill>
              <a:effectLst/>
              <a:uLnTx/>
              <a:uFillTx/>
              <a:latin typeface="AmplitudeTF"/>
              <a:cs typeface="AmplitudeTF"/>
            </a:endParaRPr>
          </a:p>
          <a:p>
            <a:pPr marL="184149" marR="508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tab pos="152396" algn="l"/>
              </a:tabLst>
              <a:defRPr/>
            </a:pPr>
            <a:r>
              <a:rPr kumimoji="0" sz="1000" b="1" i="1" u="none" strike="noStrike" kern="0" cap="none" spc="0" normalizeH="0" baseline="0" noProof="0">
                <a:ln>
                  <a:noFill/>
                </a:ln>
                <a:solidFill>
                  <a:srgbClr val="0A3C69"/>
                </a:solidFill>
                <a:effectLst/>
                <a:uLnTx/>
                <a:uFillTx/>
                <a:latin typeface="AmplitudeTF"/>
                <a:cs typeface="AmplitudeTF"/>
              </a:rPr>
              <a:t>Approving</a:t>
            </a:r>
            <a:r>
              <a:rPr kumimoji="0" sz="1000" b="1" i="1" u="none" strike="noStrike" kern="0" cap="none" spc="-15" normalizeH="0" baseline="0" noProof="0">
                <a:ln>
                  <a:noFill/>
                </a:ln>
                <a:solidFill>
                  <a:srgbClr val="0A3C69"/>
                </a:solidFill>
                <a:effectLst/>
                <a:uLnTx/>
                <a:uFillTx/>
                <a:latin typeface="AmplitudeTF"/>
                <a:cs typeface="AmplitudeTF"/>
              </a:rPr>
              <a:t> </a:t>
            </a:r>
            <a:r>
              <a:rPr kumimoji="0" sz="1000" b="1" i="1" u="none" strike="noStrike" kern="0" cap="none" spc="0" normalizeH="0" baseline="0" noProof="0">
                <a:ln>
                  <a:noFill/>
                </a:ln>
                <a:solidFill>
                  <a:srgbClr val="0A3C69"/>
                </a:solidFill>
                <a:effectLst/>
                <a:uLnTx/>
                <a:uFillTx/>
                <a:latin typeface="AmplitudeTF"/>
                <a:cs typeface="AmplitudeTF"/>
              </a:rPr>
              <a:t>changes</a:t>
            </a:r>
            <a:r>
              <a:rPr kumimoji="0" sz="1000" b="1" i="1" u="none" strike="noStrike" kern="0" cap="none" spc="-15" normalizeH="0" baseline="0" noProof="0">
                <a:ln>
                  <a:noFill/>
                </a:ln>
                <a:solidFill>
                  <a:srgbClr val="0A3C69"/>
                </a:solidFill>
                <a:effectLst/>
                <a:uLnTx/>
                <a:uFillTx/>
                <a:latin typeface="AmplitudeTF"/>
                <a:cs typeface="AmplitudeTF"/>
              </a:rPr>
              <a:t> </a:t>
            </a:r>
            <a:r>
              <a:rPr kumimoji="0" sz="1000" b="1" i="1" u="none" strike="noStrike" kern="0" cap="none" spc="0" normalizeH="0" baseline="0" noProof="0">
                <a:ln>
                  <a:noFill/>
                </a:ln>
                <a:solidFill>
                  <a:srgbClr val="0A3C69"/>
                </a:solidFill>
                <a:effectLst/>
                <a:uLnTx/>
                <a:uFillTx/>
                <a:latin typeface="AmplitudeTF"/>
                <a:cs typeface="AmplitudeTF"/>
              </a:rPr>
              <a:t>to</a:t>
            </a:r>
            <a:r>
              <a:rPr kumimoji="0" sz="1000" b="1" i="1" u="none" strike="noStrike" kern="0" cap="none" spc="-11" normalizeH="0" baseline="0" noProof="0">
                <a:ln>
                  <a:noFill/>
                </a:ln>
                <a:solidFill>
                  <a:srgbClr val="0A3C69"/>
                </a:solidFill>
                <a:effectLst/>
                <a:uLnTx/>
                <a:uFillTx/>
                <a:latin typeface="AmplitudeTF"/>
                <a:cs typeface="AmplitudeTF"/>
              </a:rPr>
              <a:t> </a:t>
            </a:r>
            <a:r>
              <a:rPr kumimoji="0" sz="1000" b="1" i="1" u="none" strike="noStrike" kern="0" cap="none" spc="0" normalizeH="0" baseline="0" noProof="0">
                <a:ln>
                  <a:noFill/>
                </a:ln>
                <a:solidFill>
                  <a:srgbClr val="0A3C69"/>
                </a:solidFill>
                <a:effectLst/>
                <a:uLnTx/>
                <a:uFillTx/>
                <a:latin typeface="AmplitudeTF"/>
                <a:cs typeface="AmplitudeTF"/>
              </a:rPr>
              <a:t>account</a:t>
            </a:r>
            <a:r>
              <a:rPr kumimoji="0" sz="1000" b="1" i="1" u="none" strike="noStrike" kern="0" cap="none" spc="-15" normalizeH="0" baseline="0" noProof="0">
                <a:ln>
                  <a:noFill/>
                </a:ln>
                <a:solidFill>
                  <a:srgbClr val="0A3C69"/>
                </a:solidFill>
                <a:effectLst/>
                <a:uLnTx/>
                <a:uFillTx/>
                <a:latin typeface="AmplitudeTF"/>
                <a:cs typeface="AmplitudeTF"/>
              </a:rPr>
              <a:t> </a:t>
            </a:r>
            <a:r>
              <a:rPr kumimoji="0" sz="1000" b="1" i="1" u="none" strike="noStrike" kern="0" cap="none" spc="0" normalizeH="0" baseline="0" noProof="0">
                <a:ln>
                  <a:noFill/>
                </a:ln>
                <a:solidFill>
                  <a:srgbClr val="0A3C69"/>
                </a:solidFill>
                <a:effectLst/>
                <a:uLnTx/>
                <a:uFillTx/>
                <a:latin typeface="AmplitudeTF"/>
                <a:cs typeface="AmplitudeTF"/>
              </a:rPr>
              <a:t>details</a:t>
            </a:r>
            <a:r>
              <a:rPr kumimoji="0" sz="1000" b="1" i="1" u="none" strike="noStrike" kern="0" cap="none" spc="-11" normalizeH="0" baseline="0" noProof="0">
                <a:ln>
                  <a:noFill/>
                </a:ln>
                <a:solidFill>
                  <a:srgbClr val="0A3C69"/>
                </a:solidFill>
                <a:effectLst/>
                <a:uLnTx/>
                <a:uFillTx/>
                <a:latin typeface="AmplitudeTF"/>
                <a:cs typeface="AmplitudeTF"/>
              </a:rPr>
              <a:t> </a:t>
            </a:r>
            <a:r>
              <a:rPr kumimoji="0" sz="1000" b="1" i="1" u="none" strike="noStrike" kern="0" cap="none" spc="-25" normalizeH="0" baseline="0" noProof="0">
                <a:ln>
                  <a:noFill/>
                </a:ln>
                <a:solidFill>
                  <a:srgbClr val="0A3C69"/>
                </a:solidFill>
                <a:effectLst/>
                <a:uLnTx/>
                <a:uFillTx/>
                <a:latin typeface="AmplitudeTF"/>
                <a:cs typeface="AmplitudeTF"/>
              </a:rPr>
              <a:t>or</a:t>
            </a:r>
            <a:r>
              <a:rPr kumimoji="0" sz="1000" b="1" i="1" u="none" strike="noStrike" kern="0" cap="none" spc="500" normalizeH="0" baseline="0" noProof="0">
                <a:ln>
                  <a:noFill/>
                </a:ln>
                <a:solidFill>
                  <a:srgbClr val="0A3C69"/>
                </a:solidFill>
                <a:effectLst/>
                <a:uLnTx/>
                <a:uFillTx/>
                <a:latin typeface="AmplitudeTF"/>
                <a:cs typeface="AmplitudeTF"/>
              </a:rPr>
              <a:t> </a:t>
            </a:r>
            <a:r>
              <a:rPr kumimoji="0" sz="1000" b="1" i="1" u="none" strike="noStrike" kern="0" cap="none" spc="-11" normalizeH="0" baseline="0" noProof="0">
                <a:ln>
                  <a:noFill/>
                </a:ln>
                <a:solidFill>
                  <a:srgbClr val="0A3C69"/>
                </a:solidFill>
                <a:effectLst/>
                <a:uLnTx/>
                <a:uFillTx/>
                <a:latin typeface="AmplitudeTF"/>
                <a:cs typeface="AmplitudeTF"/>
              </a:rPr>
              <a:t>transactions</a:t>
            </a:r>
            <a:endParaRPr kumimoji="0" sz="1000" b="0" i="0" u="none" strike="noStrike" kern="0" cap="none" spc="0" normalizeH="0" baseline="0" noProof="0">
              <a:ln>
                <a:noFill/>
              </a:ln>
              <a:solidFill>
                <a:sysClr val="windowText" lastClr="000000"/>
              </a:solidFill>
              <a:effectLst/>
              <a:uLnTx/>
              <a:uFillTx/>
              <a:latin typeface="AmplitudeTF"/>
              <a:cs typeface="AmplitudeTF"/>
            </a:endParaRPr>
          </a:p>
          <a:p>
            <a:pPr marL="1841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tab pos="151762" algn="l"/>
              </a:tabLst>
              <a:defRPr/>
            </a:pPr>
            <a:r>
              <a:rPr kumimoji="0" sz="1000" b="1" i="1" u="none" strike="noStrike" kern="0" cap="none" spc="0" normalizeH="0" baseline="0" noProof="0">
                <a:ln>
                  <a:noFill/>
                </a:ln>
                <a:solidFill>
                  <a:srgbClr val="0A3C69"/>
                </a:solidFill>
                <a:effectLst/>
                <a:uLnTx/>
                <a:uFillTx/>
                <a:latin typeface="AmplitudeTF"/>
                <a:cs typeface="AmplitudeTF"/>
              </a:rPr>
              <a:t>Escalating</a:t>
            </a:r>
            <a:r>
              <a:rPr kumimoji="0" sz="1000" b="1" i="1" u="none" strike="noStrike" kern="0" cap="none" spc="-20" normalizeH="0" baseline="0" noProof="0">
                <a:ln>
                  <a:noFill/>
                </a:ln>
                <a:solidFill>
                  <a:srgbClr val="0A3C69"/>
                </a:solidFill>
                <a:effectLst/>
                <a:uLnTx/>
                <a:uFillTx/>
                <a:latin typeface="AmplitudeTF"/>
                <a:cs typeface="AmplitudeTF"/>
              </a:rPr>
              <a:t> </a:t>
            </a:r>
            <a:r>
              <a:rPr kumimoji="0" sz="1000" b="1" i="1" u="none" strike="noStrike" kern="0" cap="none" spc="0" normalizeH="0" baseline="0" noProof="0">
                <a:ln>
                  <a:noFill/>
                </a:ln>
                <a:solidFill>
                  <a:srgbClr val="0A3C69"/>
                </a:solidFill>
                <a:effectLst/>
                <a:uLnTx/>
                <a:uFillTx/>
                <a:latin typeface="AmplitudeTF"/>
                <a:cs typeface="AmplitudeTF"/>
              </a:rPr>
              <a:t>potential</a:t>
            </a:r>
            <a:r>
              <a:rPr kumimoji="0" sz="1000" b="1" i="1" u="none" strike="noStrike" kern="0" cap="none" spc="-5" normalizeH="0" baseline="0" noProof="0">
                <a:ln>
                  <a:noFill/>
                </a:ln>
                <a:solidFill>
                  <a:srgbClr val="0A3C69"/>
                </a:solidFill>
                <a:effectLst/>
                <a:uLnTx/>
                <a:uFillTx/>
                <a:latin typeface="AmplitudeTF"/>
                <a:cs typeface="AmplitudeTF"/>
              </a:rPr>
              <a:t> </a:t>
            </a:r>
            <a:r>
              <a:rPr kumimoji="0" sz="1000" b="1" i="1" u="none" strike="noStrike" kern="0" cap="none" spc="0" normalizeH="0" baseline="0" noProof="0">
                <a:ln>
                  <a:noFill/>
                </a:ln>
                <a:solidFill>
                  <a:srgbClr val="0A3C69"/>
                </a:solidFill>
                <a:effectLst/>
                <a:uLnTx/>
                <a:uFillTx/>
                <a:latin typeface="AmplitudeTF"/>
                <a:cs typeface="AmplitudeTF"/>
              </a:rPr>
              <a:t>privacy</a:t>
            </a:r>
            <a:r>
              <a:rPr kumimoji="0" sz="1000" b="1" i="1" u="none" strike="noStrike" kern="0" cap="none" spc="-5" normalizeH="0" baseline="0" noProof="0">
                <a:ln>
                  <a:noFill/>
                </a:ln>
                <a:solidFill>
                  <a:srgbClr val="0A3C69"/>
                </a:solidFill>
                <a:effectLst/>
                <a:uLnTx/>
                <a:uFillTx/>
                <a:latin typeface="AmplitudeTF"/>
                <a:cs typeface="AmplitudeTF"/>
              </a:rPr>
              <a:t> </a:t>
            </a:r>
            <a:r>
              <a:rPr kumimoji="0" sz="1000" b="1" i="1" u="none" strike="noStrike" kern="0" cap="none" spc="-11" normalizeH="0" baseline="0" noProof="0">
                <a:ln>
                  <a:noFill/>
                </a:ln>
                <a:solidFill>
                  <a:srgbClr val="0A3C69"/>
                </a:solidFill>
                <a:effectLst/>
                <a:uLnTx/>
                <a:uFillTx/>
                <a:latin typeface="AmplitudeTF"/>
                <a:cs typeface="AmplitudeTF"/>
              </a:rPr>
              <a:t>breaches</a:t>
            </a:r>
            <a:endParaRPr kumimoji="0" sz="1000" b="0" i="0" u="none" strike="noStrike" kern="0" cap="none" spc="0" normalizeH="0" baseline="0" noProof="0">
              <a:ln>
                <a:noFill/>
              </a:ln>
              <a:solidFill>
                <a:sysClr val="windowText" lastClr="000000"/>
              </a:solidFill>
              <a:effectLst/>
              <a:uLnTx/>
              <a:uFillTx/>
              <a:latin typeface="AmplitudeTF"/>
              <a:cs typeface="AmplitudeTF"/>
            </a:endParaRPr>
          </a:p>
        </p:txBody>
      </p:sp>
      <p:sp>
        <p:nvSpPr>
          <p:cNvPr id="11" name="object 11"/>
          <p:cNvSpPr txBox="1"/>
          <p:nvPr/>
        </p:nvSpPr>
        <p:spPr>
          <a:xfrm>
            <a:off x="6445309" y="3882851"/>
            <a:ext cx="2371091" cy="1311256"/>
          </a:xfrm>
          <a:prstGeom prst="rect">
            <a:avLst/>
          </a:prstGeom>
        </p:spPr>
        <p:txBody>
          <a:bodyPr vert="horz" wrap="square" lIns="0" tIns="92075" rIns="0" bIns="0" rtlCol="0">
            <a:spAutoFit/>
          </a:bodyPr>
          <a:lstStyle/>
          <a:p>
            <a:pPr marL="12700" marR="0" lvl="0" indent="0" defTabSz="914400" eaLnBrk="1" fontAlgn="auto" latinLnBrk="0" hangingPunct="1">
              <a:lnSpc>
                <a:spcPct val="100000"/>
              </a:lnSpc>
              <a:spcBef>
                <a:spcPts val="725"/>
              </a:spcBef>
              <a:spcAft>
                <a:spcPts val="0"/>
              </a:spcAft>
              <a:buClrTx/>
              <a:buSzTx/>
              <a:buFontTx/>
              <a:buNone/>
              <a:tabLst/>
              <a:defRPr/>
            </a:pPr>
            <a:r>
              <a:rPr kumimoji="0" sz="1500" b="0" i="0" u="none" strike="noStrike" kern="0" cap="none" spc="0" normalizeH="0" baseline="0" noProof="0" dirty="0">
                <a:ln>
                  <a:noFill/>
                </a:ln>
                <a:solidFill>
                  <a:srgbClr val="0A3C69"/>
                </a:solidFill>
                <a:effectLst/>
                <a:uLnTx/>
                <a:uFillTx/>
                <a:latin typeface="AmplitudeCondensed Medium"/>
                <a:cs typeface="AmplitudeCondensed Medium"/>
              </a:rPr>
              <a:t>Ensure</a:t>
            </a:r>
            <a:r>
              <a:rPr kumimoji="0" sz="1500" b="0" i="0" u="none" strike="noStrike" kern="0" cap="none" spc="191" normalizeH="0" baseline="0" noProof="0" dirty="0">
                <a:ln>
                  <a:noFill/>
                </a:ln>
                <a:solidFill>
                  <a:srgbClr val="0A3C69"/>
                </a:solidFill>
                <a:effectLst/>
                <a:uLnTx/>
                <a:uFillTx/>
                <a:latin typeface="AmplitudeCondensed Medium"/>
                <a:cs typeface="AmplitudeCondensed Medium"/>
              </a:rPr>
              <a:t> </a:t>
            </a:r>
            <a:r>
              <a:rPr kumimoji="0" sz="1500" b="0" i="0" u="none" strike="noStrike" kern="0" cap="none" spc="0" normalizeH="0" baseline="0" noProof="0" dirty="0">
                <a:ln>
                  <a:noFill/>
                </a:ln>
                <a:solidFill>
                  <a:srgbClr val="0A3C69"/>
                </a:solidFill>
                <a:effectLst/>
                <a:uLnTx/>
                <a:uFillTx/>
                <a:latin typeface="AmplitudeCondensed Medium"/>
                <a:cs typeface="AmplitudeCondensed Medium"/>
              </a:rPr>
              <a:t>Response</a:t>
            </a:r>
            <a:r>
              <a:rPr kumimoji="0" sz="1500" b="0" i="0" u="none" strike="noStrike" kern="0" cap="none" spc="200" normalizeH="0" baseline="0" noProof="0" dirty="0">
                <a:ln>
                  <a:noFill/>
                </a:ln>
                <a:solidFill>
                  <a:srgbClr val="0A3C69"/>
                </a:solidFill>
                <a:effectLst/>
                <a:uLnTx/>
                <a:uFillTx/>
                <a:latin typeface="AmplitudeCondensed Medium"/>
                <a:cs typeface="AmplitudeCondensed Medium"/>
              </a:rPr>
              <a:t> </a:t>
            </a:r>
            <a:r>
              <a:rPr kumimoji="0" sz="1500" b="0" i="0" u="none" strike="noStrike" kern="0" cap="none" spc="0" normalizeH="0" baseline="0" noProof="0" dirty="0">
                <a:ln>
                  <a:noFill/>
                </a:ln>
                <a:solidFill>
                  <a:srgbClr val="0A3C69"/>
                </a:solidFill>
                <a:effectLst/>
                <a:uLnTx/>
                <a:uFillTx/>
                <a:latin typeface="AmplitudeCondensed Medium"/>
                <a:cs typeface="AmplitudeCondensed Medium"/>
              </a:rPr>
              <a:t>Plan</a:t>
            </a:r>
            <a:r>
              <a:rPr kumimoji="0" sz="1500" b="0" i="0" u="none" strike="noStrike" kern="0" cap="none" spc="200" normalizeH="0" baseline="0" noProof="0" dirty="0">
                <a:ln>
                  <a:noFill/>
                </a:ln>
                <a:solidFill>
                  <a:srgbClr val="0A3C69"/>
                </a:solidFill>
                <a:effectLst/>
                <a:uLnTx/>
                <a:uFillTx/>
                <a:latin typeface="AmplitudeCondensed Medium"/>
                <a:cs typeface="AmplitudeCondensed Medium"/>
              </a:rPr>
              <a:t> </a:t>
            </a:r>
            <a:r>
              <a:rPr kumimoji="0" sz="1500" b="0" i="0" u="none" strike="noStrike" kern="0" cap="none" spc="-11" normalizeH="0" baseline="0" noProof="0" dirty="0">
                <a:ln>
                  <a:noFill/>
                </a:ln>
                <a:solidFill>
                  <a:srgbClr val="0A3C69"/>
                </a:solidFill>
                <a:effectLst/>
                <a:uLnTx/>
                <a:uFillTx/>
                <a:latin typeface="AmplitudeCondensed Medium"/>
                <a:cs typeface="AmplitudeCondensed Medium"/>
              </a:rPr>
              <a:t>Awareness</a:t>
            </a:r>
            <a:endParaRPr kumimoji="0" sz="1500" b="0" i="0" u="none" strike="noStrike" kern="0" cap="none" spc="0" normalizeH="0" baseline="0" noProof="0" dirty="0">
              <a:ln>
                <a:noFill/>
              </a:ln>
              <a:solidFill>
                <a:sysClr val="windowText" lastClr="000000"/>
              </a:solidFill>
              <a:effectLst/>
              <a:uLnTx/>
              <a:uFillTx/>
              <a:latin typeface="AmplitudeCondensed Medium"/>
              <a:cs typeface="AmplitudeCondensed Medium"/>
            </a:endParaRPr>
          </a:p>
          <a:p>
            <a:pPr marL="12700" marR="5080" lvl="0" indent="0" defTabSz="914400" eaLnBrk="1" fontAlgn="auto" latinLnBrk="0" hangingPunct="1">
              <a:lnSpc>
                <a:spcPct val="100000"/>
              </a:lnSpc>
              <a:spcBef>
                <a:spcPts val="500"/>
              </a:spcBef>
              <a:spcAft>
                <a:spcPts val="0"/>
              </a:spcAft>
              <a:buClrTx/>
              <a:buSzTx/>
              <a:buFontTx/>
              <a:buNone/>
              <a:tabLst/>
              <a:defRPr/>
            </a:pP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Fully</a:t>
            </a:r>
            <a:r>
              <a:rPr kumimoji="0" sz="1200" b="0" i="0" u="none" strike="noStrike" kern="0" cap="none" spc="-15"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0" normalizeH="0" baseline="0" noProof="0" dirty="0">
                <a:ln>
                  <a:noFill/>
                </a:ln>
                <a:solidFill>
                  <a:prstClr val="black">
                    <a:lumMod val="75000"/>
                    <a:lumOff val="25000"/>
                  </a:prstClr>
                </a:solidFill>
                <a:effectLst/>
                <a:uLnTx/>
                <a:uFillTx/>
                <a:latin typeface="AmplitudeTF"/>
                <a:cs typeface="AmplitudeTF"/>
              </a:rPr>
              <a:t>socialize</a:t>
            </a:r>
            <a:r>
              <a:rPr kumimoji="0" sz="1200" b="1" i="0" u="none" strike="noStrike" kern="0" cap="none" spc="-11"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0" normalizeH="0" baseline="0" noProof="0" dirty="0">
                <a:ln>
                  <a:noFill/>
                </a:ln>
                <a:solidFill>
                  <a:prstClr val="black">
                    <a:lumMod val="75000"/>
                    <a:lumOff val="25000"/>
                  </a:prstClr>
                </a:solidFill>
                <a:effectLst/>
                <a:uLnTx/>
                <a:uFillTx/>
                <a:latin typeface="AmplitudeTF"/>
                <a:cs typeface="AmplitudeTF"/>
              </a:rPr>
              <a:t>plans</a:t>
            </a:r>
            <a:r>
              <a:rPr kumimoji="0" sz="1200" b="1" i="0" u="none" strike="noStrike" kern="0" cap="none" spc="-11"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0" normalizeH="0" baseline="0" noProof="0" dirty="0">
                <a:ln>
                  <a:noFill/>
                </a:ln>
                <a:solidFill>
                  <a:prstClr val="black">
                    <a:lumMod val="75000"/>
                    <a:lumOff val="25000"/>
                  </a:prstClr>
                </a:solidFill>
                <a:effectLst/>
                <a:uLnTx/>
                <a:uFillTx/>
                <a:latin typeface="AmplitudeTF"/>
                <a:cs typeface="AmplitudeTF"/>
              </a:rPr>
              <a:t>and</a:t>
            </a:r>
            <a:r>
              <a:rPr kumimoji="0" sz="1200" b="1"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11" normalizeH="0" baseline="0" noProof="0" dirty="0">
                <a:ln>
                  <a:noFill/>
                </a:ln>
                <a:solidFill>
                  <a:prstClr val="black">
                    <a:lumMod val="75000"/>
                    <a:lumOff val="25000"/>
                  </a:prstClr>
                </a:solidFill>
                <a:effectLst/>
                <a:uLnTx/>
                <a:uFillTx/>
                <a:latin typeface="AmplitudeTF"/>
                <a:cs typeface="AmplitudeTF"/>
              </a:rPr>
              <a:t>playbooks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for</a:t>
            </a:r>
            <a:r>
              <a:rPr kumimoji="0" sz="1200" b="0" i="0" u="none" strike="noStrike" kern="0" cap="none" spc="-20"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how</a:t>
            </a:r>
            <a:r>
              <a:rPr kumimoji="0" sz="1200" b="0"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to</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escalate</a:t>
            </a:r>
            <a:r>
              <a:rPr kumimoji="0" sz="1200" b="0"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potential</a:t>
            </a:r>
            <a:r>
              <a:rPr kumimoji="0" sz="1200" b="0"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incidents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and</a:t>
            </a:r>
            <a:r>
              <a:rPr kumimoji="0" sz="1200" b="0" i="0" u="none" strike="noStrike" kern="0" cap="none" spc="-20"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ensure</a:t>
            </a:r>
            <a:r>
              <a:rPr kumimoji="0" sz="1200" b="0"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clear</a:t>
            </a:r>
            <a:r>
              <a:rPr kumimoji="0" sz="1200" b="0"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channels</a:t>
            </a:r>
            <a:r>
              <a:rPr kumimoji="0" sz="1200" b="0"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for</a:t>
            </a:r>
            <a:r>
              <a:rPr kumimoji="0" sz="1200" b="0"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staff</a:t>
            </a:r>
            <a:endPar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endParaRPr>
          </a:p>
          <a:p>
            <a:pPr marL="12700" marR="182241"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to</a:t>
            </a:r>
            <a:r>
              <a:rPr kumimoji="0" sz="1200" b="0"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alert</a:t>
            </a:r>
            <a:r>
              <a:rPr kumimoji="0" sz="1200" b="0"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leadership</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of</a:t>
            </a:r>
            <a:r>
              <a:rPr kumimoji="0" sz="1200" b="0"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any</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emerging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business </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disruptions</a:t>
            </a:r>
            <a:endPar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endParaRPr>
          </a:p>
        </p:txBody>
      </p:sp>
      <p:sp>
        <p:nvSpPr>
          <p:cNvPr id="25" name="object 25"/>
          <p:cNvSpPr/>
          <p:nvPr/>
        </p:nvSpPr>
        <p:spPr>
          <a:xfrm>
            <a:off x="3399868" y="1748615"/>
            <a:ext cx="0" cy="4221480"/>
          </a:xfrm>
          <a:custGeom>
            <a:avLst/>
            <a:gdLst/>
            <a:ahLst/>
            <a:cxnLst/>
            <a:rect l="l" t="t" r="r" b="b"/>
            <a:pathLst>
              <a:path h="4221480">
                <a:moveTo>
                  <a:pt x="0" y="0"/>
                </a:moveTo>
                <a:lnTo>
                  <a:pt x="0" y="4221111"/>
                </a:lnTo>
              </a:path>
            </a:pathLst>
          </a:custGeom>
          <a:ln w="50800">
            <a:solidFill>
              <a:srgbClr val="D9D8D6"/>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3374468" y="1569719"/>
            <a:ext cx="50800" cy="50800"/>
          </a:xfrm>
          <a:custGeom>
            <a:avLst/>
            <a:gdLst/>
            <a:ahLst/>
            <a:cxnLst/>
            <a:rect l="l" t="t" r="r" b="b"/>
            <a:pathLst>
              <a:path w="50800" h="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D9D8D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3374468" y="6021071"/>
            <a:ext cx="50800" cy="50800"/>
          </a:xfrm>
          <a:custGeom>
            <a:avLst/>
            <a:gdLst/>
            <a:ahLst/>
            <a:cxnLst/>
            <a:rect l="l" t="t" r="r" b="b"/>
            <a:pathLst>
              <a:path w="50800" h="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D9D8D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p:nvPr/>
        </p:nvSpPr>
        <p:spPr>
          <a:xfrm>
            <a:off x="6221967" y="1748615"/>
            <a:ext cx="0" cy="4221480"/>
          </a:xfrm>
          <a:custGeom>
            <a:avLst/>
            <a:gdLst/>
            <a:ahLst/>
            <a:cxnLst/>
            <a:rect l="l" t="t" r="r" b="b"/>
            <a:pathLst>
              <a:path h="4221480">
                <a:moveTo>
                  <a:pt x="0" y="0"/>
                </a:moveTo>
                <a:lnTo>
                  <a:pt x="0" y="4221111"/>
                </a:lnTo>
              </a:path>
            </a:pathLst>
          </a:custGeom>
          <a:ln w="50800">
            <a:solidFill>
              <a:srgbClr val="D9D8D6"/>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6196567" y="1569719"/>
            <a:ext cx="50800" cy="50800"/>
          </a:xfrm>
          <a:custGeom>
            <a:avLst/>
            <a:gdLst/>
            <a:ahLst/>
            <a:cxnLst/>
            <a:rect l="l" t="t" r="r" b="b"/>
            <a:pathLst>
              <a:path w="50800" h="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D9D8D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30"/>
          <p:cNvSpPr/>
          <p:nvPr/>
        </p:nvSpPr>
        <p:spPr>
          <a:xfrm>
            <a:off x="6196567" y="6021071"/>
            <a:ext cx="50800" cy="50800"/>
          </a:xfrm>
          <a:custGeom>
            <a:avLst/>
            <a:gdLst/>
            <a:ahLst/>
            <a:cxnLst/>
            <a:rect l="l" t="t" r="r" b="b"/>
            <a:pathLst>
              <a:path w="50800" h="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D9D8D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p:cNvSpPr/>
          <p:nvPr/>
        </p:nvSpPr>
        <p:spPr>
          <a:xfrm>
            <a:off x="9044063" y="1748615"/>
            <a:ext cx="0" cy="4221480"/>
          </a:xfrm>
          <a:custGeom>
            <a:avLst/>
            <a:gdLst/>
            <a:ahLst/>
            <a:cxnLst/>
            <a:rect l="l" t="t" r="r" b="b"/>
            <a:pathLst>
              <a:path h="4221480">
                <a:moveTo>
                  <a:pt x="0" y="0"/>
                </a:moveTo>
                <a:lnTo>
                  <a:pt x="0" y="4221111"/>
                </a:lnTo>
              </a:path>
            </a:pathLst>
          </a:custGeom>
          <a:ln w="50800">
            <a:solidFill>
              <a:srgbClr val="D9D8D6"/>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32"/>
          <p:cNvSpPr/>
          <p:nvPr/>
        </p:nvSpPr>
        <p:spPr>
          <a:xfrm>
            <a:off x="9018663" y="1569719"/>
            <a:ext cx="50800" cy="50800"/>
          </a:xfrm>
          <a:custGeom>
            <a:avLst/>
            <a:gdLst/>
            <a:ahLst/>
            <a:cxnLst/>
            <a:rect l="l" t="t" r="r" b="b"/>
            <a:pathLst>
              <a:path w="50800" h="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D9D8D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p:cNvSpPr/>
          <p:nvPr/>
        </p:nvSpPr>
        <p:spPr>
          <a:xfrm>
            <a:off x="9018663" y="6021071"/>
            <a:ext cx="50800" cy="50800"/>
          </a:xfrm>
          <a:custGeom>
            <a:avLst/>
            <a:gdLst/>
            <a:ahLst/>
            <a:cxnLst/>
            <a:rect l="l" t="t" r="r" b="b"/>
            <a:pathLst>
              <a:path w="50800" h="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D9D8D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4"/>
          <p:cNvSpPr txBox="1"/>
          <p:nvPr/>
        </p:nvSpPr>
        <p:spPr>
          <a:xfrm>
            <a:off x="9267406" y="3882851"/>
            <a:ext cx="2344420" cy="1311256"/>
          </a:xfrm>
          <a:prstGeom prst="rect">
            <a:avLst/>
          </a:prstGeom>
        </p:spPr>
        <p:txBody>
          <a:bodyPr vert="horz" wrap="square" lIns="0" tIns="92075" rIns="0" bIns="0" rtlCol="0">
            <a:spAutoFit/>
          </a:bodyPr>
          <a:lstStyle/>
          <a:p>
            <a:pPr marL="12700" marR="0" lvl="0" indent="0" defTabSz="914400" eaLnBrk="1" fontAlgn="auto" latinLnBrk="0" hangingPunct="1">
              <a:lnSpc>
                <a:spcPct val="100000"/>
              </a:lnSpc>
              <a:spcBef>
                <a:spcPts val="725"/>
              </a:spcBef>
              <a:spcAft>
                <a:spcPts val="0"/>
              </a:spcAft>
              <a:buClrTx/>
              <a:buSzTx/>
              <a:buFontTx/>
              <a:buNone/>
              <a:tabLst/>
              <a:defRPr/>
            </a:pPr>
            <a:r>
              <a:rPr kumimoji="0" sz="1500" b="0" i="0" u="none" strike="noStrike" kern="0" cap="none" spc="0" normalizeH="0" baseline="0" noProof="0" dirty="0">
                <a:ln>
                  <a:noFill/>
                </a:ln>
                <a:solidFill>
                  <a:srgbClr val="0A3C69"/>
                </a:solidFill>
                <a:effectLst/>
                <a:uLnTx/>
                <a:uFillTx/>
                <a:latin typeface="AmplitudeCondensed Medium"/>
                <a:cs typeface="AmplitudeCondensed Medium"/>
              </a:rPr>
              <a:t>Test</a:t>
            </a:r>
            <a:r>
              <a:rPr kumimoji="0" sz="1500" b="0" i="0" u="none" strike="noStrike" kern="0" cap="none" spc="160" normalizeH="0" baseline="0" noProof="0" dirty="0">
                <a:ln>
                  <a:noFill/>
                </a:ln>
                <a:solidFill>
                  <a:srgbClr val="0A3C69"/>
                </a:solidFill>
                <a:effectLst/>
                <a:uLnTx/>
                <a:uFillTx/>
                <a:latin typeface="AmplitudeCondensed Medium"/>
                <a:cs typeface="AmplitudeCondensed Medium"/>
              </a:rPr>
              <a:t> </a:t>
            </a:r>
            <a:r>
              <a:rPr kumimoji="0" sz="1500" b="0" i="0" u="none" strike="noStrike" kern="0" cap="none" spc="0" normalizeH="0" baseline="0" noProof="0" dirty="0">
                <a:ln>
                  <a:noFill/>
                </a:ln>
                <a:solidFill>
                  <a:srgbClr val="0A3C69"/>
                </a:solidFill>
                <a:effectLst/>
                <a:uLnTx/>
                <a:uFillTx/>
                <a:latin typeface="AmplitudeCondensed Medium"/>
                <a:cs typeface="AmplitudeCondensed Medium"/>
              </a:rPr>
              <a:t>Business</a:t>
            </a:r>
            <a:r>
              <a:rPr kumimoji="0" sz="1500" b="0" i="0" u="none" strike="noStrike" kern="0" cap="none" spc="165" normalizeH="0" baseline="0" noProof="0" dirty="0">
                <a:ln>
                  <a:noFill/>
                </a:ln>
                <a:solidFill>
                  <a:srgbClr val="0A3C69"/>
                </a:solidFill>
                <a:effectLst/>
                <a:uLnTx/>
                <a:uFillTx/>
                <a:latin typeface="AmplitudeCondensed Medium"/>
                <a:cs typeface="AmplitudeCondensed Medium"/>
              </a:rPr>
              <a:t> </a:t>
            </a:r>
            <a:r>
              <a:rPr kumimoji="0" sz="1500" b="0" i="0" u="none" strike="noStrike" kern="0" cap="none" spc="-11" normalizeH="0" baseline="0" noProof="0" dirty="0">
                <a:ln>
                  <a:noFill/>
                </a:ln>
                <a:solidFill>
                  <a:srgbClr val="0A3C69"/>
                </a:solidFill>
                <a:effectLst/>
                <a:uLnTx/>
                <a:uFillTx/>
                <a:latin typeface="AmplitudeCondensed Medium"/>
                <a:cs typeface="AmplitudeCondensed Medium"/>
              </a:rPr>
              <a:t>Resiliency</a:t>
            </a:r>
            <a:endParaRPr kumimoji="0" sz="1500" b="0" i="0" u="none" strike="noStrike" kern="0" cap="none" spc="0" normalizeH="0" baseline="0" noProof="0" dirty="0">
              <a:ln>
                <a:noFill/>
              </a:ln>
              <a:solidFill>
                <a:sysClr val="windowText" lastClr="000000"/>
              </a:solidFill>
              <a:effectLst/>
              <a:uLnTx/>
              <a:uFillTx/>
              <a:latin typeface="AmplitudeCondensed Medium"/>
              <a:cs typeface="AmplitudeCondensed Medium"/>
            </a:endParaRPr>
          </a:p>
          <a:p>
            <a:pPr marL="12700" marR="364482" lvl="0" indent="0" defTabSz="914400" eaLnBrk="1" fontAlgn="auto" latinLnBrk="0" hangingPunct="1">
              <a:lnSpc>
                <a:spcPct val="100000"/>
              </a:lnSpc>
              <a:spcBef>
                <a:spcPts val="500"/>
              </a:spcBef>
              <a:spcAft>
                <a:spcPts val="0"/>
              </a:spcAft>
              <a:buClrTx/>
              <a:buSzTx/>
              <a:buFontTx/>
              <a:buNone/>
              <a:tabLst/>
              <a:defRPr/>
            </a:pP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Conduct</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regular</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resiliency</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 tests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and</a:t>
            </a:r>
            <a:r>
              <a:rPr kumimoji="0" sz="1200" b="0" i="0" u="none" strike="noStrike" kern="0" cap="none" spc="-1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exercises</a:t>
            </a:r>
            <a:r>
              <a:rPr kumimoji="0" sz="1200" b="0" i="0" u="none" strike="noStrike" kern="0" cap="none" spc="-1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to</a:t>
            </a:r>
            <a:r>
              <a:rPr kumimoji="0" sz="1200" b="0" i="0" u="none" strike="noStrike" kern="0" cap="none" spc="-1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build</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 increased</a:t>
            </a:r>
            <a:endPar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endParaRPr>
          </a:p>
          <a:p>
            <a:pPr marL="12700" marR="5080"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preparedness</a:t>
            </a:r>
            <a:r>
              <a:rPr kumimoji="0" sz="1200" b="0" i="0" u="none" strike="noStrike" kern="0" cap="none" spc="-2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among</a:t>
            </a:r>
            <a:r>
              <a:rPr kumimoji="0" sz="1200" b="0" i="0" u="none" strike="noStrike" kern="0" cap="none" spc="-20"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staff</a:t>
            </a:r>
            <a:r>
              <a:rPr kumimoji="0" sz="1200" b="0" i="0" u="none" strike="noStrike" kern="0" cap="none" spc="-2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and</a:t>
            </a:r>
            <a:r>
              <a:rPr kumimoji="0" sz="1200" b="0" i="0" u="none" strike="noStrike" kern="0" cap="none" spc="-20"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ensure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technology</a:t>
            </a:r>
            <a:r>
              <a:rPr kumimoji="0" sz="1200" b="0" i="0" u="none" strike="noStrike" kern="0" cap="none" spc="-1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can</a:t>
            </a:r>
            <a:r>
              <a:rPr kumimoji="0" sz="1200" b="0" i="0" u="none" strike="noStrike" kern="0" cap="none" spc="-1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effectively</a:t>
            </a:r>
            <a:r>
              <a:rPr kumimoji="0" sz="1200" b="0" i="0" u="none" strike="noStrike" kern="0" cap="none" spc="-1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support </a:t>
            </a:r>
            <a:r>
              <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rPr>
              <a:t>contingency</a:t>
            </a:r>
            <a:r>
              <a:rPr kumimoji="0" sz="1200" b="0" i="0" u="none" strike="noStrike" kern="0" cap="none" spc="-25" normalizeH="0" baseline="0" noProof="0" dirty="0">
                <a:ln>
                  <a:noFill/>
                </a:ln>
                <a:solidFill>
                  <a:prstClr val="black">
                    <a:lumMod val="75000"/>
                    <a:lumOff val="25000"/>
                  </a:prstClr>
                </a:solidFill>
                <a:effectLst/>
                <a:uLnTx/>
                <a:uFillTx/>
                <a:latin typeface="AmplitudeTF"/>
                <a:cs typeface="AmplitudeTF"/>
              </a:rPr>
              <a:t> </a:t>
            </a:r>
            <a:r>
              <a:rPr kumimoji="0" sz="1200" b="0" i="0" u="none" strike="noStrike" kern="0" cap="none" spc="-11" normalizeH="0" baseline="0" noProof="0" dirty="0">
                <a:ln>
                  <a:noFill/>
                </a:ln>
                <a:solidFill>
                  <a:prstClr val="black">
                    <a:lumMod val="75000"/>
                    <a:lumOff val="25000"/>
                  </a:prstClr>
                </a:solidFill>
                <a:effectLst/>
                <a:uLnTx/>
                <a:uFillTx/>
                <a:latin typeface="AmplitudeTF"/>
                <a:cs typeface="AmplitudeTF"/>
              </a:rPr>
              <a:t>situations</a:t>
            </a:r>
            <a:endPar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endParaRPr>
          </a:p>
        </p:txBody>
      </p:sp>
      <p:pic>
        <p:nvPicPr>
          <p:cNvPr id="41" name="Graphic 9" descr="User with solid fill">
            <a:extLst>
              <a:ext uri="{FF2B5EF4-FFF2-40B4-BE49-F238E27FC236}">
                <a16:creationId xmlns:a16="http://schemas.microsoft.com/office/drawing/2014/main" id="{36F7195F-45F8-424F-1805-BA5A5AD733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0714" y="1443189"/>
            <a:ext cx="2544951" cy="2544951"/>
          </a:xfrm>
          <a:prstGeom prst="rect">
            <a:avLst/>
          </a:prstGeom>
        </p:spPr>
      </p:pic>
      <p:pic>
        <p:nvPicPr>
          <p:cNvPr id="43" name="Graphic 9" descr="Decision chart outline">
            <a:extLst>
              <a:ext uri="{FF2B5EF4-FFF2-40B4-BE49-F238E27FC236}">
                <a16:creationId xmlns:a16="http://schemas.microsoft.com/office/drawing/2014/main" id="{EE23963B-96A6-9876-B4EC-4AFDCEFAF7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62441" y="1671496"/>
            <a:ext cx="2058955" cy="2058955"/>
          </a:xfrm>
          <a:prstGeom prst="rect">
            <a:avLst/>
          </a:prstGeom>
        </p:spPr>
      </p:pic>
      <p:pic>
        <p:nvPicPr>
          <p:cNvPr id="44" name="Graphic 6" descr="Playbook outline">
            <a:extLst>
              <a:ext uri="{FF2B5EF4-FFF2-40B4-BE49-F238E27FC236}">
                <a16:creationId xmlns:a16="http://schemas.microsoft.com/office/drawing/2014/main" id="{0493FA37-4C9C-C39B-9908-EB61A2FB21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94692" y="1600201"/>
            <a:ext cx="2443344" cy="2439931"/>
          </a:xfrm>
          <a:prstGeom prst="rect">
            <a:avLst/>
          </a:prstGeom>
        </p:spPr>
      </p:pic>
      <p:pic>
        <p:nvPicPr>
          <p:cNvPr id="45" name="Graphic 6" descr="Warning with solid fill">
            <a:extLst>
              <a:ext uri="{FF2B5EF4-FFF2-40B4-BE49-F238E27FC236}">
                <a16:creationId xmlns:a16="http://schemas.microsoft.com/office/drawing/2014/main" id="{7D0AEC27-FB90-80AE-0ED4-EE9483BAB92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76654" y="1658467"/>
            <a:ext cx="2224383" cy="22243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0"/>
            <a:ext cx="12189460" cy="6858000"/>
            <a:chOff x="0" y="0"/>
            <a:chExt cx="12189460" cy="6858000"/>
          </a:xfrm>
        </p:grpSpPr>
        <p:pic>
          <p:nvPicPr>
            <p:cNvPr id="3" name="object 3"/>
            <p:cNvPicPr/>
            <p:nvPr/>
          </p:nvPicPr>
          <p:blipFill>
            <a:blip r:embed="rId2" cstate="print"/>
            <a:stretch>
              <a:fillRect/>
            </a:stretch>
          </p:blipFill>
          <p:spPr>
            <a:xfrm>
              <a:off x="0" y="4061459"/>
              <a:ext cx="12188952" cy="2796540"/>
            </a:xfrm>
            <a:prstGeom prst="rect">
              <a:avLst/>
            </a:prstGeom>
          </p:spPr>
        </p:pic>
        <p:pic>
          <p:nvPicPr>
            <p:cNvPr id="4" name="object 4"/>
            <p:cNvPicPr/>
            <p:nvPr/>
          </p:nvPicPr>
          <p:blipFill>
            <a:blip r:embed="rId3" cstate="print"/>
            <a:stretch>
              <a:fillRect/>
            </a:stretch>
          </p:blipFill>
          <p:spPr>
            <a:xfrm>
              <a:off x="9456089" y="6548173"/>
              <a:ext cx="2275661" cy="197648"/>
            </a:xfrm>
            <a:prstGeom prst="rect">
              <a:avLst/>
            </a:prstGeom>
          </p:spPr>
        </p:pic>
        <p:sp>
          <p:nvSpPr>
            <p:cNvPr id="5" name="object 5"/>
            <p:cNvSpPr/>
            <p:nvPr/>
          </p:nvSpPr>
          <p:spPr>
            <a:xfrm>
              <a:off x="0" y="0"/>
              <a:ext cx="370840" cy="6858000"/>
            </a:xfrm>
            <a:custGeom>
              <a:avLst/>
              <a:gdLst/>
              <a:ahLst/>
              <a:cxnLst/>
              <a:rect l="l" t="t" r="r" b="b"/>
              <a:pathLst>
                <a:path w="370840" h="6858000">
                  <a:moveTo>
                    <a:pt x="370332" y="0"/>
                  </a:moveTo>
                  <a:lnTo>
                    <a:pt x="0" y="0"/>
                  </a:lnTo>
                  <a:lnTo>
                    <a:pt x="0" y="6858000"/>
                  </a:lnTo>
                  <a:lnTo>
                    <a:pt x="370332" y="6858000"/>
                  </a:lnTo>
                  <a:lnTo>
                    <a:pt x="370332" y="0"/>
                  </a:lnTo>
                  <a:close/>
                </a:path>
              </a:pathLst>
            </a:custGeom>
            <a:solidFill>
              <a:srgbClr val="00467A"/>
            </a:solidFill>
          </p:spPr>
          <p:txBody>
            <a:bodyPr wrap="square" lIns="0" tIns="0" rIns="0" bIns="0" rtlCol="0"/>
            <a:lstStyle/>
            <a:p>
              <a:pPr marL="0" marR="0" lvl="0" indent="0" defTabSz="914377"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 name="object 6"/>
          <p:cNvSpPr txBox="1">
            <a:spLocks noGrp="1"/>
          </p:cNvSpPr>
          <p:nvPr>
            <p:ph type="title"/>
          </p:nvPr>
        </p:nvSpPr>
        <p:spPr>
          <a:xfrm>
            <a:off x="801117" y="813499"/>
            <a:ext cx="5330825" cy="360680"/>
          </a:xfrm>
          <a:prstGeom prst="rect">
            <a:avLst/>
          </a:prstGeom>
        </p:spPr>
        <p:txBody>
          <a:bodyPr vert="horz" wrap="square" lIns="0" tIns="12700" rIns="0" bIns="0" rtlCol="0">
            <a:spAutoFit/>
          </a:bodyPr>
          <a:lstStyle/>
          <a:p>
            <a:pPr marL="12700">
              <a:spcBef>
                <a:spcPts val="100"/>
              </a:spcBef>
            </a:pPr>
            <a:r>
              <a:t>“Top</a:t>
            </a:r>
            <a:r>
              <a:rPr spc="-31"/>
              <a:t> </a:t>
            </a:r>
            <a:r>
              <a:t>10</a:t>
            </a:r>
            <a:r>
              <a:rPr spc="-31"/>
              <a:t> </a:t>
            </a:r>
            <a:r>
              <a:t>List”</a:t>
            </a:r>
            <a:r>
              <a:rPr spc="-31"/>
              <a:t> </a:t>
            </a:r>
            <a:r>
              <a:t>of</a:t>
            </a:r>
            <a:r>
              <a:rPr spc="-25"/>
              <a:t> </a:t>
            </a:r>
            <a:r>
              <a:rPr spc="-11"/>
              <a:t>Effective</a:t>
            </a:r>
            <a:r>
              <a:rPr spc="-31"/>
              <a:t> </a:t>
            </a:r>
            <a:r>
              <a:rPr spc="-11"/>
              <a:t>Programs/Practices</a:t>
            </a:r>
          </a:p>
        </p:txBody>
      </p:sp>
      <p:sp>
        <p:nvSpPr>
          <p:cNvPr id="7" name="object 7"/>
          <p:cNvSpPr/>
          <p:nvPr/>
        </p:nvSpPr>
        <p:spPr>
          <a:xfrm>
            <a:off x="813823" y="1715742"/>
            <a:ext cx="597535" cy="597535"/>
          </a:xfrm>
          <a:custGeom>
            <a:avLst/>
            <a:gdLst/>
            <a:ahLst/>
            <a:cxnLst/>
            <a:rect l="l" t="t" r="r" b="b"/>
            <a:pathLst>
              <a:path w="597535" h="597535">
                <a:moveTo>
                  <a:pt x="298551" y="0"/>
                </a:moveTo>
                <a:lnTo>
                  <a:pt x="250125" y="3907"/>
                </a:lnTo>
                <a:lnTo>
                  <a:pt x="204186" y="15220"/>
                </a:lnTo>
                <a:lnTo>
                  <a:pt x="161350" y="33324"/>
                </a:lnTo>
                <a:lnTo>
                  <a:pt x="122231" y="57603"/>
                </a:lnTo>
                <a:lnTo>
                  <a:pt x="87444" y="87444"/>
                </a:lnTo>
                <a:lnTo>
                  <a:pt x="57603" y="122231"/>
                </a:lnTo>
                <a:lnTo>
                  <a:pt x="33324" y="161350"/>
                </a:lnTo>
                <a:lnTo>
                  <a:pt x="15220" y="204186"/>
                </a:lnTo>
                <a:lnTo>
                  <a:pt x="3907" y="250125"/>
                </a:lnTo>
                <a:lnTo>
                  <a:pt x="0" y="298551"/>
                </a:lnTo>
                <a:lnTo>
                  <a:pt x="3907" y="346981"/>
                </a:lnTo>
                <a:lnTo>
                  <a:pt x="15220" y="392922"/>
                </a:lnTo>
                <a:lnTo>
                  <a:pt x="33324" y="435760"/>
                </a:lnTo>
                <a:lnTo>
                  <a:pt x="57603" y="474881"/>
                </a:lnTo>
                <a:lnTo>
                  <a:pt x="87444" y="509670"/>
                </a:lnTo>
                <a:lnTo>
                  <a:pt x="122231" y="539511"/>
                </a:lnTo>
                <a:lnTo>
                  <a:pt x="161350" y="563791"/>
                </a:lnTo>
                <a:lnTo>
                  <a:pt x="204186" y="581895"/>
                </a:lnTo>
                <a:lnTo>
                  <a:pt x="250125" y="593208"/>
                </a:lnTo>
                <a:lnTo>
                  <a:pt x="298551" y="597115"/>
                </a:lnTo>
                <a:lnTo>
                  <a:pt x="346977" y="593208"/>
                </a:lnTo>
                <a:lnTo>
                  <a:pt x="392916" y="581895"/>
                </a:lnTo>
                <a:lnTo>
                  <a:pt x="435752" y="563791"/>
                </a:lnTo>
                <a:lnTo>
                  <a:pt x="474871" y="539511"/>
                </a:lnTo>
                <a:lnTo>
                  <a:pt x="509658" y="509670"/>
                </a:lnTo>
                <a:lnTo>
                  <a:pt x="539499" y="474881"/>
                </a:lnTo>
                <a:lnTo>
                  <a:pt x="563779" y="435760"/>
                </a:lnTo>
                <a:lnTo>
                  <a:pt x="581882" y="392922"/>
                </a:lnTo>
                <a:lnTo>
                  <a:pt x="593195" y="346981"/>
                </a:lnTo>
                <a:lnTo>
                  <a:pt x="597103" y="298551"/>
                </a:lnTo>
                <a:lnTo>
                  <a:pt x="593195" y="250125"/>
                </a:lnTo>
                <a:lnTo>
                  <a:pt x="581882" y="204186"/>
                </a:lnTo>
                <a:lnTo>
                  <a:pt x="563779" y="161350"/>
                </a:lnTo>
                <a:lnTo>
                  <a:pt x="539499" y="122231"/>
                </a:lnTo>
                <a:lnTo>
                  <a:pt x="509658" y="87444"/>
                </a:lnTo>
                <a:lnTo>
                  <a:pt x="474871" y="57603"/>
                </a:lnTo>
                <a:lnTo>
                  <a:pt x="435752" y="33324"/>
                </a:lnTo>
                <a:lnTo>
                  <a:pt x="392916" y="15220"/>
                </a:lnTo>
                <a:lnTo>
                  <a:pt x="346977" y="3907"/>
                </a:lnTo>
                <a:lnTo>
                  <a:pt x="298551" y="0"/>
                </a:lnTo>
                <a:close/>
              </a:path>
            </a:pathLst>
          </a:custGeom>
          <a:solidFill>
            <a:srgbClr val="003552"/>
          </a:solidFill>
        </p:spPr>
        <p:txBody>
          <a:bodyPr wrap="square" lIns="0" tIns="0" rIns="0" bIns="0" rtlCol="0"/>
          <a:lstStyle/>
          <a:p>
            <a:pPr marL="0" marR="0" lvl="0" indent="0" defTabSz="914377"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1517804" y="1727277"/>
            <a:ext cx="788035" cy="566822"/>
          </a:xfrm>
          <a:prstGeom prst="rect">
            <a:avLst/>
          </a:prstGeom>
        </p:spPr>
        <p:txBody>
          <a:bodyPr vert="horz" wrap="square" lIns="0" tIns="12700" rIns="0" bIns="0" rtlCol="0">
            <a:spAutoFit/>
          </a:bodyPr>
          <a:lstStyle/>
          <a:p>
            <a:pPr marL="12700" marR="5080" lvl="0" indent="0" defTabSz="914377" eaLnBrk="1" fontAlgn="auto" latinLnBrk="0" hangingPunct="1">
              <a:lnSpc>
                <a:spcPct val="100000"/>
              </a:lnSpc>
              <a:spcBef>
                <a:spcPts val="100"/>
              </a:spcBef>
              <a:spcAft>
                <a:spcPts val="0"/>
              </a:spcAft>
              <a:buClrTx/>
              <a:buSzTx/>
              <a:buFontTx/>
              <a:buNone/>
              <a:tabLst/>
              <a:defRPr/>
            </a:pPr>
            <a:r>
              <a:rPr kumimoji="0" sz="1200" b="1" i="0" u="none" strike="noStrike" kern="0" cap="none" spc="-35" normalizeH="0" baseline="0" noProof="0" dirty="0">
                <a:ln>
                  <a:noFill/>
                </a:ln>
                <a:solidFill>
                  <a:prstClr val="black">
                    <a:lumMod val="75000"/>
                    <a:lumOff val="25000"/>
                  </a:prstClr>
                </a:solidFill>
                <a:effectLst/>
                <a:uLnTx/>
                <a:uFillTx/>
                <a:latin typeface="AmplitudeTF"/>
                <a:cs typeface="AmplitudeTF"/>
              </a:rPr>
              <a:t>Conduct</a:t>
            </a:r>
            <a:r>
              <a:rPr kumimoji="0" sz="1200" b="1" i="0" u="none" strike="noStrike" kern="0" cap="none" spc="-85"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25" normalizeH="0" baseline="0" noProof="0" dirty="0">
                <a:ln>
                  <a:noFill/>
                </a:ln>
                <a:solidFill>
                  <a:prstClr val="black">
                    <a:lumMod val="75000"/>
                    <a:lumOff val="25000"/>
                  </a:prstClr>
                </a:solidFill>
                <a:effectLst/>
                <a:uLnTx/>
                <a:uFillTx/>
                <a:latin typeface="AmplitudeTF"/>
                <a:cs typeface="AmplitudeTF"/>
              </a:rPr>
              <a:t>an </a:t>
            </a:r>
            <a:r>
              <a:rPr kumimoji="0" sz="1200" b="1" i="0" u="none" strike="noStrike" kern="0" cap="none" spc="-45" normalizeH="0" baseline="0" noProof="0" dirty="0">
                <a:ln>
                  <a:noFill/>
                </a:ln>
                <a:solidFill>
                  <a:prstClr val="black">
                    <a:lumMod val="75000"/>
                    <a:lumOff val="25000"/>
                  </a:prstClr>
                </a:solidFill>
                <a:effectLst/>
                <a:uLnTx/>
                <a:uFillTx/>
                <a:latin typeface="AmplitudeTF"/>
                <a:cs typeface="AmplitudeTF"/>
              </a:rPr>
              <a:t>Independent </a:t>
            </a:r>
            <a:r>
              <a:rPr kumimoji="0" sz="1200" b="1" i="0" u="none" strike="noStrike" kern="0" cap="none" spc="-11" normalizeH="0" baseline="0" noProof="0" dirty="0">
                <a:ln>
                  <a:noFill/>
                </a:ln>
                <a:solidFill>
                  <a:prstClr val="black">
                    <a:lumMod val="75000"/>
                    <a:lumOff val="25000"/>
                  </a:prstClr>
                </a:solidFill>
                <a:effectLst/>
                <a:uLnTx/>
                <a:uFillTx/>
                <a:latin typeface="AmplitudeTF"/>
                <a:cs typeface="AmplitudeTF"/>
              </a:rPr>
              <a:t>Assessment</a:t>
            </a:r>
            <a:endPar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endParaRPr>
          </a:p>
        </p:txBody>
      </p:sp>
      <p:sp>
        <p:nvSpPr>
          <p:cNvPr id="9" name="object 9"/>
          <p:cNvSpPr/>
          <p:nvPr/>
        </p:nvSpPr>
        <p:spPr>
          <a:xfrm>
            <a:off x="3014913" y="1715742"/>
            <a:ext cx="597535" cy="597535"/>
          </a:xfrm>
          <a:custGeom>
            <a:avLst/>
            <a:gdLst/>
            <a:ahLst/>
            <a:cxnLst/>
            <a:rect l="l" t="t" r="r" b="b"/>
            <a:pathLst>
              <a:path w="597535" h="597535">
                <a:moveTo>
                  <a:pt x="298551" y="0"/>
                </a:moveTo>
                <a:lnTo>
                  <a:pt x="250125" y="3907"/>
                </a:lnTo>
                <a:lnTo>
                  <a:pt x="204186" y="15220"/>
                </a:lnTo>
                <a:lnTo>
                  <a:pt x="161350" y="33324"/>
                </a:lnTo>
                <a:lnTo>
                  <a:pt x="122231" y="57603"/>
                </a:lnTo>
                <a:lnTo>
                  <a:pt x="87444" y="87444"/>
                </a:lnTo>
                <a:lnTo>
                  <a:pt x="57603" y="122231"/>
                </a:lnTo>
                <a:lnTo>
                  <a:pt x="33324" y="161350"/>
                </a:lnTo>
                <a:lnTo>
                  <a:pt x="15220" y="204186"/>
                </a:lnTo>
                <a:lnTo>
                  <a:pt x="3907" y="250125"/>
                </a:lnTo>
                <a:lnTo>
                  <a:pt x="0" y="298551"/>
                </a:lnTo>
                <a:lnTo>
                  <a:pt x="3907" y="346981"/>
                </a:lnTo>
                <a:lnTo>
                  <a:pt x="15220" y="392922"/>
                </a:lnTo>
                <a:lnTo>
                  <a:pt x="33324" y="435760"/>
                </a:lnTo>
                <a:lnTo>
                  <a:pt x="57603" y="474881"/>
                </a:lnTo>
                <a:lnTo>
                  <a:pt x="87444" y="509670"/>
                </a:lnTo>
                <a:lnTo>
                  <a:pt x="122231" y="539511"/>
                </a:lnTo>
                <a:lnTo>
                  <a:pt x="161350" y="563791"/>
                </a:lnTo>
                <a:lnTo>
                  <a:pt x="204186" y="581895"/>
                </a:lnTo>
                <a:lnTo>
                  <a:pt x="250125" y="593208"/>
                </a:lnTo>
                <a:lnTo>
                  <a:pt x="298551" y="597115"/>
                </a:lnTo>
                <a:lnTo>
                  <a:pt x="346977" y="593208"/>
                </a:lnTo>
                <a:lnTo>
                  <a:pt x="392916" y="581895"/>
                </a:lnTo>
                <a:lnTo>
                  <a:pt x="435752" y="563791"/>
                </a:lnTo>
                <a:lnTo>
                  <a:pt x="474871" y="539511"/>
                </a:lnTo>
                <a:lnTo>
                  <a:pt x="509658" y="509670"/>
                </a:lnTo>
                <a:lnTo>
                  <a:pt x="539499" y="474881"/>
                </a:lnTo>
                <a:lnTo>
                  <a:pt x="563779" y="435760"/>
                </a:lnTo>
                <a:lnTo>
                  <a:pt x="581882" y="392922"/>
                </a:lnTo>
                <a:lnTo>
                  <a:pt x="593195" y="346981"/>
                </a:lnTo>
                <a:lnTo>
                  <a:pt x="597103" y="298551"/>
                </a:lnTo>
                <a:lnTo>
                  <a:pt x="593195" y="250125"/>
                </a:lnTo>
                <a:lnTo>
                  <a:pt x="581882" y="204186"/>
                </a:lnTo>
                <a:lnTo>
                  <a:pt x="563779" y="161350"/>
                </a:lnTo>
                <a:lnTo>
                  <a:pt x="539499" y="122231"/>
                </a:lnTo>
                <a:lnTo>
                  <a:pt x="509658" y="87444"/>
                </a:lnTo>
                <a:lnTo>
                  <a:pt x="474871" y="57603"/>
                </a:lnTo>
                <a:lnTo>
                  <a:pt x="435752" y="33324"/>
                </a:lnTo>
                <a:lnTo>
                  <a:pt x="392916" y="15220"/>
                </a:lnTo>
                <a:lnTo>
                  <a:pt x="346977" y="3907"/>
                </a:lnTo>
                <a:lnTo>
                  <a:pt x="298551" y="0"/>
                </a:lnTo>
                <a:close/>
              </a:path>
            </a:pathLst>
          </a:custGeom>
          <a:solidFill>
            <a:srgbClr val="004F79"/>
          </a:solidFill>
        </p:spPr>
        <p:txBody>
          <a:bodyPr wrap="square" lIns="0" tIns="0" rIns="0" bIns="0" rtlCol="0"/>
          <a:lstStyle/>
          <a:p>
            <a:pPr marL="0" marR="0" lvl="0" indent="0" defTabSz="914377"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txBox="1"/>
          <p:nvPr/>
        </p:nvSpPr>
        <p:spPr>
          <a:xfrm>
            <a:off x="3718894" y="1818717"/>
            <a:ext cx="983615" cy="382156"/>
          </a:xfrm>
          <a:prstGeom prst="rect">
            <a:avLst/>
          </a:prstGeom>
        </p:spPr>
        <p:txBody>
          <a:bodyPr vert="horz" wrap="square" lIns="0" tIns="12700" rIns="0" bIns="0" rtlCol="0">
            <a:spAutoFit/>
          </a:bodyPr>
          <a:lstStyle/>
          <a:p>
            <a:pPr marL="12700" marR="5080" lvl="0" indent="0" defTabSz="914377" eaLnBrk="1" fontAlgn="auto" latinLnBrk="0" hangingPunct="1">
              <a:lnSpc>
                <a:spcPct val="100000"/>
              </a:lnSpc>
              <a:spcBef>
                <a:spcPts val="100"/>
              </a:spcBef>
              <a:spcAft>
                <a:spcPts val="0"/>
              </a:spcAft>
              <a:buClrTx/>
              <a:buSzTx/>
              <a:buFontTx/>
              <a:buNone/>
              <a:tabLst/>
              <a:defRPr/>
            </a:pPr>
            <a:r>
              <a:rPr kumimoji="0" sz="1200" b="1" i="0" u="none" strike="noStrike" kern="0" cap="none" spc="-31" normalizeH="0" baseline="0" noProof="0" dirty="0">
                <a:ln>
                  <a:noFill/>
                </a:ln>
                <a:solidFill>
                  <a:prstClr val="black">
                    <a:lumMod val="75000"/>
                    <a:lumOff val="25000"/>
                  </a:prstClr>
                </a:solidFill>
                <a:effectLst/>
                <a:uLnTx/>
                <a:uFillTx/>
                <a:latin typeface="AmplitudeTF"/>
                <a:cs typeface="AmplitudeTF"/>
              </a:rPr>
              <a:t>Join</a:t>
            </a:r>
            <a:r>
              <a:rPr kumimoji="0" sz="1200" b="1" i="0" u="none" strike="noStrike" kern="0" cap="none" spc="-75"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20" normalizeH="0" baseline="0" noProof="0" dirty="0">
                <a:ln>
                  <a:noFill/>
                </a:ln>
                <a:solidFill>
                  <a:prstClr val="black">
                    <a:lumMod val="75000"/>
                    <a:lumOff val="25000"/>
                  </a:prstClr>
                </a:solidFill>
                <a:effectLst/>
                <a:uLnTx/>
                <a:uFillTx/>
                <a:latin typeface="AmplitudeTF"/>
                <a:cs typeface="AmplitudeTF"/>
              </a:rPr>
              <a:t>an</a:t>
            </a:r>
            <a:r>
              <a:rPr kumimoji="0" sz="1200" b="1" i="0" u="none" strike="noStrike" kern="0" cap="none" spc="-75"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40" normalizeH="0" baseline="0" noProof="0" dirty="0">
                <a:ln>
                  <a:noFill/>
                </a:ln>
                <a:solidFill>
                  <a:prstClr val="black">
                    <a:lumMod val="75000"/>
                    <a:lumOff val="25000"/>
                  </a:prstClr>
                </a:solidFill>
                <a:effectLst/>
                <a:uLnTx/>
                <a:uFillTx/>
                <a:latin typeface="AmplitudeTF"/>
                <a:cs typeface="AmplitudeTF"/>
              </a:rPr>
              <a:t>Industry </a:t>
            </a:r>
            <a:r>
              <a:rPr kumimoji="0" sz="1200" b="1" i="0" u="none" strike="noStrike" kern="0" cap="none" spc="-11" normalizeH="0" baseline="0" noProof="0" dirty="0">
                <a:ln>
                  <a:noFill/>
                </a:ln>
                <a:solidFill>
                  <a:prstClr val="black">
                    <a:lumMod val="75000"/>
                    <a:lumOff val="25000"/>
                  </a:prstClr>
                </a:solidFill>
                <a:effectLst/>
                <a:uLnTx/>
                <a:uFillTx/>
                <a:latin typeface="AmplitudeTF"/>
                <a:cs typeface="AmplitudeTF"/>
              </a:rPr>
              <a:t>Forum</a:t>
            </a:r>
            <a:endPar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endParaRPr>
          </a:p>
        </p:txBody>
      </p:sp>
      <p:sp>
        <p:nvSpPr>
          <p:cNvPr id="11" name="object 11"/>
          <p:cNvSpPr/>
          <p:nvPr/>
        </p:nvSpPr>
        <p:spPr>
          <a:xfrm>
            <a:off x="5216002" y="1704681"/>
            <a:ext cx="597535" cy="597535"/>
          </a:xfrm>
          <a:custGeom>
            <a:avLst/>
            <a:gdLst/>
            <a:ahLst/>
            <a:cxnLst/>
            <a:rect l="l" t="t" r="r" b="b"/>
            <a:pathLst>
              <a:path w="597535" h="597535">
                <a:moveTo>
                  <a:pt x="298551" y="0"/>
                </a:moveTo>
                <a:lnTo>
                  <a:pt x="250125" y="3907"/>
                </a:lnTo>
                <a:lnTo>
                  <a:pt x="204186" y="15220"/>
                </a:lnTo>
                <a:lnTo>
                  <a:pt x="161350" y="33324"/>
                </a:lnTo>
                <a:lnTo>
                  <a:pt x="122231" y="57604"/>
                </a:lnTo>
                <a:lnTo>
                  <a:pt x="87444" y="87445"/>
                </a:lnTo>
                <a:lnTo>
                  <a:pt x="57603" y="122234"/>
                </a:lnTo>
                <a:lnTo>
                  <a:pt x="33324" y="161354"/>
                </a:lnTo>
                <a:lnTo>
                  <a:pt x="15220" y="204193"/>
                </a:lnTo>
                <a:lnTo>
                  <a:pt x="3907" y="250134"/>
                </a:lnTo>
                <a:lnTo>
                  <a:pt x="0" y="298564"/>
                </a:lnTo>
                <a:lnTo>
                  <a:pt x="3907" y="346990"/>
                </a:lnTo>
                <a:lnTo>
                  <a:pt x="15220" y="392929"/>
                </a:lnTo>
                <a:lnTo>
                  <a:pt x="33324" y="435765"/>
                </a:lnTo>
                <a:lnTo>
                  <a:pt x="57603" y="474884"/>
                </a:lnTo>
                <a:lnTo>
                  <a:pt x="87444" y="509671"/>
                </a:lnTo>
                <a:lnTo>
                  <a:pt x="122231" y="539512"/>
                </a:lnTo>
                <a:lnTo>
                  <a:pt x="161350" y="563791"/>
                </a:lnTo>
                <a:lnTo>
                  <a:pt x="204186" y="581895"/>
                </a:lnTo>
                <a:lnTo>
                  <a:pt x="250125" y="593208"/>
                </a:lnTo>
                <a:lnTo>
                  <a:pt x="298551" y="597115"/>
                </a:lnTo>
                <a:lnTo>
                  <a:pt x="346977" y="593208"/>
                </a:lnTo>
                <a:lnTo>
                  <a:pt x="392916" y="581895"/>
                </a:lnTo>
                <a:lnTo>
                  <a:pt x="435752" y="563791"/>
                </a:lnTo>
                <a:lnTo>
                  <a:pt x="474871" y="539512"/>
                </a:lnTo>
                <a:lnTo>
                  <a:pt x="509658" y="509671"/>
                </a:lnTo>
                <a:lnTo>
                  <a:pt x="539499" y="474884"/>
                </a:lnTo>
                <a:lnTo>
                  <a:pt x="563779" y="435765"/>
                </a:lnTo>
                <a:lnTo>
                  <a:pt x="581882" y="392929"/>
                </a:lnTo>
                <a:lnTo>
                  <a:pt x="593195" y="346990"/>
                </a:lnTo>
                <a:lnTo>
                  <a:pt x="597103" y="298564"/>
                </a:lnTo>
                <a:lnTo>
                  <a:pt x="593195" y="250134"/>
                </a:lnTo>
                <a:lnTo>
                  <a:pt x="581882" y="204193"/>
                </a:lnTo>
                <a:lnTo>
                  <a:pt x="563779" y="161354"/>
                </a:lnTo>
                <a:lnTo>
                  <a:pt x="539499" y="122234"/>
                </a:lnTo>
                <a:lnTo>
                  <a:pt x="509658" y="87445"/>
                </a:lnTo>
                <a:lnTo>
                  <a:pt x="474871" y="57604"/>
                </a:lnTo>
                <a:lnTo>
                  <a:pt x="435752" y="33324"/>
                </a:lnTo>
                <a:lnTo>
                  <a:pt x="392916" y="15220"/>
                </a:lnTo>
                <a:lnTo>
                  <a:pt x="346977" y="3907"/>
                </a:lnTo>
                <a:lnTo>
                  <a:pt x="298551" y="0"/>
                </a:lnTo>
                <a:close/>
              </a:path>
            </a:pathLst>
          </a:custGeom>
          <a:solidFill>
            <a:srgbClr val="214760"/>
          </a:solidFill>
        </p:spPr>
        <p:txBody>
          <a:bodyPr wrap="square" lIns="0" tIns="0" rIns="0" bIns="0" rtlCol="0"/>
          <a:lstStyle/>
          <a:p>
            <a:pPr marL="0" marR="0" lvl="0" indent="0" defTabSz="914377"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txBox="1"/>
          <p:nvPr/>
        </p:nvSpPr>
        <p:spPr>
          <a:xfrm>
            <a:off x="5919983" y="1716217"/>
            <a:ext cx="1129031" cy="566822"/>
          </a:xfrm>
          <a:prstGeom prst="rect">
            <a:avLst/>
          </a:prstGeom>
        </p:spPr>
        <p:txBody>
          <a:bodyPr vert="horz" wrap="square" lIns="0" tIns="12700" rIns="0" bIns="0" rtlCol="0">
            <a:spAutoFit/>
          </a:bodyPr>
          <a:lstStyle/>
          <a:p>
            <a:pPr marL="12700" marR="5080" lvl="0" indent="0" algn="just" defTabSz="914377" eaLnBrk="1" fontAlgn="auto" latinLnBrk="0" hangingPunct="1">
              <a:lnSpc>
                <a:spcPct val="100000"/>
              </a:lnSpc>
              <a:spcBef>
                <a:spcPts val="100"/>
              </a:spcBef>
              <a:spcAft>
                <a:spcPts val="0"/>
              </a:spcAft>
              <a:buClrTx/>
              <a:buSzTx/>
              <a:buFontTx/>
              <a:buNone/>
              <a:tabLst/>
              <a:defRPr/>
            </a:pPr>
            <a:r>
              <a:rPr kumimoji="0" sz="1200" b="1" i="0" u="none" strike="noStrike" kern="0" cap="none" spc="-45" normalizeH="0" baseline="0" noProof="0" dirty="0">
                <a:ln>
                  <a:noFill/>
                </a:ln>
                <a:solidFill>
                  <a:prstClr val="black">
                    <a:lumMod val="75000"/>
                    <a:lumOff val="25000"/>
                  </a:prstClr>
                </a:solidFill>
                <a:effectLst/>
                <a:uLnTx/>
                <a:uFillTx/>
                <a:latin typeface="AmplitudeTF"/>
                <a:cs typeface="AmplitudeTF"/>
              </a:rPr>
              <a:t>Deploy</a:t>
            </a:r>
            <a:r>
              <a:rPr kumimoji="0" sz="1200" b="1" i="0" u="none" strike="noStrike" kern="0" cap="none" spc="-20"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35" normalizeH="0" baseline="0" noProof="0" dirty="0">
                <a:ln>
                  <a:noFill/>
                </a:ln>
                <a:solidFill>
                  <a:prstClr val="black">
                    <a:lumMod val="75000"/>
                    <a:lumOff val="25000"/>
                  </a:prstClr>
                </a:solidFill>
                <a:effectLst/>
                <a:uLnTx/>
                <a:uFillTx/>
                <a:latin typeface="AmplitudeTF"/>
                <a:cs typeface="AmplitudeTF"/>
              </a:rPr>
              <a:t>Mandatory </a:t>
            </a:r>
            <a:r>
              <a:rPr kumimoji="0" sz="1200" b="1" i="0" u="none" strike="noStrike" kern="0" cap="none" spc="-55" normalizeH="0" baseline="0" noProof="0" dirty="0">
                <a:ln>
                  <a:noFill/>
                </a:ln>
                <a:solidFill>
                  <a:prstClr val="black">
                    <a:lumMod val="75000"/>
                    <a:lumOff val="25000"/>
                  </a:prstClr>
                </a:solidFill>
                <a:effectLst/>
                <a:uLnTx/>
                <a:uFillTx/>
                <a:latin typeface="AmplitudeTF"/>
                <a:cs typeface="AmplitudeTF"/>
              </a:rPr>
              <a:t>Employee</a:t>
            </a:r>
            <a:r>
              <a:rPr kumimoji="0" sz="1200" b="1" i="0" u="none" strike="noStrike" kern="0" cap="none" spc="55"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45" normalizeH="0" baseline="0" noProof="0" dirty="0">
                <a:ln>
                  <a:noFill/>
                </a:ln>
                <a:solidFill>
                  <a:prstClr val="black">
                    <a:lumMod val="75000"/>
                    <a:lumOff val="25000"/>
                  </a:prstClr>
                </a:solidFill>
                <a:effectLst/>
                <a:uLnTx/>
                <a:uFillTx/>
                <a:latin typeface="AmplitudeTF"/>
                <a:cs typeface="AmplitudeTF"/>
              </a:rPr>
              <a:t>Training </a:t>
            </a:r>
            <a:r>
              <a:rPr kumimoji="0" sz="1200" b="1" i="0" u="none" strike="noStrike" kern="0" cap="none" spc="-35" normalizeH="0" baseline="0" noProof="0" dirty="0">
                <a:ln>
                  <a:noFill/>
                </a:ln>
                <a:solidFill>
                  <a:prstClr val="black">
                    <a:lumMod val="75000"/>
                    <a:lumOff val="25000"/>
                  </a:prstClr>
                </a:solidFill>
                <a:effectLst/>
                <a:uLnTx/>
                <a:uFillTx/>
                <a:latin typeface="AmplitudeTF"/>
                <a:cs typeface="AmplitudeTF"/>
              </a:rPr>
              <a:t>and</a:t>
            </a:r>
            <a:r>
              <a:rPr kumimoji="0" sz="1200" b="1" i="0" u="none" strike="noStrike" kern="0" cap="none" spc="-51"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11" normalizeH="0" baseline="0" noProof="0" dirty="0">
                <a:ln>
                  <a:noFill/>
                </a:ln>
                <a:solidFill>
                  <a:prstClr val="black">
                    <a:lumMod val="75000"/>
                    <a:lumOff val="25000"/>
                  </a:prstClr>
                </a:solidFill>
                <a:effectLst/>
                <a:uLnTx/>
                <a:uFillTx/>
                <a:latin typeface="AmplitudeTF"/>
                <a:cs typeface="AmplitudeTF"/>
              </a:rPr>
              <a:t>Testing</a:t>
            </a:r>
            <a:endPar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endParaRPr>
          </a:p>
        </p:txBody>
      </p:sp>
      <p:sp>
        <p:nvSpPr>
          <p:cNvPr id="13" name="object 13"/>
          <p:cNvSpPr/>
          <p:nvPr/>
        </p:nvSpPr>
        <p:spPr>
          <a:xfrm>
            <a:off x="7483450" y="1721274"/>
            <a:ext cx="597535" cy="597535"/>
          </a:xfrm>
          <a:custGeom>
            <a:avLst/>
            <a:gdLst/>
            <a:ahLst/>
            <a:cxnLst/>
            <a:rect l="l" t="t" r="r" b="b"/>
            <a:pathLst>
              <a:path w="597534" h="597535">
                <a:moveTo>
                  <a:pt x="298551" y="0"/>
                </a:moveTo>
                <a:lnTo>
                  <a:pt x="250125" y="3907"/>
                </a:lnTo>
                <a:lnTo>
                  <a:pt x="204186" y="15220"/>
                </a:lnTo>
                <a:lnTo>
                  <a:pt x="161350" y="33324"/>
                </a:lnTo>
                <a:lnTo>
                  <a:pt x="122231" y="57603"/>
                </a:lnTo>
                <a:lnTo>
                  <a:pt x="87444" y="87444"/>
                </a:lnTo>
                <a:lnTo>
                  <a:pt x="57603" y="122231"/>
                </a:lnTo>
                <a:lnTo>
                  <a:pt x="33324" y="161350"/>
                </a:lnTo>
                <a:lnTo>
                  <a:pt x="15220" y="204186"/>
                </a:lnTo>
                <a:lnTo>
                  <a:pt x="3907" y="250125"/>
                </a:lnTo>
                <a:lnTo>
                  <a:pt x="0" y="298551"/>
                </a:lnTo>
                <a:lnTo>
                  <a:pt x="3907" y="346981"/>
                </a:lnTo>
                <a:lnTo>
                  <a:pt x="15220" y="392922"/>
                </a:lnTo>
                <a:lnTo>
                  <a:pt x="33324" y="435760"/>
                </a:lnTo>
                <a:lnTo>
                  <a:pt x="57603" y="474881"/>
                </a:lnTo>
                <a:lnTo>
                  <a:pt x="87444" y="509670"/>
                </a:lnTo>
                <a:lnTo>
                  <a:pt x="122231" y="539511"/>
                </a:lnTo>
                <a:lnTo>
                  <a:pt x="161350" y="563791"/>
                </a:lnTo>
                <a:lnTo>
                  <a:pt x="204186" y="581895"/>
                </a:lnTo>
                <a:lnTo>
                  <a:pt x="250125" y="593208"/>
                </a:lnTo>
                <a:lnTo>
                  <a:pt x="298551" y="597115"/>
                </a:lnTo>
                <a:lnTo>
                  <a:pt x="346977" y="593208"/>
                </a:lnTo>
                <a:lnTo>
                  <a:pt x="392916" y="581895"/>
                </a:lnTo>
                <a:lnTo>
                  <a:pt x="435752" y="563791"/>
                </a:lnTo>
                <a:lnTo>
                  <a:pt x="474871" y="539511"/>
                </a:lnTo>
                <a:lnTo>
                  <a:pt x="509658" y="509670"/>
                </a:lnTo>
                <a:lnTo>
                  <a:pt x="539499" y="474881"/>
                </a:lnTo>
                <a:lnTo>
                  <a:pt x="563779" y="435760"/>
                </a:lnTo>
                <a:lnTo>
                  <a:pt x="581882" y="392922"/>
                </a:lnTo>
                <a:lnTo>
                  <a:pt x="593195" y="346981"/>
                </a:lnTo>
                <a:lnTo>
                  <a:pt x="597103" y="298551"/>
                </a:lnTo>
                <a:lnTo>
                  <a:pt x="593195" y="250125"/>
                </a:lnTo>
                <a:lnTo>
                  <a:pt x="581882" y="204186"/>
                </a:lnTo>
                <a:lnTo>
                  <a:pt x="563779" y="161350"/>
                </a:lnTo>
                <a:lnTo>
                  <a:pt x="539499" y="122231"/>
                </a:lnTo>
                <a:lnTo>
                  <a:pt x="509658" y="87444"/>
                </a:lnTo>
                <a:lnTo>
                  <a:pt x="474871" y="57603"/>
                </a:lnTo>
                <a:lnTo>
                  <a:pt x="435752" y="33324"/>
                </a:lnTo>
                <a:lnTo>
                  <a:pt x="392916" y="15220"/>
                </a:lnTo>
                <a:lnTo>
                  <a:pt x="346977" y="3907"/>
                </a:lnTo>
                <a:lnTo>
                  <a:pt x="298551" y="0"/>
                </a:lnTo>
                <a:close/>
              </a:path>
            </a:pathLst>
          </a:custGeom>
          <a:solidFill>
            <a:srgbClr val="336C92"/>
          </a:solidFill>
        </p:spPr>
        <p:txBody>
          <a:bodyPr wrap="square" lIns="0" tIns="0" rIns="0" bIns="0" rtlCol="0"/>
          <a:lstStyle/>
          <a:p>
            <a:pPr marL="0" marR="0" lvl="0" indent="0" defTabSz="914377"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txBox="1"/>
          <p:nvPr/>
        </p:nvSpPr>
        <p:spPr>
          <a:xfrm>
            <a:off x="8187432" y="1824249"/>
            <a:ext cx="1085851" cy="382156"/>
          </a:xfrm>
          <a:prstGeom prst="rect">
            <a:avLst/>
          </a:prstGeom>
        </p:spPr>
        <p:txBody>
          <a:bodyPr vert="horz" wrap="square" lIns="0" tIns="12700" rIns="0" bIns="0" rtlCol="0">
            <a:spAutoFit/>
          </a:bodyPr>
          <a:lstStyle/>
          <a:p>
            <a:pPr marL="12700" marR="5080" lvl="0" indent="0" defTabSz="914377" eaLnBrk="1" fontAlgn="auto" latinLnBrk="0" hangingPunct="1">
              <a:lnSpc>
                <a:spcPct val="100000"/>
              </a:lnSpc>
              <a:spcBef>
                <a:spcPts val="100"/>
              </a:spcBef>
              <a:spcAft>
                <a:spcPts val="0"/>
              </a:spcAft>
              <a:buClrTx/>
              <a:buSzTx/>
              <a:buFontTx/>
              <a:buNone/>
              <a:tabLst/>
              <a:defRPr/>
            </a:pPr>
            <a:r>
              <a:rPr kumimoji="0" sz="1200" b="1" i="0" u="none" strike="noStrike" kern="0" cap="none" spc="-35" normalizeH="0" baseline="0" noProof="0" dirty="0">
                <a:ln>
                  <a:noFill/>
                </a:ln>
                <a:solidFill>
                  <a:prstClr val="black">
                    <a:lumMod val="75000"/>
                    <a:lumOff val="25000"/>
                  </a:prstClr>
                </a:solidFill>
                <a:effectLst/>
                <a:uLnTx/>
                <a:uFillTx/>
                <a:latin typeface="AmplitudeTF"/>
                <a:cs typeface="AmplitudeTF"/>
              </a:rPr>
              <a:t>Conduct</a:t>
            </a:r>
            <a:r>
              <a:rPr kumimoji="0" sz="1200" b="1" i="0" u="none" strike="noStrike" kern="0" cap="none" spc="-75"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51" normalizeH="0" baseline="0" noProof="0" dirty="0">
                <a:ln>
                  <a:noFill/>
                </a:ln>
                <a:solidFill>
                  <a:prstClr val="black">
                    <a:lumMod val="75000"/>
                    <a:lumOff val="25000"/>
                  </a:prstClr>
                </a:solidFill>
                <a:effectLst/>
                <a:uLnTx/>
                <a:uFillTx/>
                <a:latin typeface="AmplitudeTF"/>
                <a:cs typeface="AmplitudeTF"/>
              </a:rPr>
              <a:t>exercises </a:t>
            </a:r>
            <a:r>
              <a:rPr kumimoji="0" sz="1200" b="1" i="0" u="none" strike="noStrike" kern="0" cap="none" spc="0" normalizeH="0" baseline="0" noProof="0" dirty="0">
                <a:ln>
                  <a:noFill/>
                </a:ln>
                <a:solidFill>
                  <a:prstClr val="black">
                    <a:lumMod val="75000"/>
                    <a:lumOff val="25000"/>
                  </a:prstClr>
                </a:solidFill>
                <a:effectLst/>
                <a:uLnTx/>
                <a:uFillTx/>
                <a:latin typeface="AmplitudeTF"/>
                <a:cs typeface="AmplitudeTF"/>
              </a:rPr>
              <a:t>&amp;</a:t>
            </a:r>
            <a:r>
              <a:rPr kumimoji="0" sz="1200" b="1" i="0" u="none" strike="noStrike" kern="0" cap="none" spc="-75"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11" normalizeH="0" baseline="0" noProof="0" dirty="0">
                <a:ln>
                  <a:noFill/>
                </a:ln>
                <a:solidFill>
                  <a:prstClr val="black">
                    <a:lumMod val="75000"/>
                    <a:lumOff val="25000"/>
                  </a:prstClr>
                </a:solidFill>
                <a:effectLst/>
                <a:uLnTx/>
                <a:uFillTx/>
                <a:latin typeface="AmplitudeTF"/>
                <a:cs typeface="AmplitudeTF"/>
              </a:rPr>
              <a:t>drills</a:t>
            </a:r>
            <a:endPar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endParaRPr>
          </a:p>
        </p:txBody>
      </p:sp>
      <p:sp>
        <p:nvSpPr>
          <p:cNvPr id="15" name="object 15"/>
          <p:cNvSpPr/>
          <p:nvPr/>
        </p:nvSpPr>
        <p:spPr>
          <a:xfrm>
            <a:off x="9684541" y="1710210"/>
            <a:ext cx="597535" cy="597535"/>
          </a:xfrm>
          <a:custGeom>
            <a:avLst/>
            <a:gdLst/>
            <a:ahLst/>
            <a:cxnLst/>
            <a:rect l="l" t="t" r="r" b="b"/>
            <a:pathLst>
              <a:path w="597534" h="597535">
                <a:moveTo>
                  <a:pt x="298551" y="0"/>
                </a:moveTo>
                <a:lnTo>
                  <a:pt x="250125" y="3907"/>
                </a:lnTo>
                <a:lnTo>
                  <a:pt x="204186" y="15220"/>
                </a:lnTo>
                <a:lnTo>
                  <a:pt x="161350" y="33324"/>
                </a:lnTo>
                <a:lnTo>
                  <a:pt x="122231" y="57604"/>
                </a:lnTo>
                <a:lnTo>
                  <a:pt x="87444" y="87445"/>
                </a:lnTo>
                <a:lnTo>
                  <a:pt x="57603" y="122234"/>
                </a:lnTo>
                <a:lnTo>
                  <a:pt x="33324" y="161354"/>
                </a:lnTo>
                <a:lnTo>
                  <a:pt x="15220" y="204193"/>
                </a:lnTo>
                <a:lnTo>
                  <a:pt x="3907" y="250134"/>
                </a:lnTo>
                <a:lnTo>
                  <a:pt x="0" y="298564"/>
                </a:lnTo>
                <a:lnTo>
                  <a:pt x="3907" y="346990"/>
                </a:lnTo>
                <a:lnTo>
                  <a:pt x="15220" y="392929"/>
                </a:lnTo>
                <a:lnTo>
                  <a:pt x="33324" y="435765"/>
                </a:lnTo>
                <a:lnTo>
                  <a:pt x="57603" y="474884"/>
                </a:lnTo>
                <a:lnTo>
                  <a:pt x="87444" y="509671"/>
                </a:lnTo>
                <a:lnTo>
                  <a:pt x="122231" y="539512"/>
                </a:lnTo>
                <a:lnTo>
                  <a:pt x="161350" y="563791"/>
                </a:lnTo>
                <a:lnTo>
                  <a:pt x="204186" y="581895"/>
                </a:lnTo>
                <a:lnTo>
                  <a:pt x="250125" y="593208"/>
                </a:lnTo>
                <a:lnTo>
                  <a:pt x="298551" y="597115"/>
                </a:lnTo>
                <a:lnTo>
                  <a:pt x="346977" y="593208"/>
                </a:lnTo>
                <a:lnTo>
                  <a:pt x="392916" y="581895"/>
                </a:lnTo>
                <a:lnTo>
                  <a:pt x="435752" y="563791"/>
                </a:lnTo>
                <a:lnTo>
                  <a:pt x="474871" y="539512"/>
                </a:lnTo>
                <a:lnTo>
                  <a:pt x="509658" y="509671"/>
                </a:lnTo>
                <a:lnTo>
                  <a:pt x="539499" y="474884"/>
                </a:lnTo>
                <a:lnTo>
                  <a:pt x="563779" y="435765"/>
                </a:lnTo>
                <a:lnTo>
                  <a:pt x="581882" y="392929"/>
                </a:lnTo>
                <a:lnTo>
                  <a:pt x="593195" y="346990"/>
                </a:lnTo>
                <a:lnTo>
                  <a:pt x="597103" y="298564"/>
                </a:lnTo>
                <a:lnTo>
                  <a:pt x="593195" y="250134"/>
                </a:lnTo>
                <a:lnTo>
                  <a:pt x="581882" y="204193"/>
                </a:lnTo>
                <a:lnTo>
                  <a:pt x="563779" y="161354"/>
                </a:lnTo>
                <a:lnTo>
                  <a:pt x="539499" y="122234"/>
                </a:lnTo>
                <a:lnTo>
                  <a:pt x="509658" y="87445"/>
                </a:lnTo>
                <a:lnTo>
                  <a:pt x="474871" y="57604"/>
                </a:lnTo>
                <a:lnTo>
                  <a:pt x="435752" y="33324"/>
                </a:lnTo>
                <a:lnTo>
                  <a:pt x="392916" y="15220"/>
                </a:lnTo>
                <a:lnTo>
                  <a:pt x="346977" y="3907"/>
                </a:lnTo>
                <a:lnTo>
                  <a:pt x="298551" y="0"/>
                </a:lnTo>
                <a:close/>
              </a:path>
            </a:pathLst>
          </a:custGeom>
          <a:solidFill>
            <a:srgbClr val="0069A2"/>
          </a:solidFill>
        </p:spPr>
        <p:txBody>
          <a:bodyPr wrap="square" lIns="0" tIns="0" rIns="0" bIns="0" rtlCol="0"/>
          <a:lstStyle/>
          <a:p>
            <a:pPr marL="0" marR="0" lvl="0" indent="0" defTabSz="914377"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txBox="1"/>
          <p:nvPr/>
        </p:nvSpPr>
        <p:spPr>
          <a:xfrm>
            <a:off x="10388521" y="1813188"/>
            <a:ext cx="1393191" cy="382156"/>
          </a:xfrm>
          <a:prstGeom prst="rect">
            <a:avLst/>
          </a:prstGeom>
        </p:spPr>
        <p:txBody>
          <a:bodyPr vert="horz" wrap="square" lIns="0" tIns="12700" rIns="0" bIns="0" rtlCol="0">
            <a:spAutoFit/>
          </a:bodyPr>
          <a:lstStyle/>
          <a:p>
            <a:pPr marL="12700" marR="5080" lvl="0" indent="0" defTabSz="914377" eaLnBrk="1" fontAlgn="auto" latinLnBrk="0" hangingPunct="1">
              <a:lnSpc>
                <a:spcPct val="100000"/>
              </a:lnSpc>
              <a:spcBef>
                <a:spcPts val="100"/>
              </a:spcBef>
              <a:spcAft>
                <a:spcPts val="0"/>
              </a:spcAft>
              <a:buClrTx/>
              <a:buSzTx/>
              <a:buFontTx/>
              <a:buNone/>
              <a:tabLst/>
              <a:defRPr/>
            </a:pPr>
            <a:r>
              <a:rPr kumimoji="0" sz="1200" b="1" i="0" u="none" strike="noStrike" kern="0" cap="none" spc="-45" normalizeH="0" baseline="0" noProof="0" dirty="0">
                <a:ln>
                  <a:noFill/>
                </a:ln>
                <a:solidFill>
                  <a:prstClr val="black">
                    <a:lumMod val="75000"/>
                    <a:lumOff val="25000"/>
                  </a:prstClr>
                </a:solidFill>
                <a:effectLst/>
                <a:uLnTx/>
                <a:uFillTx/>
                <a:latin typeface="AmplitudeTF"/>
                <a:cs typeface="AmplitudeTF"/>
              </a:rPr>
              <a:t>Implement</a:t>
            </a:r>
            <a:r>
              <a:rPr kumimoji="0" sz="1200" b="1" i="0" u="none" strike="noStrike" kern="0" cap="none" spc="-5"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45" normalizeH="0" baseline="0" noProof="0" dirty="0">
                <a:ln>
                  <a:noFill/>
                </a:ln>
                <a:solidFill>
                  <a:prstClr val="black">
                    <a:lumMod val="75000"/>
                    <a:lumOff val="25000"/>
                  </a:prstClr>
                </a:solidFill>
                <a:effectLst/>
                <a:uLnTx/>
                <a:uFillTx/>
                <a:latin typeface="AmplitudeTF"/>
                <a:cs typeface="AmplitudeTF"/>
              </a:rPr>
              <a:t>controls</a:t>
            </a:r>
            <a:r>
              <a:rPr kumimoji="0" sz="1200" b="1" i="0" u="none" strike="noStrike" kern="0" cap="none" spc="0"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40" normalizeH="0" baseline="0" noProof="0" dirty="0">
                <a:ln>
                  <a:noFill/>
                </a:ln>
                <a:solidFill>
                  <a:prstClr val="black">
                    <a:lumMod val="75000"/>
                    <a:lumOff val="25000"/>
                  </a:prstClr>
                </a:solidFill>
                <a:effectLst/>
                <a:uLnTx/>
                <a:uFillTx/>
                <a:latin typeface="AmplitudeTF"/>
                <a:cs typeface="AmplitudeTF"/>
              </a:rPr>
              <a:t>for maximum</a:t>
            </a:r>
            <a:r>
              <a:rPr kumimoji="0" sz="1200" b="1" i="0" u="none" strike="noStrike" kern="0" cap="none" spc="-35"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11" normalizeH="0" baseline="0" noProof="0" dirty="0">
                <a:ln>
                  <a:noFill/>
                </a:ln>
                <a:solidFill>
                  <a:prstClr val="black">
                    <a:lumMod val="75000"/>
                    <a:lumOff val="25000"/>
                  </a:prstClr>
                </a:solidFill>
                <a:effectLst/>
                <a:uLnTx/>
                <a:uFillTx/>
                <a:latin typeface="AmplitudeTF"/>
                <a:cs typeface="AmplitudeTF"/>
              </a:rPr>
              <a:t>effect</a:t>
            </a:r>
            <a:endPar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endParaRPr>
          </a:p>
        </p:txBody>
      </p:sp>
      <p:sp>
        <p:nvSpPr>
          <p:cNvPr id="17" name="object 17"/>
          <p:cNvSpPr/>
          <p:nvPr/>
        </p:nvSpPr>
        <p:spPr>
          <a:xfrm>
            <a:off x="813823" y="2882598"/>
            <a:ext cx="597535" cy="597535"/>
          </a:xfrm>
          <a:custGeom>
            <a:avLst/>
            <a:gdLst/>
            <a:ahLst/>
            <a:cxnLst/>
            <a:rect l="l" t="t" r="r" b="b"/>
            <a:pathLst>
              <a:path w="597535" h="597535">
                <a:moveTo>
                  <a:pt x="298551" y="0"/>
                </a:moveTo>
                <a:lnTo>
                  <a:pt x="250125" y="3907"/>
                </a:lnTo>
                <a:lnTo>
                  <a:pt x="204186" y="15220"/>
                </a:lnTo>
                <a:lnTo>
                  <a:pt x="161350" y="33324"/>
                </a:lnTo>
                <a:lnTo>
                  <a:pt x="122231" y="57603"/>
                </a:lnTo>
                <a:lnTo>
                  <a:pt x="87444" y="87444"/>
                </a:lnTo>
                <a:lnTo>
                  <a:pt x="57603" y="122231"/>
                </a:lnTo>
                <a:lnTo>
                  <a:pt x="33324" y="161350"/>
                </a:lnTo>
                <a:lnTo>
                  <a:pt x="15220" y="204186"/>
                </a:lnTo>
                <a:lnTo>
                  <a:pt x="3907" y="250125"/>
                </a:lnTo>
                <a:lnTo>
                  <a:pt x="0" y="298551"/>
                </a:lnTo>
                <a:lnTo>
                  <a:pt x="3907" y="346981"/>
                </a:lnTo>
                <a:lnTo>
                  <a:pt x="15220" y="392922"/>
                </a:lnTo>
                <a:lnTo>
                  <a:pt x="33324" y="435760"/>
                </a:lnTo>
                <a:lnTo>
                  <a:pt x="57603" y="474881"/>
                </a:lnTo>
                <a:lnTo>
                  <a:pt x="87444" y="509670"/>
                </a:lnTo>
                <a:lnTo>
                  <a:pt x="122231" y="539511"/>
                </a:lnTo>
                <a:lnTo>
                  <a:pt x="161350" y="563791"/>
                </a:lnTo>
                <a:lnTo>
                  <a:pt x="204186" y="581895"/>
                </a:lnTo>
                <a:lnTo>
                  <a:pt x="250125" y="593208"/>
                </a:lnTo>
                <a:lnTo>
                  <a:pt x="298551" y="597115"/>
                </a:lnTo>
                <a:lnTo>
                  <a:pt x="346977" y="593208"/>
                </a:lnTo>
                <a:lnTo>
                  <a:pt x="392916" y="581895"/>
                </a:lnTo>
                <a:lnTo>
                  <a:pt x="435752" y="563791"/>
                </a:lnTo>
                <a:lnTo>
                  <a:pt x="474871" y="539511"/>
                </a:lnTo>
                <a:lnTo>
                  <a:pt x="509658" y="509670"/>
                </a:lnTo>
                <a:lnTo>
                  <a:pt x="539499" y="474881"/>
                </a:lnTo>
                <a:lnTo>
                  <a:pt x="563779" y="435760"/>
                </a:lnTo>
                <a:lnTo>
                  <a:pt x="581882" y="392922"/>
                </a:lnTo>
                <a:lnTo>
                  <a:pt x="593195" y="346981"/>
                </a:lnTo>
                <a:lnTo>
                  <a:pt x="597103" y="298551"/>
                </a:lnTo>
                <a:lnTo>
                  <a:pt x="593195" y="250125"/>
                </a:lnTo>
                <a:lnTo>
                  <a:pt x="581882" y="204186"/>
                </a:lnTo>
                <a:lnTo>
                  <a:pt x="563779" y="161350"/>
                </a:lnTo>
                <a:lnTo>
                  <a:pt x="539499" y="122231"/>
                </a:lnTo>
                <a:lnTo>
                  <a:pt x="509658" y="87444"/>
                </a:lnTo>
                <a:lnTo>
                  <a:pt x="474871" y="57603"/>
                </a:lnTo>
                <a:lnTo>
                  <a:pt x="435752" y="33324"/>
                </a:lnTo>
                <a:lnTo>
                  <a:pt x="392916" y="15220"/>
                </a:lnTo>
                <a:lnTo>
                  <a:pt x="346977" y="3907"/>
                </a:lnTo>
                <a:lnTo>
                  <a:pt x="298551" y="0"/>
                </a:lnTo>
                <a:close/>
              </a:path>
            </a:pathLst>
          </a:custGeom>
          <a:solidFill>
            <a:srgbClr val="89B7D5"/>
          </a:solidFill>
        </p:spPr>
        <p:txBody>
          <a:bodyPr wrap="square" lIns="0" tIns="0" rIns="0" bIns="0" rtlCol="0"/>
          <a:lstStyle/>
          <a:p>
            <a:pPr marL="0" marR="0" lvl="0" indent="0" defTabSz="914377"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txBox="1"/>
          <p:nvPr/>
        </p:nvSpPr>
        <p:spPr>
          <a:xfrm>
            <a:off x="1517805" y="2894132"/>
            <a:ext cx="1227455" cy="566822"/>
          </a:xfrm>
          <a:prstGeom prst="rect">
            <a:avLst/>
          </a:prstGeom>
        </p:spPr>
        <p:txBody>
          <a:bodyPr vert="horz" wrap="square" lIns="0" tIns="12700" rIns="0" bIns="0" rtlCol="0">
            <a:spAutoFit/>
          </a:bodyPr>
          <a:lstStyle/>
          <a:p>
            <a:pPr marL="12700" marR="5080" lvl="0" indent="0" defTabSz="914377" eaLnBrk="1" fontAlgn="auto" latinLnBrk="0" hangingPunct="1">
              <a:lnSpc>
                <a:spcPct val="100000"/>
              </a:lnSpc>
              <a:spcBef>
                <a:spcPts val="100"/>
              </a:spcBef>
              <a:spcAft>
                <a:spcPts val="0"/>
              </a:spcAft>
              <a:buClrTx/>
              <a:buSzTx/>
              <a:buFontTx/>
              <a:buNone/>
              <a:tabLst/>
              <a:defRPr/>
            </a:pPr>
            <a:r>
              <a:rPr kumimoji="0" sz="1200" b="1" i="0" u="none" strike="noStrike" kern="0" cap="none" spc="-35" normalizeH="0" baseline="0" noProof="0" dirty="0">
                <a:ln>
                  <a:noFill/>
                </a:ln>
                <a:solidFill>
                  <a:prstClr val="black">
                    <a:lumMod val="75000"/>
                    <a:lumOff val="25000"/>
                  </a:prstClr>
                </a:solidFill>
                <a:effectLst/>
                <a:uLnTx/>
                <a:uFillTx/>
                <a:latin typeface="AmplitudeTF"/>
                <a:cs typeface="AmplitudeTF"/>
              </a:rPr>
              <a:t>Engage</a:t>
            </a:r>
            <a:r>
              <a:rPr kumimoji="0" sz="1200" b="1" i="0" u="none" strike="noStrike" kern="0" cap="none" spc="-85"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45" normalizeH="0" baseline="0" noProof="0" dirty="0">
                <a:ln>
                  <a:noFill/>
                </a:ln>
                <a:solidFill>
                  <a:prstClr val="black">
                    <a:lumMod val="75000"/>
                    <a:lumOff val="25000"/>
                  </a:prstClr>
                </a:solidFill>
                <a:effectLst/>
                <a:uLnTx/>
                <a:uFillTx/>
                <a:latin typeface="AmplitudeTF"/>
                <a:cs typeface="AmplitudeTF"/>
              </a:rPr>
              <a:t>Government </a:t>
            </a:r>
            <a:r>
              <a:rPr kumimoji="0" sz="1200" b="1" i="0" u="none" strike="noStrike" kern="0" cap="none" spc="-35" normalizeH="0" baseline="0" noProof="0" dirty="0">
                <a:ln>
                  <a:noFill/>
                </a:ln>
                <a:solidFill>
                  <a:prstClr val="black">
                    <a:lumMod val="75000"/>
                    <a:lumOff val="25000"/>
                  </a:prstClr>
                </a:solidFill>
                <a:effectLst/>
                <a:uLnTx/>
                <a:uFillTx/>
                <a:latin typeface="AmplitudeTF"/>
                <a:cs typeface="AmplitudeTF"/>
              </a:rPr>
              <a:t>and</a:t>
            </a:r>
            <a:r>
              <a:rPr kumimoji="0" sz="1200" b="1" i="0" u="none" strike="noStrike" kern="0" cap="none" spc="-51"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25" normalizeH="0" baseline="0" noProof="0" dirty="0">
                <a:ln>
                  <a:noFill/>
                </a:ln>
                <a:solidFill>
                  <a:prstClr val="black">
                    <a:lumMod val="75000"/>
                    <a:lumOff val="25000"/>
                  </a:prstClr>
                </a:solidFill>
                <a:effectLst/>
                <a:uLnTx/>
                <a:uFillTx/>
                <a:latin typeface="AmplitudeTF"/>
                <a:cs typeface="AmplitudeTF"/>
              </a:rPr>
              <a:t>Law </a:t>
            </a:r>
            <a:r>
              <a:rPr kumimoji="0" sz="1200" b="1" i="0" u="none" strike="noStrike" kern="0" cap="none" spc="-11" normalizeH="0" baseline="0" noProof="0" dirty="0">
                <a:ln>
                  <a:noFill/>
                </a:ln>
                <a:solidFill>
                  <a:prstClr val="black">
                    <a:lumMod val="75000"/>
                    <a:lumOff val="25000"/>
                  </a:prstClr>
                </a:solidFill>
                <a:effectLst/>
                <a:uLnTx/>
                <a:uFillTx/>
                <a:latin typeface="AmplitudeTF"/>
                <a:cs typeface="AmplitudeTF"/>
              </a:rPr>
              <a:t>Enforcement</a:t>
            </a:r>
            <a:endPar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endParaRPr>
          </a:p>
        </p:txBody>
      </p:sp>
      <p:sp>
        <p:nvSpPr>
          <p:cNvPr id="19" name="object 19"/>
          <p:cNvSpPr/>
          <p:nvPr/>
        </p:nvSpPr>
        <p:spPr>
          <a:xfrm>
            <a:off x="3014913" y="2882598"/>
            <a:ext cx="597535" cy="597535"/>
          </a:xfrm>
          <a:custGeom>
            <a:avLst/>
            <a:gdLst/>
            <a:ahLst/>
            <a:cxnLst/>
            <a:rect l="l" t="t" r="r" b="b"/>
            <a:pathLst>
              <a:path w="597535" h="597535">
                <a:moveTo>
                  <a:pt x="298551" y="0"/>
                </a:moveTo>
                <a:lnTo>
                  <a:pt x="250125" y="3907"/>
                </a:lnTo>
                <a:lnTo>
                  <a:pt x="204186" y="15220"/>
                </a:lnTo>
                <a:lnTo>
                  <a:pt x="161350" y="33324"/>
                </a:lnTo>
                <a:lnTo>
                  <a:pt x="122231" y="57603"/>
                </a:lnTo>
                <a:lnTo>
                  <a:pt x="87444" y="87444"/>
                </a:lnTo>
                <a:lnTo>
                  <a:pt x="57603" y="122231"/>
                </a:lnTo>
                <a:lnTo>
                  <a:pt x="33324" y="161350"/>
                </a:lnTo>
                <a:lnTo>
                  <a:pt x="15220" y="204186"/>
                </a:lnTo>
                <a:lnTo>
                  <a:pt x="3907" y="250125"/>
                </a:lnTo>
                <a:lnTo>
                  <a:pt x="0" y="298551"/>
                </a:lnTo>
                <a:lnTo>
                  <a:pt x="3907" y="346981"/>
                </a:lnTo>
                <a:lnTo>
                  <a:pt x="15220" y="392922"/>
                </a:lnTo>
                <a:lnTo>
                  <a:pt x="33324" y="435760"/>
                </a:lnTo>
                <a:lnTo>
                  <a:pt x="57603" y="474881"/>
                </a:lnTo>
                <a:lnTo>
                  <a:pt x="87444" y="509670"/>
                </a:lnTo>
                <a:lnTo>
                  <a:pt x="122231" y="539511"/>
                </a:lnTo>
                <a:lnTo>
                  <a:pt x="161350" y="563791"/>
                </a:lnTo>
                <a:lnTo>
                  <a:pt x="204186" y="581895"/>
                </a:lnTo>
                <a:lnTo>
                  <a:pt x="250125" y="593208"/>
                </a:lnTo>
                <a:lnTo>
                  <a:pt x="298551" y="597115"/>
                </a:lnTo>
                <a:lnTo>
                  <a:pt x="346977" y="593208"/>
                </a:lnTo>
                <a:lnTo>
                  <a:pt x="392916" y="581895"/>
                </a:lnTo>
                <a:lnTo>
                  <a:pt x="435752" y="563791"/>
                </a:lnTo>
                <a:lnTo>
                  <a:pt x="474871" y="539511"/>
                </a:lnTo>
                <a:lnTo>
                  <a:pt x="509658" y="509670"/>
                </a:lnTo>
                <a:lnTo>
                  <a:pt x="539499" y="474881"/>
                </a:lnTo>
                <a:lnTo>
                  <a:pt x="563779" y="435760"/>
                </a:lnTo>
                <a:lnTo>
                  <a:pt x="581882" y="392922"/>
                </a:lnTo>
                <a:lnTo>
                  <a:pt x="593195" y="346981"/>
                </a:lnTo>
                <a:lnTo>
                  <a:pt x="597103" y="298551"/>
                </a:lnTo>
                <a:lnTo>
                  <a:pt x="593195" y="250125"/>
                </a:lnTo>
                <a:lnTo>
                  <a:pt x="581882" y="204186"/>
                </a:lnTo>
                <a:lnTo>
                  <a:pt x="563779" y="161350"/>
                </a:lnTo>
                <a:lnTo>
                  <a:pt x="539499" y="122231"/>
                </a:lnTo>
                <a:lnTo>
                  <a:pt x="509658" y="87444"/>
                </a:lnTo>
                <a:lnTo>
                  <a:pt x="474871" y="57603"/>
                </a:lnTo>
                <a:lnTo>
                  <a:pt x="435752" y="33324"/>
                </a:lnTo>
                <a:lnTo>
                  <a:pt x="392916" y="15220"/>
                </a:lnTo>
                <a:lnTo>
                  <a:pt x="346977" y="3907"/>
                </a:lnTo>
                <a:lnTo>
                  <a:pt x="298551" y="0"/>
                </a:lnTo>
                <a:close/>
              </a:path>
            </a:pathLst>
          </a:custGeom>
          <a:solidFill>
            <a:srgbClr val="468FBE"/>
          </a:solidFill>
        </p:spPr>
        <p:txBody>
          <a:bodyPr wrap="square" lIns="0" tIns="0" rIns="0" bIns="0" rtlCol="0"/>
          <a:lstStyle/>
          <a:p>
            <a:pPr marL="0" marR="0" lvl="0" indent="0" defTabSz="914377"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txBox="1"/>
          <p:nvPr/>
        </p:nvSpPr>
        <p:spPr>
          <a:xfrm>
            <a:off x="3718893" y="2985573"/>
            <a:ext cx="1236345" cy="382156"/>
          </a:xfrm>
          <a:prstGeom prst="rect">
            <a:avLst/>
          </a:prstGeom>
        </p:spPr>
        <p:txBody>
          <a:bodyPr vert="horz" wrap="square" lIns="0" tIns="12700" rIns="0" bIns="0" rtlCol="0">
            <a:spAutoFit/>
          </a:bodyPr>
          <a:lstStyle/>
          <a:p>
            <a:pPr marL="12700" marR="5080" lvl="0" indent="0" defTabSz="914377" eaLnBrk="1" fontAlgn="auto" latinLnBrk="0" hangingPunct="1">
              <a:lnSpc>
                <a:spcPct val="100000"/>
              </a:lnSpc>
              <a:spcBef>
                <a:spcPts val="100"/>
              </a:spcBef>
              <a:spcAft>
                <a:spcPts val="0"/>
              </a:spcAft>
              <a:buClrTx/>
              <a:buSzTx/>
              <a:buFontTx/>
              <a:buNone/>
              <a:tabLst/>
              <a:defRPr/>
            </a:pPr>
            <a:r>
              <a:rPr kumimoji="0" sz="1200" b="1" i="0" u="none" strike="noStrike" kern="0" cap="none" spc="-45" normalizeH="0" baseline="0" noProof="0" dirty="0">
                <a:ln>
                  <a:noFill/>
                </a:ln>
                <a:solidFill>
                  <a:prstClr val="black">
                    <a:lumMod val="75000"/>
                    <a:lumOff val="25000"/>
                  </a:prstClr>
                </a:solidFill>
                <a:effectLst/>
                <a:uLnTx/>
                <a:uFillTx/>
                <a:latin typeface="AmplitudeTF"/>
                <a:cs typeface="AmplitudeTF"/>
              </a:rPr>
              <a:t>Simulate</a:t>
            </a:r>
            <a:r>
              <a:rPr kumimoji="0" sz="1200" b="1" i="0" u="none" strike="noStrike" kern="0" cap="none" spc="-40"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20" normalizeH="0" baseline="0" noProof="0" dirty="0">
                <a:ln>
                  <a:noFill/>
                </a:ln>
                <a:solidFill>
                  <a:prstClr val="black">
                    <a:lumMod val="75000"/>
                    <a:lumOff val="25000"/>
                  </a:prstClr>
                </a:solidFill>
                <a:effectLst/>
                <a:uLnTx/>
                <a:uFillTx/>
                <a:latin typeface="AmplitudeTF"/>
                <a:cs typeface="AmplitudeTF"/>
              </a:rPr>
              <a:t>an</a:t>
            </a:r>
            <a:r>
              <a:rPr kumimoji="0" sz="1200" b="1" i="0" u="none" strike="noStrike" kern="0" cap="none" spc="-35"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45" normalizeH="0" baseline="0" noProof="0" dirty="0">
                <a:ln>
                  <a:noFill/>
                </a:ln>
                <a:solidFill>
                  <a:prstClr val="black">
                    <a:lumMod val="75000"/>
                    <a:lumOff val="25000"/>
                  </a:prstClr>
                </a:solidFill>
                <a:effectLst/>
                <a:uLnTx/>
                <a:uFillTx/>
                <a:latin typeface="AmplitudeTF"/>
                <a:cs typeface="AmplitudeTF"/>
              </a:rPr>
              <a:t>Internal </a:t>
            </a:r>
            <a:r>
              <a:rPr kumimoji="0" sz="1200" b="1" i="0" u="none" strike="noStrike" kern="0" cap="none" spc="-11" normalizeH="0" baseline="0" noProof="0" dirty="0">
                <a:ln>
                  <a:noFill/>
                </a:ln>
                <a:solidFill>
                  <a:prstClr val="black">
                    <a:lumMod val="75000"/>
                    <a:lumOff val="25000"/>
                  </a:prstClr>
                </a:solidFill>
                <a:effectLst/>
                <a:uLnTx/>
                <a:uFillTx/>
                <a:latin typeface="AmplitudeTF"/>
                <a:cs typeface="AmplitudeTF"/>
              </a:rPr>
              <a:t>Attack</a:t>
            </a:r>
            <a:endPar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endParaRPr>
          </a:p>
        </p:txBody>
      </p:sp>
      <p:sp>
        <p:nvSpPr>
          <p:cNvPr id="21" name="object 21"/>
          <p:cNvSpPr/>
          <p:nvPr/>
        </p:nvSpPr>
        <p:spPr>
          <a:xfrm>
            <a:off x="5216002" y="2871535"/>
            <a:ext cx="597535" cy="597535"/>
          </a:xfrm>
          <a:custGeom>
            <a:avLst/>
            <a:gdLst/>
            <a:ahLst/>
            <a:cxnLst/>
            <a:rect l="l" t="t" r="r" b="b"/>
            <a:pathLst>
              <a:path w="597535" h="597535">
                <a:moveTo>
                  <a:pt x="298551" y="0"/>
                </a:moveTo>
                <a:lnTo>
                  <a:pt x="250125" y="3907"/>
                </a:lnTo>
                <a:lnTo>
                  <a:pt x="204186" y="15220"/>
                </a:lnTo>
                <a:lnTo>
                  <a:pt x="161350" y="33324"/>
                </a:lnTo>
                <a:lnTo>
                  <a:pt x="122231" y="57604"/>
                </a:lnTo>
                <a:lnTo>
                  <a:pt x="87444" y="87445"/>
                </a:lnTo>
                <a:lnTo>
                  <a:pt x="57603" y="122234"/>
                </a:lnTo>
                <a:lnTo>
                  <a:pt x="33324" y="161354"/>
                </a:lnTo>
                <a:lnTo>
                  <a:pt x="15220" y="204193"/>
                </a:lnTo>
                <a:lnTo>
                  <a:pt x="3907" y="250134"/>
                </a:lnTo>
                <a:lnTo>
                  <a:pt x="0" y="298564"/>
                </a:lnTo>
                <a:lnTo>
                  <a:pt x="3907" y="346990"/>
                </a:lnTo>
                <a:lnTo>
                  <a:pt x="15220" y="392929"/>
                </a:lnTo>
                <a:lnTo>
                  <a:pt x="33324" y="435765"/>
                </a:lnTo>
                <a:lnTo>
                  <a:pt x="57603" y="474884"/>
                </a:lnTo>
                <a:lnTo>
                  <a:pt x="87444" y="509671"/>
                </a:lnTo>
                <a:lnTo>
                  <a:pt x="122231" y="539512"/>
                </a:lnTo>
                <a:lnTo>
                  <a:pt x="161350" y="563791"/>
                </a:lnTo>
                <a:lnTo>
                  <a:pt x="204186" y="581895"/>
                </a:lnTo>
                <a:lnTo>
                  <a:pt x="250125" y="593208"/>
                </a:lnTo>
                <a:lnTo>
                  <a:pt x="298551" y="597115"/>
                </a:lnTo>
                <a:lnTo>
                  <a:pt x="346977" y="593208"/>
                </a:lnTo>
                <a:lnTo>
                  <a:pt x="392916" y="581895"/>
                </a:lnTo>
                <a:lnTo>
                  <a:pt x="435752" y="563791"/>
                </a:lnTo>
                <a:lnTo>
                  <a:pt x="474871" y="539512"/>
                </a:lnTo>
                <a:lnTo>
                  <a:pt x="509658" y="509671"/>
                </a:lnTo>
                <a:lnTo>
                  <a:pt x="539499" y="474884"/>
                </a:lnTo>
                <a:lnTo>
                  <a:pt x="563779" y="435765"/>
                </a:lnTo>
                <a:lnTo>
                  <a:pt x="581882" y="392929"/>
                </a:lnTo>
                <a:lnTo>
                  <a:pt x="593195" y="346990"/>
                </a:lnTo>
                <a:lnTo>
                  <a:pt x="597103" y="298564"/>
                </a:lnTo>
                <a:lnTo>
                  <a:pt x="593195" y="250134"/>
                </a:lnTo>
                <a:lnTo>
                  <a:pt x="581882" y="204193"/>
                </a:lnTo>
                <a:lnTo>
                  <a:pt x="563779" y="161354"/>
                </a:lnTo>
                <a:lnTo>
                  <a:pt x="539499" y="122234"/>
                </a:lnTo>
                <a:lnTo>
                  <a:pt x="509658" y="87445"/>
                </a:lnTo>
                <a:lnTo>
                  <a:pt x="474871" y="57604"/>
                </a:lnTo>
                <a:lnTo>
                  <a:pt x="435752" y="33324"/>
                </a:lnTo>
                <a:lnTo>
                  <a:pt x="392916" y="15220"/>
                </a:lnTo>
                <a:lnTo>
                  <a:pt x="346977" y="3907"/>
                </a:lnTo>
                <a:lnTo>
                  <a:pt x="298551" y="0"/>
                </a:lnTo>
                <a:close/>
              </a:path>
            </a:pathLst>
          </a:custGeom>
          <a:solidFill>
            <a:srgbClr val="003552"/>
          </a:solidFill>
        </p:spPr>
        <p:txBody>
          <a:bodyPr wrap="square" lIns="0" tIns="0" rIns="0" bIns="0" rtlCol="0"/>
          <a:lstStyle/>
          <a:p>
            <a:pPr marL="0" marR="0" lvl="0" indent="0" defTabSz="914377"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txBox="1"/>
          <p:nvPr/>
        </p:nvSpPr>
        <p:spPr>
          <a:xfrm>
            <a:off x="5919983" y="2974512"/>
            <a:ext cx="1012191" cy="382156"/>
          </a:xfrm>
          <a:prstGeom prst="rect">
            <a:avLst/>
          </a:prstGeom>
        </p:spPr>
        <p:txBody>
          <a:bodyPr vert="horz" wrap="square" lIns="0" tIns="12700" rIns="0" bIns="0" rtlCol="0">
            <a:spAutoFit/>
          </a:bodyPr>
          <a:lstStyle/>
          <a:p>
            <a:pPr marL="12700" marR="5080" lvl="0" indent="0" defTabSz="914377" eaLnBrk="1" fontAlgn="auto" latinLnBrk="0" hangingPunct="1">
              <a:lnSpc>
                <a:spcPct val="100000"/>
              </a:lnSpc>
              <a:spcBef>
                <a:spcPts val="100"/>
              </a:spcBef>
              <a:spcAft>
                <a:spcPts val="0"/>
              </a:spcAft>
              <a:buClrTx/>
              <a:buSzTx/>
              <a:buFontTx/>
              <a:buNone/>
              <a:tabLst/>
              <a:defRPr/>
            </a:pPr>
            <a:r>
              <a:rPr kumimoji="0" sz="1200" b="1" i="0" u="none" strike="noStrike" kern="0" cap="none" spc="-40" normalizeH="0" baseline="0" noProof="0" dirty="0">
                <a:ln>
                  <a:noFill/>
                </a:ln>
                <a:solidFill>
                  <a:prstClr val="black">
                    <a:lumMod val="75000"/>
                    <a:lumOff val="25000"/>
                  </a:prstClr>
                </a:solidFill>
                <a:effectLst/>
                <a:uLnTx/>
                <a:uFillTx/>
                <a:latin typeface="AmplitudeTF"/>
                <a:cs typeface="AmplitudeTF"/>
              </a:rPr>
              <a:t>Know</a:t>
            </a:r>
            <a:r>
              <a:rPr kumimoji="0" sz="1200" b="1" i="0" u="none" strike="noStrike" kern="0" cap="none" spc="-51"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55" normalizeH="0" baseline="0" noProof="0" dirty="0">
                <a:ln>
                  <a:noFill/>
                </a:ln>
                <a:solidFill>
                  <a:prstClr val="black">
                    <a:lumMod val="75000"/>
                    <a:lumOff val="25000"/>
                  </a:prstClr>
                </a:solidFill>
                <a:effectLst/>
                <a:uLnTx/>
                <a:uFillTx/>
                <a:latin typeface="AmplitudeTF"/>
                <a:cs typeface="AmplitudeTF"/>
              </a:rPr>
              <a:t>Your</a:t>
            </a:r>
            <a:r>
              <a:rPr kumimoji="0" sz="1200" b="1" i="0" u="none" strike="noStrike" kern="0" cap="none" spc="-45"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40" normalizeH="0" baseline="0" noProof="0" dirty="0">
                <a:ln>
                  <a:noFill/>
                </a:ln>
                <a:solidFill>
                  <a:prstClr val="black">
                    <a:lumMod val="75000"/>
                    <a:lumOff val="25000"/>
                  </a:prstClr>
                </a:solidFill>
                <a:effectLst/>
                <a:uLnTx/>
                <a:uFillTx/>
                <a:latin typeface="AmplitudeTF"/>
                <a:cs typeface="AmplitudeTF"/>
              </a:rPr>
              <a:t>Third </a:t>
            </a:r>
            <a:r>
              <a:rPr kumimoji="0" sz="1200" b="1" i="0" u="none" strike="noStrike" kern="0" cap="none" spc="-35" normalizeH="0" baseline="0" noProof="0" dirty="0">
                <a:ln>
                  <a:noFill/>
                </a:ln>
                <a:solidFill>
                  <a:prstClr val="black">
                    <a:lumMod val="75000"/>
                    <a:lumOff val="25000"/>
                  </a:prstClr>
                </a:solidFill>
                <a:effectLst/>
                <a:uLnTx/>
                <a:uFillTx/>
                <a:latin typeface="AmplitudeTF"/>
                <a:cs typeface="AmplitudeTF"/>
              </a:rPr>
              <a:t>Party</a:t>
            </a:r>
            <a:r>
              <a:rPr kumimoji="0" sz="1200" b="1" i="0" u="none" strike="noStrike" kern="0" cap="none" spc="-45"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11" normalizeH="0" baseline="0" noProof="0" dirty="0">
                <a:ln>
                  <a:noFill/>
                </a:ln>
                <a:solidFill>
                  <a:prstClr val="black">
                    <a:lumMod val="75000"/>
                    <a:lumOff val="25000"/>
                  </a:prstClr>
                </a:solidFill>
                <a:effectLst/>
                <a:uLnTx/>
                <a:uFillTx/>
                <a:latin typeface="AmplitudeTF"/>
                <a:cs typeface="AmplitudeTF"/>
              </a:rPr>
              <a:t>Vendors</a:t>
            </a:r>
            <a:endPar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endParaRPr>
          </a:p>
        </p:txBody>
      </p:sp>
      <p:sp>
        <p:nvSpPr>
          <p:cNvPr id="23" name="object 23"/>
          <p:cNvSpPr/>
          <p:nvPr/>
        </p:nvSpPr>
        <p:spPr>
          <a:xfrm>
            <a:off x="7483450" y="2888130"/>
            <a:ext cx="597535" cy="597535"/>
          </a:xfrm>
          <a:custGeom>
            <a:avLst/>
            <a:gdLst/>
            <a:ahLst/>
            <a:cxnLst/>
            <a:rect l="l" t="t" r="r" b="b"/>
            <a:pathLst>
              <a:path w="597534" h="597535">
                <a:moveTo>
                  <a:pt x="298551" y="0"/>
                </a:moveTo>
                <a:lnTo>
                  <a:pt x="250125" y="3907"/>
                </a:lnTo>
                <a:lnTo>
                  <a:pt x="204186" y="15220"/>
                </a:lnTo>
                <a:lnTo>
                  <a:pt x="161350" y="33324"/>
                </a:lnTo>
                <a:lnTo>
                  <a:pt x="122231" y="57603"/>
                </a:lnTo>
                <a:lnTo>
                  <a:pt x="87444" y="87444"/>
                </a:lnTo>
                <a:lnTo>
                  <a:pt x="57603" y="122231"/>
                </a:lnTo>
                <a:lnTo>
                  <a:pt x="33324" y="161350"/>
                </a:lnTo>
                <a:lnTo>
                  <a:pt x="15220" y="204186"/>
                </a:lnTo>
                <a:lnTo>
                  <a:pt x="3907" y="250125"/>
                </a:lnTo>
                <a:lnTo>
                  <a:pt x="0" y="298551"/>
                </a:lnTo>
                <a:lnTo>
                  <a:pt x="3907" y="346981"/>
                </a:lnTo>
                <a:lnTo>
                  <a:pt x="15220" y="392922"/>
                </a:lnTo>
                <a:lnTo>
                  <a:pt x="33324" y="435760"/>
                </a:lnTo>
                <a:lnTo>
                  <a:pt x="57603" y="474881"/>
                </a:lnTo>
                <a:lnTo>
                  <a:pt x="87444" y="509670"/>
                </a:lnTo>
                <a:lnTo>
                  <a:pt x="122231" y="539511"/>
                </a:lnTo>
                <a:lnTo>
                  <a:pt x="161350" y="563791"/>
                </a:lnTo>
                <a:lnTo>
                  <a:pt x="204186" y="581895"/>
                </a:lnTo>
                <a:lnTo>
                  <a:pt x="250125" y="593208"/>
                </a:lnTo>
                <a:lnTo>
                  <a:pt x="298551" y="597115"/>
                </a:lnTo>
                <a:lnTo>
                  <a:pt x="346977" y="593208"/>
                </a:lnTo>
                <a:lnTo>
                  <a:pt x="392916" y="581895"/>
                </a:lnTo>
                <a:lnTo>
                  <a:pt x="435752" y="563791"/>
                </a:lnTo>
                <a:lnTo>
                  <a:pt x="474871" y="539511"/>
                </a:lnTo>
                <a:lnTo>
                  <a:pt x="509658" y="509670"/>
                </a:lnTo>
                <a:lnTo>
                  <a:pt x="539499" y="474881"/>
                </a:lnTo>
                <a:lnTo>
                  <a:pt x="563779" y="435760"/>
                </a:lnTo>
                <a:lnTo>
                  <a:pt x="581882" y="392922"/>
                </a:lnTo>
                <a:lnTo>
                  <a:pt x="593195" y="346981"/>
                </a:lnTo>
                <a:lnTo>
                  <a:pt x="597103" y="298551"/>
                </a:lnTo>
                <a:lnTo>
                  <a:pt x="593195" y="250125"/>
                </a:lnTo>
                <a:lnTo>
                  <a:pt x="581882" y="204186"/>
                </a:lnTo>
                <a:lnTo>
                  <a:pt x="563779" y="161350"/>
                </a:lnTo>
                <a:lnTo>
                  <a:pt x="539499" y="122231"/>
                </a:lnTo>
                <a:lnTo>
                  <a:pt x="509658" y="87444"/>
                </a:lnTo>
                <a:lnTo>
                  <a:pt x="474871" y="57603"/>
                </a:lnTo>
                <a:lnTo>
                  <a:pt x="435752" y="33324"/>
                </a:lnTo>
                <a:lnTo>
                  <a:pt x="392916" y="15220"/>
                </a:lnTo>
                <a:lnTo>
                  <a:pt x="346977" y="3907"/>
                </a:lnTo>
                <a:lnTo>
                  <a:pt x="298551" y="0"/>
                </a:lnTo>
                <a:close/>
              </a:path>
            </a:pathLst>
          </a:custGeom>
          <a:solidFill>
            <a:srgbClr val="004F79"/>
          </a:solidFill>
        </p:spPr>
        <p:txBody>
          <a:bodyPr wrap="square" lIns="0" tIns="0" rIns="0" bIns="0" rtlCol="0"/>
          <a:lstStyle/>
          <a:p>
            <a:pPr marL="0" marR="0" lvl="0" indent="0" defTabSz="914377"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txBox="1"/>
          <p:nvPr/>
        </p:nvSpPr>
        <p:spPr>
          <a:xfrm>
            <a:off x="8187432" y="2899663"/>
            <a:ext cx="1157605" cy="566822"/>
          </a:xfrm>
          <a:prstGeom prst="rect">
            <a:avLst/>
          </a:prstGeom>
        </p:spPr>
        <p:txBody>
          <a:bodyPr vert="horz" wrap="square" lIns="0" tIns="12700" rIns="0" bIns="0" rtlCol="0">
            <a:spAutoFit/>
          </a:bodyPr>
          <a:lstStyle/>
          <a:p>
            <a:pPr marL="12700" marR="5080" lvl="0" indent="0" defTabSz="914377" eaLnBrk="1" fontAlgn="auto" latinLnBrk="0" hangingPunct="1">
              <a:lnSpc>
                <a:spcPct val="100000"/>
              </a:lnSpc>
              <a:spcBef>
                <a:spcPts val="100"/>
              </a:spcBef>
              <a:spcAft>
                <a:spcPts val="0"/>
              </a:spcAft>
              <a:buClrTx/>
              <a:buSzTx/>
              <a:buFontTx/>
              <a:buNone/>
              <a:tabLst/>
              <a:defRPr/>
            </a:pPr>
            <a:r>
              <a:rPr kumimoji="0" sz="1200" b="1" i="0" u="none" strike="noStrike" kern="0" cap="none" spc="-35" normalizeH="0" baseline="0" noProof="0" dirty="0">
                <a:ln>
                  <a:noFill/>
                </a:ln>
                <a:solidFill>
                  <a:prstClr val="black">
                    <a:lumMod val="75000"/>
                    <a:lumOff val="25000"/>
                  </a:prstClr>
                </a:solidFill>
                <a:effectLst/>
                <a:uLnTx/>
                <a:uFillTx/>
                <a:latin typeface="AmplitudeTF"/>
                <a:cs typeface="AmplitudeTF"/>
              </a:rPr>
              <a:t>Understand</a:t>
            </a:r>
            <a:r>
              <a:rPr kumimoji="0" sz="1200" b="1" i="0" u="none" strike="noStrike" kern="0" cap="none" spc="-75"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25" normalizeH="0" baseline="0" noProof="0" dirty="0">
                <a:ln>
                  <a:noFill/>
                </a:ln>
                <a:solidFill>
                  <a:prstClr val="black">
                    <a:lumMod val="75000"/>
                    <a:lumOff val="25000"/>
                  </a:prstClr>
                </a:solidFill>
                <a:effectLst/>
                <a:uLnTx/>
                <a:uFillTx/>
                <a:latin typeface="AmplitudeTF"/>
                <a:cs typeface="AmplitudeTF"/>
              </a:rPr>
              <a:t>How </a:t>
            </a:r>
            <a:r>
              <a:rPr kumimoji="0" sz="1200" b="1" i="0" u="none" strike="noStrike" kern="0" cap="none" spc="-40" normalizeH="0" baseline="0" noProof="0" dirty="0">
                <a:ln>
                  <a:noFill/>
                </a:ln>
                <a:solidFill>
                  <a:prstClr val="black">
                    <a:lumMod val="75000"/>
                    <a:lumOff val="25000"/>
                  </a:prstClr>
                </a:solidFill>
                <a:effectLst/>
                <a:uLnTx/>
                <a:uFillTx/>
                <a:latin typeface="AmplitudeTF"/>
                <a:cs typeface="AmplitudeTF"/>
              </a:rPr>
              <a:t>Money</a:t>
            </a:r>
            <a:r>
              <a:rPr kumimoji="0" sz="1200" b="1" i="0" u="none" strike="noStrike" kern="0" cap="none" spc="-35"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51" normalizeH="0" baseline="0" noProof="0" dirty="0">
                <a:ln>
                  <a:noFill/>
                </a:ln>
                <a:solidFill>
                  <a:prstClr val="black">
                    <a:lumMod val="75000"/>
                    <a:lumOff val="25000"/>
                  </a:prstClr>
                </a:solidFill>
                <a:effectLst/>
                <a:uLnTx/>
                <a:uFillTx/>
                <a:latin typeface="AmplitudeTF"/>
                <a:cs typeface="AmplitudeTF"/>
              </a:rPr>
              <a:t>Leaves</a:t>
            </a:r>
            <a:r>
              <a:rPr kumimoji="0" sz="1200" b="1" i="0" u="none" strike="noStrike" kern="0" cap="none" spc="-31"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65" normalizeH="0" baseline="0" noProof="0" dirty="0">
                <a:ln>
                  <a:noFill/>
                </a:ln>
                <a:solidFill>
                  <a:prstClr val="black">
                    <a:lumMod val="75000"/>
                    <a:lumOff val="25000"/>
                  </a:prstClr>
                </a:solidFill>
                <a:effectLst/>
                <a:uLnTx/>
                <a:uFillTx/>
                <a:latin typeface="AmplitudeTF"/>
                <a:cs typeface="AmplitudeTF"/>
              </a:rPr>
              <a:t>Your </a:t>
            </a:r>
            <a:r>
              <a:rPr kumimoji="0" sz="1200" b="1" i="0" u="none" strike="noStrike" kern="0" cap="none" spc="-11" normalizeH="0" baseline="0" noProof="0" dirty="0">
                <a:ln>
                  <a:noFill/>
                </a:ln>
                <a:solidFill>
                  <a:prstClr val="black">
                    <a:lumMod val="75000"/>
                    <a:lumOff val="25000"/>
                  </a:prstClr>
                </a:solidFill>
                <a:effectLst/>
                <a:uLnTx/>
                <a:uFillTx/>
                <a:latin typeface="AmplitudeTF"/>
                <a:cs typeface="AmplitudeTF"/>
              </a:rPr>
              <a:t>Organization</a:t>
            </a:r>
            <a:endPar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endParaRPr>
          </a:p>
        </p:txBody>
      </p:sp>
      <p:sp>
        <p:nvSpPr>
          <p:cNvPr id="25" name="object 25"/>
          <p:cNvSpPr/>
          <p:nvPr/>
        </p:nvSpPr>
        <p:spPr>
          <a:xfrm>
            <a:off x="9684541" y="2877066"/>
            <a:ext cx="597535" cy="597535"/>
          </a:xfrm>
          <a:custGeom>
            <a:avLst/>
            <a:gdLst/>
            <a:ahLst/>
            <a:cxnLst/>
            <a:rect l="l" t="t" r="r" b="b"/>
            <a:pathLst>
              <a:path w="597534" h="597535">
                <a:moveTo>
                  <a:pt x="298551" y="0"/>
                </a:moveTo>
                <a:lnTo>
                  <a:pt x="250125" y="3907"/>
                </a:lnTo>
                <a:lnTo>
                  <a:pt x="204186" y="15220"/>
                </a:lnTo>
                <a:lnTo>
                  <a:pt x="161350" y="33324"/>
                </a:lnTo>
                <a:lnTo>
                  <a:pt x="122231" y="57604"/>
                </a:lnTo>
                <a:lnTo>
                  <a:pt x="87444" y="87445"/>
                </a:lnTo>
                <a:lnTo>
                  <a:pt x="57603" y="122234"/>
                </a:lnTo>
                <a:lnTo>
                  <a:pt x="33324" y="161354"/>
                </a:lnTo>
                <a:lnTo>
                  <a:pt x="15220" y="204193"/>
                </a:lnTo>
                <a:lnTo>
                  <a:pt x="3907" y="250134"/>
                </a:lnTo>
                <a:lnTo>
                  <a:pt x="0" y="298564"/>
                </a:lnTo>
                <a:lnTo>
                  <a:pt x="3907" y="346990"/>
                </a:lnTo>
                <a:lnTo>
                  <a:pt x="15220" y="392929"/>
                </a:lnTo>
                <a:lnTo>
                  <a:pt x="33324" y="435765"/>
                </a:lnTo>
                <a:lnTo>
                  <a:pt x="57603" y="474884"/>
                </a:lnTo>
                <a:lnTo>
                  <a:pt x="87444" y="509671"/>
                </a:lnTo>
                <a:lnTo>
                  <a:pt x="122231" y="539512"/>
                </a:lnTo>
                <a:lnTo>
                  <a:pt x="161350" y="563791"/>
                </a:lnTo>
                <a:lnTo>
                  <a:pt x="204186" y="581895"/>
                </a:lnTo>
                <a:lnTo>
                  <a:pt x="250125" y="593208"/>
                </a:lnTo>
                <a:lnTo>
                  <a:pt x="298551" y="597115"/>
                </a:lnTo>
                <a:lnTo>
                  <a:pt x="346977" y="593208"/>
                </a:lnTo>
                <a:lnTo>
                  <a:pt x="392916" y="581895"/>
                </a:lnTo>
                <a:lnTo>
                  <a:pt x="435752" y="563791"/>
                </a:lnTo>
                <a:lnTo>
                  <a:pt x="474871" y="539512"/>
                </a:lnTo>
                <a:lnTo>
                  <a:pt x="509658" y="509671"/>
                </a:lnTo>
                <a:lnTo>
                  <a:pt x="539499" y="474884"/>
                </a:lnTo>
                <a:lnTo>
                  <a:pt x="563779" y="435765"/>
                </a:lnTo>
                <a:lnTo>
                  <a:pt x="581882" y="392929"/>
                </a:lnTo>
                <a:lnTo>
                  <a:pt x="593195" y="346990"/>
                </a:lnTo>
                <a:lnTo>
                  <a:pt x="597103" y="298564"/>
                </a:lnTo>
                <a:lnTo>
                  <a:pt x="593195" y="250134"/>
                </a:lnTo>
                <a:lnTo>
                  <a:pt x="581882" y="204193"/>
                </a:lnTo>
                <a:lnTo>
                  <a:pt x="563779" y="161354"/>
                </a:lnTo>
                <a:lnTo>
                  <a:pt x="539499" y="122234"/>
                </a:lnTo>
                <a:lnTo>
                  <a:pt x="509658" y="87445"/>
                </a:lnTo>
                <a:lnTo>
                  <a:pt x="474871" y="57604"/>
                </a:lnTo>
                <a:lnTo>
                  <a:pt x="435752" y="33324"/>
                </a:lnTo>
                <a:lnTo>
                  <a:pt x="392916" y="15220"/>
                </a:lnTo>
                <a:lnTo>
                  <a:pt x="346977" y="3907"/>
                </a:lnTo>
                <a:lnTo>
                  <a:pt x="298551" y="0"/>
                </a:lnTo>
                <a:close/>
              </a:path>
            </a:pathLst>
          </a:custGeom>
          <a:solidFill>
            <a:srgbClr val="468FBE"/>
          </a:solidFill>
        </p:spPr>
        <p:txBody>
          <a:bodyPr wrap="square" lIns="0" tIns="0" rIns="0" bIns="0" rtlCol="0"/>
          <a:lstStyle/>
          <a:p>
            <a:pPr marL="0" marR="0" lvl="0" indent="0" defTabSz="914377"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txBox="1"/>
          <p:nvPr/>
        </p:nvSpPr>
        <p:spPr>
          <a:xfrm>
            <a:off x="10388520" y="2888601"/>
            <a:ext cx="853440" cy="566822"/>
          </a:xfrm>
          <a:prstGeom prst="rect">
            <a:avLst/>
          </a:prstGeom>
        </p:spPr>
        <p:txBody>
          <a:bodyPr vert="horz" wrap="square" lIns="0" tIns="12700" rIns="0" bIns="0" rtlCol="0">
            <a:spAutoFit/>
          </a:bodyPr>
          <a:lstStyle/>
          <a:p>
            <a:pPr marL="12700" marR="5080" lvl="0" indent="0" defTabSz="914377" eaLnBrk="1" fontAlgn="auto" latinLnBrk="0" hangingPunct="1">
              <a:lnSpc>
                <a:spcPct val="100000"/>
              </a:lnSpc>
              <a:spcBef>
                <a:spcPts val="100"/>
              </a:spcBef>
              <a:spcAft>
                <a:spcPts val="0"/>
              </a:spcAft>
              <a:buClrTx/>
              <a:buSzTx/>
              <a:buFontTx/>
              <a:buNone/>
              <a:tabLst/>
              <a:defRPr/>
            </a:pPr>
            <a:r>
              <a:rPr kumimoji="0" sz="1200" b="1" i="0" u="none" strike="noStrike" kern="0" cap="none" spc="-31" normalizeH="0" baseline="0" noProof="0" dirty="0">
                <a:ln>
                  <a:noFill/>
                </a:ln>
                <a:solidFill>
                  <a:prstClr val="black">
                    <a:lumMod val="75000"/>
                    <a:lumOff val="25000"/>
                  </a:prstClr>
                </a:solidFill>
                <a:effectLst/>
                <a:uLnTx/>
                <a:uFillTx/>
                <a:latin typeface="AmplitudeTF"/>
                <a:cs typeface="AmplitudeTF"/>
              </a:rPr>
              <a:t>Plan</a:t>
            </a:r>
            <a:r>
              <a:rPr kumimoji="0" sz="1200" b="1" i="0" u="none" strike="noStrike" kern="0" cap="none" spc="-65"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35" normalizeH="0" baseline="0" noProof="0" dirty="0">
                <a:ln>
                  <a:noFill/>
                </a:ln>
                <a:solidFill>
                  <a:prstClr val="black">
                    <a:lumMod val="75000"/>
                    <a:lumOff val="25000"/>
                  </a:prstClr>
                </a:solidFill>
                <a:effectLst/>
                <a:uLnTx/>
                <a:uFillTx/>
                <a:latin typeface="AmplitudeTF"/>
                <a:cs typeface="AmplitudeTF"/>
              </a:rPr>
              <a:t>for</a:t>
            </a:r>
            <a:r>
              <a:rPr kumimoji="0" sz="1200" b="1" i="0" u="none" strike="noStrike" kern="0" cap="none" spc="-65"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25" normalizeH="0" baseline="0" noProof="0" dirty="0">
                <a:ln>
                  <a:noFill/>
                </a:ln>
                <a:solidFill>
                  <a:prstClr val="black">
                    <a:lumMod val="75000"/>
                    <a:lumOff val="25000"/>
                  </a:prstClr>
                </a:solidFill>
                <a:effectLst/>
                <a:uLnTx/>
                <a:uFillTx/>
                <a:latin typeface="AmplitudeTF"/>
                <a:cs typeface="AmplitudeTF"/>
              </a:rPr>
              <a:t>and </a:t>
            </a:r>
            <a:r>
              <a:rPr kumimoji="0" sz="1200" b="1" i="0" u="none" strike="noStrike" kern="0" cap="none" spc="-55" normalizeH="0" baseline="0" noProof="0" dirty="0">
                <a:ln>
                  <a:noFill/>
                </a:ln>
                <a:solidFill>
                  <a:prstClr val="black">
                    <a:lumMod val="75000"/>
                    <a:lumOff val="25000"/>
                  </a:prstClr>
                </a:solidFill>
                <a:effectLst/>
                <a:uLnTx/>
                <a:uFillTx/>
                <a:latin typeface="AmplitudeTF"/>
                <a:cs typeface="AmplitudeTF"/>
              </a:rPr>
              <a:t>Test</a:t>
            </a:r>
            <a:r>
              <a:rPr kumimoji="0" sz="1200" b="1" i="0" u="none" strike="noStrike" kern="0" cap="none" spc="-45" normalizeH="0" baseline="0" noProof="0" dirty="0">
                <a:ln>
                  <a:noFill/>
                </a:ln>
                <a:solidFill>
                  <a:prstClr val="black">
                    <a:lumMod val="75000"/>
                    <a:lumOff val="25000"/>
                  </a:prstClr>
                </a:solidFill>
                <a:effectLst/>
                <a:uLnTx/>
                <a:uFillTx/>
                <a:latin typeface="AmplitudeTF"/>
                <a:cs typeface="AmplitudeTF"/>
              </a:rPr>
              <a:t> </a:t>
            </a:r>
            <a:r>
              <a:rPr kumimoji="0" sz="1200" b="1" i="0" u="none" strike="noStrike" kern="0" cap="none" spc="-25" normalizeH="0" baseline="0" noProof="0" dirty="0">
                <a:ln>
                  <a:noFill/>
                </a:ln>
                <a:solidFill>
                  <a:prstClr val="black">
                    <a:lumMod val="75000"/>
                    <a:lumOff val="25000"/>
                  </a:prstClr>
                </a:solidFill>
                <a:effectLst/>
                <a:uLnTx/>
                <a:uFillTx/>
                <a:latin typeface="AmplitudeTF"/>
                <a:cs typeface="AmplitudeTF"/>
              </a:rPr>
              <a:t>Payment </a:t>
            </a:r>
            <a:r>
              <a:rPr kumimoji="0" sz="1200" b="1" i="0" u="none" strike="noStrike" kern="0" cap="none" spc="-51" normalizeH="0" baseline="0" noProof="0" dirty="0">
                <a:ln>
                  <a:noFill/>
                </a:ln>
                <a:solidFill>
                  <a:prstClr val="black">
                    <a:lumMod val="75000"/>
                    <a:lumOff val="25000"/>
                  </a:prstClr>
                </a:solidFill>
                <a:effectLst/>
                <a:uLnTx/>
                <a:uFillTx/>
                <a:latin typeface="AmplitudeTF"/>
                <a:cs typeface="AmplitudeTF"/>
              </a:rPr>
              <a:t>Contingencies</a:t>
            </a:r>
            <a:endParaRPr kumimoji="0" sz="1200" b="0" i="0" u="none" strike="noStrike" kern="0" cap="none" spc="0" normalizeH="0" baseline="0" noProof="0" dirty="0">
              <a:ln>
                <a:noFill/>
              </a:ln>
              <a:solidFill>
                <a:prstClr val="black">
                  <a:lumMod val="75000"/>
                  <a:lumOff val="25000"/>
                </a:prstClr>
              </a:solidFill>
              <a:effectLst/>
              <a:uLnTx/>
              <a:uFillTx/>
              <a:latin typeface="AmplitudeTF"/>
              <a:cs typeface="AmplitudeTF"/>
            </a:endParaRPr>
          </a:p>
        </p:txBody>
      </p:sp>
      <p:sp>
        <p:nvSpPr>
          <p:cNvPr id="27" name="object 27"/>
          <p:cNvSpPr/>
          <p:nvPr/>
        </p:nvSpPr>
        <p:spPr>
          <a:xfrm>
            <a:off x="813817" y="570483"/>
            <a:ext cx="11375391" cy="45720"/>
          </a:xfrm>
          <a:custGeom>
            <a:avLst/>
            <a:gdLst/>
            <a:ahLst/>
            <a:cxnLst/>
            <a:rect l="l" t="t" r="r" b="b"/>
            <a:pathLst>
              <a:path w="11375390" h="45720">
                <a:moveTo>
                  <a:pt x="11375136" y="0"/>
                </a:moveTo>
                <a:lnTo>
                  <a:pt x="0" y="0"/>
                </a:lnTo>
                <a:lnTo>
                  <a:pt x="0" y="45720"/>
                </a:lnTo>
                <a:lnTo>
                  <a:pt x="11375136" y="45720"/>
                </a:lnTo>
                <a:lnTo>
                  <a:pt x="11375136" y="0"/>
                </a:lnTo>
                <a:close/>
              </a:path>
            </a:pathLst>
          </a:custGeom>
          <a:solidFill>
            <a:srgbClr val="00467A"/>
          </a:solidFill>
        </p:spPr>
        <p:txBody>
          <a:bodyPr wrap="square" lIns="0" tIns="0" rIns="0" bIns="0" rtlCol="0"/>
          <a:lstStyle/>
          <a:p>
            <a:pPr marL="0" marR="0" lvl="0" indent="0" defTabSz="914377"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Freeform 247">
            <a:extLst>
              <a:ext uri="{FF2B5EF4-FFF2-40B4-BE49-F238E27FC236}">
                <a16:creationId xmlns:a16="http://schemas.microsoft.com/office/drawing/2014/main" id="{CC4A01C2-ED3A-CA88-49B1-A76CD1FDC4B0}"/>
              </a:ext>
            </a:extLst>
          </p:cNvPr>
          <p:cNvSpPr>
            <a:spLocks noEditPoints="1"/>
          </p:cNvSpPr>
          <p:nvPr/>
        </p:nvSpPr>
        <p:spPr bwMode="auto">
          <a:xfrm>
            <a:off x="896329" y="1843745"/>
            <a:ext cx="367423" cy="318987"/>
          </a:xfrm>
          <a:custGeom>
            <a:avLst/>
            <a:gdLst>
              <a:gd name="T0" fmla="*/ 36 w 97"/>
              <a:gd name="T1" fmla="*/ 72 h 96"/>
              <a:gd name="T2" fmla="*/ 59 w 97"/>
              <a:gd name="T3" fmla="*/ 64 h 96"/>
              <a:gd name="T4" fmla="*/ 89 w 97"/>
              <a:gd name="T5" fmla="*/ 95 h 96"/>
              <a:gd name="T6" fmla="*/ 92 w 97"/>
              <a:gd name="T7" fmla="*/ 96 h 96"/>
              <a:gd name="T8" fmla="*/ 95 w 97"/>
              <a:gd name="T9" fmla="*/ 95 h 96"/>
              <a:gd name="T10" fmla="*/ 95 w 97"/>
              <a:gd name="T11" fmla="*/ 89 h 96"/>
              <a:gd name="T12" fmla="*/ 64 w 97"/>
              <a:gd name="T13" fmla="*/ 58 h 96"/>
              <a:gd name="T14" fmla="*/ 72 w 97"/>
              <a:gd name="T15" fmla="*/ 36 h 96"/>
              <a:gd name="T16" fmla="*/ 36 w 97"/>
              <a:gd name="T17" fmla="*/ 0 h 96"/>
              <a:gd name="T18" fmla="*/ 0 w 97"/>
              <a:gd name="T19" fmla="*/ 36 h 96"/>
              <a:gd name="T20" fmla="*/ 36 w 97"/>
              <a:gd name="T21" fmla="*/ 72 h 96"/>
              <a:gd name="T22" fmla="*/ 36 w 97"/>
              <a:gd name="T23" fmla="*/ 8 h 96"/>
              <a:gd name="T24" fmla="*/ 64 w 97"/>
              <a:gd name="T25" fmla="*/ 36 h 96"/>
              <a:gd name="T26" fmla="*/ 36 w 97"/>
              <a:gd name="T27" fmla="*/ 64 h 96"/>
              <a:gd name="T28" fmla="*/ 8 w 97"/>
              <a:gd name="T29" fmla="*/ 36 h 96"/>
              <a:gd name="T30" fmla="*/ 36 w 97"/>
              <a:gd name="T3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96">
                <a:moveTo>
                  <a:pt x="36" y="72"/>
                </a:moveTo>
                <a:cubicBezTo>
                  <a:pt x="45" y="72"/>
                  <a:pt x="52" y="69"/>
                  <a:pt x="59" y="64"/>
                </a:cubicBezTo>
                <a:cubicBezTo>
                  <a:pt x="89" y="95"/>
                  <a:pt x="89" y="95"/>
                  <a:pt x="89" y="95"/>
                </a:cubicBezTo>
                <a:cubicBezTo>
                  <a:pt x="90" y="96"/>
                  <a:pt x="91" y="96"/>
                  <a:pt x="92" y="96"/>
                </a:cubicBezTo>
                <a:cubicBezTo>
                  <a:pt x="93" y="96"/>
                  <a:pt x="94" y="96"/>
                  <a:pt x="95" y="95"/>
                </a:cubicBezTo>
                <a:cubicBezTo>
                  <a:pt x="97" y="93"/>
                  <a:pt x="97" y="91"/>
                  <a:pt x="95" y="89"/>
                </a:cubicBezTo>
                <a:cubicBezTo>
                  <a:pt x="64" y="58"/>
                  <a:pt x="64" y="58"/>
                  <a:pt x="64" y="58"/>
                </a:cubicBezTo>
                <a:cubicBezTo>
                  <a:pt x="69" y="52"/>
                  <a:pt x="72" y="44"/>
                  <a:pt x="72" y="36"/>
                </a:cubicBezTo>
                <a:cubicBezTo>
                  <a:pt x="72" y="16"/>
                  <a:pt x="56" y="0"/>
                  <a:pt x="36" y="0"/>
                </a:cubicBezTo>
                <a:cubicBezTo>
                  <a:pt x="16" y="0"/>
                  <a:pt x="0" y="16"/>
                  <a:pt x="0" y="36"/>
                </a:cubicBezTo>
                <a:cubicBezTo>
                  <a:pt x="0" y="56"/>
                  <a:pt x="16" y="72"/>
                  <a:pt x="36" y="72"/>
                </a:cubicBezTo>
                <a:close/>
                <a:moveTo>
                  <a:pt x="36" y="8"/>
                </a:moveTo>
                <a:cubicBezTo>
                  <a:pt x="52" y="8"/>
                  <a:pt x="64" y="21"/>
                  <a:pt x="64" y="36"/>
                </a:cubicBezTo>
                <a:cubicBezTo>
                  <a:pt x="64" y="51"/>
                  <a:pt x="52" y="64"/>
                  <a:pt x="36" y="64"/>
                </a:cubicBezTo>
                <a:cubicBezTo>
                  <a:pt x="21" y="64"/>
                  <a:pt x="8" y="51"/>
                  <a:pt x="8" y="36"/>
                </a:cubicBezTo>
                <a:cubicBezTo>
                  <a:pt x="8" y="21"/>
                  <a:pt x="21" y="8"/>
                  <a:pt x="36" y="8"/>
                </a:cubicBezTo>
                <a:close/>
              </a:path>
            </a:pathLst>
          </a:custGeom>
          <a:solidFill>
            <a:schemeClr val="bg1"/>
          </a:solidFill>
          <a:ln>
            <a:noFill/>
          </a:ln>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grpSp>
        <p:nvGrpSpPr>
          <p:cNvPr id="29" name="Group 28">
            <a:extLst>
              <a:ext uri="{FF2B5EF4-FFF2-40B4-BE49-F238E27FC236}">
                <a16:creationId xmlns:a16="http://schemas.microsoft.com/office/drawing/2014/main" id="{FFA9FB63-D616-DC11-2426-2ABFF3989169}"/>
              </a:ext>
            </a:extLst>
          </p:cNvPr>
          <p:cNvGrpSpPr>
            <a:grpSpLocks noChangeAspect="1"/>
          </p:cNvGrpSpPr>
          <p:nvPr/>
        </p:nvGrpSpPr>
        <p:grpSpPr>
          <a:xfrm>
            <a:off x="943425" y="2966870"/>
            <a:ext cx="338328" cy="341463"/>
            <a:chOff x="902795" y="2154745"/>
            <a:chExt cx="403428" cy="341462"/>
          </a:xfrm>
        </p:grpSpPr>
        <p:sp>
          <p:nvSpPr>
            <p:cNvPr id="30" name="Freeform 347">
              <a:extLst>
                <a:ext uri="{FF2B5EF4-FFF2-40B4-BE49-F238E27FC236}">
                  <a16:creationId xmlns:a16="http://schemas.microsoft.com/office/drawing/2014/main" id="{6514DC75-CC23-F636-9D8B-6BC90AB2468B}"/>
                </a:ext>
              </a:extLst>
            </p:cNvPr>
            <p:cNvSpPr>
              <a:spLocks/>
            </p:cNvSpPr>
            <p:nvPr/>
          </p:nvSpPr>
          <p:spPr bwMode="auto">
            <a:xfrm>
              <a:off x="936107" y="2439819"/>
              <a:ext cx="336807" cy="12531"/>
            </a:xfrm>
            <a:custGeom>
              <a:avLst/>
              <a:gdLst>
                <a:gd name="T0" fmla="*/ 0 w 80"/>
                <a:gd name="T1" fmla="*/ 2 h 4"/>
                <a:gd name="T2" fmla="*/ 0 w 80"/>
                <a:gd name="T3" fmla="*/ 2 h 4"/>
                <a:gd name="T4" fmla="*/ 2 w 80"/>
                <a:gd name="T5" fmla="*/ 4 h 4"/>
                <a:gd name="T6" fmla="*/ 78 w 80"/>
                <a:gd name="T7" fmla="*/ 4 h 4"/>
                <a:gd name="T8" fmla="*/ 80 w 80"/>
                <a:gd name="T9" fmla="*/ 2 h 4"/>
                <a:gd name="T10" fmla="*/ 80 w 80"/>
                <a:gd name="T11" fmla="*/ 2 h 4"/>
                <a:gd name="T12" fmla="*/ 78 w 80"/>
                <a:gd name="T13" fmla="*/ 0 h 4"/>
                <a:gd name="T14" fmla="*/ 2 w 80"/>
                <a:gd name="T15" fmla="*/ 0 h 4"/>
                <a:gd name="T16" fmla="*/ 0 w 80"/>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4">
                  <a:moveTo>
                    <a:pt x="0" y="2"/>
                  </a:moveTo>
                  <a:cubicBezTo>
                    <a:pt x="0" y="2"/>
                    <a:pt x="0" y="2"/>
                    <a:pt x="0" y="2"/>
                  </a:cubicBezTo>
                  <a:cubicBezTo>
                    <a:pt x="0" y="3"/>
                    <a:pt x="1" y="4"/>
                    <a:pt x="2" y="4"/>
                  </a:cubicBezTo>
                  <a:cubicBezTo>
                    <a:pt x="78" y="4"/>
                    <a:pt x="78" y="4"/>
                    <a:pt x="78" y="4"/>
                  </a:cubicBezTo>
                  <a:cubicBezTo>
                    <a:pt x="79" y="4"/>
                    <a:pt x="80" y="3"/>
                    <a:pt x="80" y="2"/>
                  </a:cubicBezTo>
                  <a:cubicBezTo>
                    <a:pt x="80" y="2"/>
                    <a:pt x="80" y="2"/>
                    <a:pt x="80" y="2"/>
                  </a:cubicBezTo>
                  <a:cubicBezTo>
                    <a:pt x="80" y="1"/>
                    <a:pt x="79" y="0"/>
                    <a:pt x="78" y="0"/>
                  </a:cubicBezTo>
                  <a:cubicBezTo>
                    <a:pt x="2" y="0"/>
                    <a:pt x="2" y="0"/>
                    <a:pt x="2" y="0"/>
                  </a:cubicBezTo>
                  <a:cubicBezTo>
                    <a:pt x="1" y="0"/>
                    <a:pt x="0" y="1"/>
                    <a:pt x="0"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sp>
          <p:nvSpPr>
            <p:cNvPr id="31" name="Freeform 348">
              <a:extLst>
                <a:ext uri="{FF2B5EF4-FFF2-40B4-BE49-F238E27FC236}">
                  <a16:creationId xmlns:a16="http://schemas.microsoft.com/office/drawing/2014/main" id="{A47E24D0-F556-6E96-3259-470C2C2AD35A}"/>
                </a:ext>
              </a:extLst>
            </p:cNvPr>
            <p:cNvSpPr>
              <a:spLocks/>
            </p:cNvSpPr>
            <p:nvPr/>
          </p:nvSpPr>
          <p:spPr bwMode="auto">
            <a:xfrm>
              <a:off x="954611" y="2298848"/>
              <a:ext cx="48116" cy="125307"/>
            </a:xfrm>
            <a:custGeom>
              <a:avLst/>
              <a:gdLst>
                <a:gd name="T0" fmla="*/ 10 w 12"/>
                <a:gd name="T1" fmla="*/ 36 h 36"/>
                <a:gd name="T2" fmla="*/ 12 w 12"/>
                <a:gd name="T3" fmla="*/ 34 h 36"/>
                <a:gd name="T4" fmla="*/ 12 w 12"/>
                <a:gd name="T5" fmla="*/ 2 h 36"/>
                <a:gd name="T6" fmla="*/ 10 w 12"/>
                <a:gd name="T7" fmla="*/ 0 h 36"/>
                <a:gd name="T8" fmla="*/ 2 w 12"/>
                <a:gd name="T9" fmla="*/ 0 h 36"/>
                <a:gd name="T10" fmla="*/ 0 w 12"/>
                <a:gd name="T11" fmla="*/ 2 h 36"/>
                <a:gd name="T12" fmla="*/ 0 w 12"/>
                <a:gd name="T13" fmla="*/ 34 h 36"/>
                <a:gd name="T14" fmla="*/ 2 w 12"/>
                <a:gd name="T15" fmla="*/ 36 h 36"/>
                <a:gd name="T16" fmla="*/ 10 w 1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6">
                  <a:moveTo>
                    <a:pt x="10" y="36"/>
                  </a:moveTo>
                  <a:cubicBezTo>
                    <a:pt x="11" y="36"/>
                    <a:pt x="12" y="35"/>
                    <a:pt x="12" y="34"/>
                  </a:cubicBezTo>
                  <a:cubicBezTo>
                    <a:pt x="12" y="2"/>
                    <a:pt x="12" y="2"/>
                    <a:pt x="12" y="2"/>
                  </a:cubicBezTo>
                  <a:cubicBezTo>
                    <a:pt x="12" y="1"/>
                    <a:pt x="11" y="0"/>
                    <a:pt x="10" y="0"/>
                  </a:cubicBezTo>
                  <a:cubicBezTo>
                    <a:pt x="2" y="0"/>
                    <a:pt x="2" y="0"/>
                    <a:pt x="2" y="0"/>
                  </a:cubicBezTo>
                  <a:cubicBezTo>
                    <a:pt x="1" y="0"/>
                    <a:pt x="0" y="1"/>
                    <a:pt x="0" y="2"/>
                  </a:cubicBezTo>
                  <a:cubicBezTo>
                    <a:pt x="0" y="34"/>
                    <a:pt x="0" y="34"/>
                    <a:pt x="0" y="34"/>
                  </a:cubicBezTo>
                  <a:cubicBezTo>
                    <a:pt x="0" y="35"/>
                    <a:pt x="1" y="36"/>
                    <a:pt x="2" y="36"/>
                  </a:cubicBezTo>
                  <a:lnTo>
                    <a:pt x="10"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sp>
          <p:nvSpPr>
            <p:cNvPr id="32" name="Freeform 349">
              <a:extLst>
                <a:ext uri="{FF2B5EF4-FFF2-40B4-BE49-F238E27FC236}">
                  <a16:creationId xmlns:a16="http://schemas.microsoft.com/office/drawing/2014/main" id="{56FE2C34-AEDF-D0DC-6A4E-159324F7DE86}"/>
                </a:ext>
              </a:extLst>
            </p:cNvPr>
            <p:cNvSpPr>
              <a:spLocks/>
            </p:cNvSpPr>
            <p:nvPr/>
          </p:nvSpPr>
          <p:spPr bwMode="auto">
            <a:xfrm>
              <a:off x="1036037" y="2298848"/>
              <a:ext cx="51816" cy="125307"/>
            </a:xfrm>
            <a:custGeom>
              <a:avLst/>
              <a:gdLst>
                <a:gd name="T0" fmla="*/ 10 w 12"/>
                <a:gd name="T1" fmla="*/ 36 h 36"/>
                <a:gd name="T2" fmla="*/ 12 w 12"/>
                <a:gd name="T3" fmla="*/ 34 h 36"/>
                <a:gd name="T4" fmla="*/ 12 w 12"/>
                <a:gd name="T5" fmla="*/ 2 h 36"/>
                <a:gd name="T6" fmla="*/ 10 w 12"/>
                <a:gd name="T7" fmla="*/ 0 h 36"/>
                <a:gd name="T8" fmla="*/ 2 w 12"/>
                <a:gd name="T9" fmla="*/ 0 h 36"/>
                <a:gd name="T10" fmla="*/ 0 w 12"/>
                <a:gd name="T11" fmla="*/ 2 h 36"/>
                <a:gd name="T12" fmla="*/ 0 w 12"/>
                <a:gd name="T13" fmla="*/ 34 h 36"/>
                <a:gd name="T14" fmla="*/ 2 w 12"/>
                <a:gd name="T15" fmla="*/ 36 h 36"/>
                <a:gd name="T16" fmla="*/ 10 w 1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6">
                  <a:moveTo>
                    <a:pt x="10" y="36"/>
                  </a:moveTo>
                  <a:cubicBezTo>
                    <a:pt x="11" y="36"/>
                    <a:pt x="12" y="35"/>
                    <a:pt x="12" y="34"/>
                  </a:cubicBezTo>
                  <a:cubicBezTo>
                    <a:pt x="12" y="2"/>
                    <a:pt x="12" y="2"/>
                    <a:pt x="12" y="2"/>
                  </a:cubicBezTo>
                  <a:cubicBezTo>
                    <a:pt x="12" y="1"/>
                    <a:pt x="11" y="0"/>
                    <a:pt x="10" y="0"/>
                  </a:cubicBezTo>
                  <a:cubicBezTo>
                    <a:pt x="2" y="0"/>
                    <a:pt x="2" y="0"/>
                    <a:pt x="2" y="0"/>
                  </a:cubicBezTo>
                  <a:cubicBezTo>
                    <a:pt x="1" y="0"/>
                    <a:pt x="0" y="1"/>
                    <a:pt x="0" y="2"/>
                  </a:cubicBezTo>
                  <a:cubicBezTo>
                    <a:pt x="0" y="34"/>
                    <a:pt x="0" y="34"/>
                    <a:pt x="0" y="34"/>
                  </a:cubicBezTo>
                  <a:cubicBezTo>
                    <a:pt x="0" y="35"/>
                    <a:pt x="1" y="36"/>
                    <a:pt x="2" y="36"/>
                  </a:cubicBezTo>
                  <a:lnTo>
                    <a:pt x="10"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sp>
          <p:nvSpPr>
            <p:cNvPr id="33" name="Freeform 350">
              <a:extLst>
                <a:ext uri="{FF2B5EF4-FFF2-40B4-BE49-F238E27FC236}">
                  <a16:creationId xmlns:a16="http://schemas.microsoft.com/office/drawing/2014/main" id="{F8F98C50-7D09-FDDA-905D-521039DD0A67}"/>
                </a:ext>
              </a:extLst>
            </p:cNvPr>
            <p:cNvSpPr>
              <a:spLocks/>
            </p:cNvSpPr>
            <p:nvPr/>
          </p:nvSpPr>
          <p:spPr bwMode="auto">
            <a:xfrm>
              <a:off x="1121165" y="2298848"/>
              <a:ext cx="48116" cy="125307"/>
            </a:xfrm>
            <a:custGeom>
              <a:avLst/>
              <a:gdLst>
                <a:gd name="T0" fmla="*/ 10 w 12"/>
                <a:gd name="T1" fmla="*/ 36 h 36"/>
                <a:gd name="T2" fmla="*/ 12 w 12"/>
                <a:gd name="T3" fmla="*/ 34 h 36"/>
                <a:gd name="T4" fmla="*/ 12 w 12"/>
                <a:gd name="T5" fmla="*/ 2 h 36"/>
                <a:gd name="T6" fmla="*/ 10 w 12"/>
                <a:gd name="T7" fmla="*/ 0 h 36"/>
                <a:gd name="T8" fmla="*/ 2 w 12"/>
                <a:gd name="T9" fmla="*/ 0 h 36"/>
                <a:gd name="T10" fmla="*/ 0 w 12"/>
                <a:gd name="T11" fmla="*/ 2 h 36"/>
                <a:gd name="T12" fmla="*/ 0 w 12"/>
                <a:gd name="T13" fmla="*/ 34 h 36"/>
                <a:gd name="T14" fmla="*/ 2 w 12"/>
                <a:gd name="T15" fmla="*/ 36 h 36"/>
                <a:gd name="T16" fmla="*/ 10 w 1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6">
                  <a:moveTo>
                    <a:pt x="10" y="36"/>
                  </a:moveTo>
                  <a:cubicBezTo>
                    <a:pt x="11" y="36"/>
                    <a:pt x="12" y="35"/>
                    <a:pt x="12" y="34"/>
                  </a:cubicBezTo>
                  <a:cubicBezTo>
                    <a:pt x="12" y="2"/>
                    <a:pt x="12" y="2"/>
                    <a:pt x="12" y="2"/>
                  </a:cubicBezTo>
                  <a:cubicBezTo>
                    <a:pt x="12" y="1"/>
                    <a:pt x="11" y="0"/>
                    <a:pt x="10" y="0"/>
                  </a:cubicBezTo>
                  <a:cubicBezTo>
                    <a:pt x="2" y="0"/>
                    <a:pt x="2" y="0"/>
                    <a:pt x="2" y="0"/>
                  </a:cubicBezTo>
                  <a:cubicBezTo>
                    <a:pt x="1" y="0"/>
                    <a:pt x="0" y="1"/>
                    <a:pt x="0" y="2"/>
                  </a:cubicBezTo>
                  <a:cubicBezTo>
                    <a:pt x="0" y="34"/>
                    <a:pt x="0" y="34"/>
                    <a:pt x="0" y="34"/>
                  </a:cubicBezTo>
                  <a:cubicBezTo>
                    <a:pt x="0" y="35"/>
                    <a:pt x="1" y="36"/>
                    <a:pt x="2" y="36"/>
                  </a:cubicBezTo>
                  <a:lnTo>
                    <a:pt x="10"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sp>
          <p:nvSpPr>
            <p:cNvPr id="34" name="Freeform 351">
              <a:extLst>
                <a:ext uri="{FF2B5EF4-FFF2-40B4-BE49-F238E27FC236}">
                  <a16:creationId xmlns:a16="http://schemas.microsoft.com/office/drawing/2014/main" id="{DF6524B4-EDB0-024D-44E2-C4C1311A8F72}"/>
                </a:ext>
              </a:extLst>
            </p:cNvPr>
            <p:cNvSpPr>
              <a:spLocks/>
            </p:cNvSpPr>
            <p:nvPr/>
          </p:nvSpPr>
          <p:spPr bwMode="auto">
            <a:xfrm>
              <a:off x="1202590" y="2298848"/>
              <a:ext cx="51816" cy="125307"/>
            </a:xfrm>
            <a:custGeom>
              <a:avLst/>
              <a:gdLst>
                <a:gd name="T0" fmla="*/ 10 w 12"/>
                <a:gd name="T1" fmla="*/ 36 h 36"/>
                <a:gd name="T2" fmla="*/ 12 w 12"/>
                <a:gd name="T3" fmla="*/ 34 h 36"/>
                <a:gd name="T4" fmla="*/ 12 w 12"/>
                <a:gd name="T5" fmla="*/ 2 h 36"/>
                <a:gd name="T6" fmla="*/ 10 w 12"/>
                <a:gd name="T7" fmla="*/ 0 h 36"/>
                <a:gd name="T8" fmla="*/ 2 w 12"/>
                <a:gd name="T9" fmla="*/ 0 h 36"/>
                <a:gd name="T10" fmla="*/ 0 w 12"/>
                <a:gd name="T11" fmla="*/ 2 h 36"/>
                <a:gd name="T12" fmla="*/ 0 w 12"/>
                <a:gd name="T13" fmla="*/ 34 h 36"/>
                <a:gd name="T14" fmla="*/ 2 w 12"/>
                <a:gd name="T15" fmla="*/ 36 h 36"/>
                <a:gd name="T16" fmla="*/ 10 w 1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6">
                  <a:moveTo>
                    <a:pt x="10" y="36"/>
                  </a:moveTo>
                  <a:cubicBezTo>
                    <a:pt x="11" y="36"/>
                    <a:pt x="12" y="35"/>
                    <a:pt x="12" y="34"/>
                  </a:cubicBezTo>
                  <a:cubicBezTo>
                    <a:pt x="12" y="2"/>
                    <a:pt x="12" y="2"/>
                    <a:pt x="12" y="2"/>
                  </a:cubicBezTo>
                  <a:cubicBezTo>
                    <a:pt x="12" y="1"/>
                    <a:pt x="11" y="0"/>
                    <a:pt x="10" y="0"/>
                  </a:cubicBezTo>
                  <a:cubicBezTo>
                    <a:pt x="2" y="0"/>
                    <a:pt x="2" y="0"/>
                    <a:pt x="2" y="0"/>
                  </a:cubicBezTo>
                  <a:cubicBezTo>
                    <a:pt x="1" y="0"/>
                    <a:pt x="0" y="1"/>
                    <a:pt x="0" y="2"/>
                  </a:cubicBezTo>
                  <a:cubicBezTo>
                    <a:pt x="0" y="34"/>
                    <a:pt x="0" y="34"/>
                    <a:pt x="0" y="34"/>
                  </a:cubicBezTo>
                  <a:cubicBezTo>
                    <a:pt x="0" y="35"/>
                    <a:pt x="1" y="36"/>
                    <a:pt x="2" y="36"/>
                  </a:cubicBezTo>
                  <a:lnTo>
                    <a:pt x="10"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sp>
          <p:nvSpPr>
            <p:cNvPr id="35" name="Freeform 352">
              <a:extLst>
                <a:ext uri="{FF2B5EF4-FFF2-40B4-BE49-F238E27FC236}">
                  <a16:creationId xmlns:a16="http://schemas.microsoft.com/office/drawing/2014/main" id="{EF030B28-71A8-CA51-0C50-358410D982FD}"/>
                </a:ext>
              </a:extLst>
            </p:cNvPr>
            <p:cNvSpPr>
              <a:spLocks noEditPoints="1"/>
            </p:cNvSpPr>
            <p:nvPr/>
          </p:nvSpPr>
          <p:spPr bwMode="auto">
            <a:xfrm>
              <a:off x="943509" y="2154745"/>
              <a:ext cx="318300" cy="84583"/>
            </a:xfrm>
            <a:custGeom>
              <a:avLst/>
              <a:gdLst>
                <a:gd name="T0" fmla="*/ 2 w 76"/>
                <a:gd name="T1" fmla="*/ 24 h 24"/>
                <a:gd name="T2" fmla="*/ 74 w 76"/>
                <a:gd name="T3" fmla="*/ 24 h 24"/>
                <a:gd name="T4" fmla="*/ 76 w 76"/>
                <a:gd name="T5" fmla="*/ 22 h 24"/>
                <a:gd name="T6" fmla="*/ 38 w 76"/>
                <a:gd name="T7" fmla="*/ 0 h 24"/>
                <a:gd name="T8" fmla="*/ 0 w 76"/>
                <a:gd name="T9" fmla="*/ 22 h 24"/>
                <a:gd name="T10" fmla="*/ 2 w 76"/>
                <a:gd name="T11" fmla="*/ 24 h 24"/>
                <a:gd name="T12" fmla="*/ 32 w 76"/>
                <a:gd name="T13" fmla="*/ 8 h 24"/>
                <a:gd name="T14" fmla="*/ 34 w 76"/>
                <a:gd name="T15" fmla="*/ 10 h 24"/>
                <a:gd name="T16" fmla="*/ 32 w 76"/>
                <a:gd name="T17" fmla="*/ 12 h 24"/>
                <a:gd name="T18" fmla="*/ 20 w 76"/>
                <a:gd name="T19" fmla="*/ 16 h 24"/>
                <a:gd name="T20" fmla="*/ 18 w 76"/>
                <a:gd name="T21" fmla="*/ 18 h 24"/>
                <a:gd name="T22" fmla="*/ 16 w 76"/>
                <a:gd name="T23" fmla="*/ 16 h 24"/>
                <a:gd name="T24" fmla="*/ 32 w 76"/>
                <a:gd name="T2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24">
                  <a:moveTo>
                    <a:pt x="2" y="24"/>
                  </a:moveTo>
                  <a:cubicBezTo>
                    <a:pt x="74" y="24"/>
                    <a:pt x="74" y="24"/>
                    <a:pt x="74" y="24"/>
                  </a:cubicBezTo>
                  <a:cubicBezTo>
                    <a:pt x="75" y="24"/>
                    <a:pt x="76" y="23"/>
                    <a:pt x="76" y="22"/>
                  </a:cubicBezTo>
                  <a:cubicBezTo>
                    <a:pt x="76" y="9"/>
                    <a:pt x="60" y="0"/>
                    <a:pt x="38" y="0"/>
                  </a:cubicBezTo>
                  <a:cubicBezTo>
                    <a:pt x="16" y="0"/>
                    <a:pt x="0" y="9"/>
                    <a:pt x="0" y="22"/>
                  </a:cubicBezTo>
                  <a:cubicBezTo>
                    <a:pt x="0" y="23"/>
                    <a:pt x="1" y="24"/>
                    <a:pt x="2" y="24"/>
                  </a:cubicBezTo>
                  <a:close/>
                  <a:moveTo>
                    <a:pt x="32" y="8"/>
                  </a:moveTo>
                  <a:cubicBezTo>
                    <a:pt x="33" y="8"/>
                    <a:pt x="34" y="9"/>
                    <a:pt x="34" y="10"/>
                  </a:cubicBezTo>
                  <a:cubicBezTo>
                    <a:pt x="34" y="11"/>
                    <a:pt x="33" y="12"/>
                    <a:pt x="32" y="12"/>
                  </a:cubicBezTo>
                  <a:cubicBezTo>
                    <a:pt x="27" y="12"/>
                    <a:pt x="20" y="14"/>
                    <a:pt x="20" y="16"/>
                  </a:cubicBezTo>
                  <a:cubicBezTo>
                    <a:pt x="20" y="17"/>
                    <a:pt x="19" y="18"/>
                    <a:pt x="18" y="18"/>
                  </a:cubicBezTo>
                  <a:cubicBezTo>
                    <a:pt x="17" y="18"/>
                    <a:pt x="16" y="17"/>
                    <a:pt x="16" y="16"/>
                  </a:cubicBezTo>
                  <a:cubicBezTo>
                    <a:pt x="16" y="10"/>
                    <a:pt x="28" y="8"/>
                    <a:pt x="32"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sp>
          <p:nvSpPr>
            <p:cNvPr id="36" name="Freeform 353">
              <a:extLst>
                <a:ext uri="{FF2B5EF4-FFF2-40B4-BE49-F238E27FC236}">
                  <a16:creationId xmlns:a16="http://schemas.microsoft.com/office/drawing/2014/main" id="{560B4CEF-C3B0-5F64-1CCD-FE3D944DCD85}"/>
                </a:ext>
              </a:extLst>
            </p:cNvPr>
            <p:cNvSpPr>
              <a:spLocks/>
            </p:cNvSpPr>
            <p:nvPr/>
          </p:nvSpPr>
          <p:spPr bwMode="auto">
            <a:xfrm>
              <a:off x="921302" y="2254990"/>
              <a:ext cx="366416" cy="28195"/>
            </a:xfrm>
            <a:custGeom>
              <a:avLst/>
              <a:gdLst>
                <a:gd name="T0" fmla="*/ 2 w 88"/>
                <a:gd name="T1" fmla="*/ 8 h 8"/>
                <a:gd name="T2" fmla="*/ 86 w 88"/>
                <a:gd name="T3" fmla="*/ 8 h 8"/>
                <a:gd name="T4" fmla="*/ 88 w 88"/>
                <a:gd name="T5" fmla="*/ 6 h 8"/>
                <a:gd name="T6" fmla="*/ 88 w 88"/>
                <a:gd name="T7" fmla="*/ 2 h 8"/>
                <a:gd name="T8" fmla="*/ 86 w 88"/>
                <a:gd name="T9" fmla="*/ 0 h 8"/>
                <a:gd name="T10" fmla="*/ 2 w 88"/>
                <a:gd name="T11" fmla="*/ 0 h 8"/>
                <a:gd name="T12" fmla="*/ 0 w 88"/>
                <a:gd name="T13" fmla="*/ 2 h 8"/>
                <a:gd name="T14" fmla="*/ 0 w 88"/>
                <a:gd name="T15" fmla="*/ 6 h 8"/>
                <a:gd name="T16" fmla="*/ 2 w 8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
                  <a:moveTo>
                    <a:pt x="2" y="8"/>
                  </a:moveTo>
                  <a:cubicBezTo>
                    <a:pt x="86" y="8"/>
                    <a:pt x="86" y="8"/>
                    <a:pt x="86" y="8"/>
                  </a:cubicBezTo>
                  <a:cubicBezTo>
                    <a:pt x="87" y="8"/>
                    <a:pt x="88" y="7"/>
                    <a:pt x="88" y="6"/>
                  </a:cubicBezTo>
                  <a:cubicBezTo>
                    <a:pt x="88" y="2"/>
                    <a:pt x="88" y="2"/>
                    <a:pt x="88" y="2"/>
                  </a:cubicBezTo>
                  <a:cubicBezTo>
                    <a:pt x="88" y="1"/>
                    <a:pt x="87" y="0"/>
                    <a:pt x="86" y="0"/>
                  </a:cubicBezTo>
                  <a:cubicBezTo>
                    <a:pt x="2" y="0"/>
                    <a:pt x="2" y="0"/>
                    <a:pt x="2" y="0"/>
                  </a:cubicBezTo>
                  <a:cubicBezTo>
                    <a:pt x="1" y="0"/>
                    <a:pt x="0" y="1"/>
                    <a:pt x="0" y="2"/>
                  </a:cubicBezTo>
                  <a:cubicBezTo>
                    <a:pt x="0" y="6"/>
                    <a:pt x="0" y="6"/>
                    <a:pt x="0" y="6"/>
                  </a:cubicBezTo>
                  <a:cubicBezTo>
                    <a:pt x="0" y="7"/>
                    <a:pt x="1" y="8"/>
                    <a:pt x="2"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sp>
          <p:nvSpPr>
            <p:cNvPr id="37" name="Freeform 354">
              <a:extLst>
                <a:ext uri="{FF2B5EF4-FFF2-40B4-BE49-F238E27FC236}">
                  <a16:creationId xmlns:a16="http://schemas.microsoft.com/office/drawing/2014/main" id="{33E0516B-B06B-59C3-2D88-7507040D3361}"/>
                </a:ext>
              </a:extLst>
            </p:cNvPr>
            <p:cNvSpPr>
              <a:spLocks/>
            </p:cNvSpPr>
            <p:nvPr/>
          </p:nvSpPr>
          <p:spPr bwMode="auto">
            <a:xfrm>
              <a:off x="902795" y="2468012"/>
              <a:ext cx="403428" cy="28195"/>
            </a:xfrm>
            <a:custGeom>
              <a:avLst/>
              <a:gdLst>
                <a:gd name="T0" fmla="*/ 94 w 96"/>
                <a:gd name="T1" fmla="*/ 0 h 8"/>
                <a:gd name="T2" fmla="*/ 2 w 96"/>
                <a:gd name="T3" fmla="*/ 0 h 8"/>
                <a:gd name="T4" fmla="*/ 0 w 96"/>
                <a:gd name="T5" fmla="*/ 2 h 8"/>
                <a:gd name="T6" fmla="*/ 0 w 96"/>
                <a:gd name="T7" fmla="*/ 6 h 8"/>
                <a:gd name="T8" fmla="*/ 2 w 96"/>
                <a:gd name="T9" fmla="*/ 8 h 8"/>
                <a:gd name="T10" fmla="*/ 94 w 96"/>
                <a:gd name="T11" fmla="*/ 8 h 8"/>
                <a:gd name="T12" fmla="*/ 96 w 96"/>
                <a:gd name="T13" fmla="*/ 6 h 8"/>
                <a:gd name="T14" fmla="*/ 96 w 96"/>
                <a:gd name="T15" fmla="*/ 2 h 8"/>
                <a:gd name="T16" fmla="*/ 94 w 9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8">
                  <a:moveTo>
                    <a:pt x="94" y="0"/>
                  </a:moveTo>
                  <a:cubicBezTo>
                    <a:pt x="2" y="0"/>
                    <a:pt x="2" y="0"/>
                    <a:pt x="2" y="0"/>
                  </a:cubicBezTo>
                  <a:cubicBezTo>
                    <a:pt x="1" y="0"/>
                    <a:pt x="0" y="1"/>
                    <a:pt x="0" y="2"/>
                  </a:cubicBezTo>
                  <a:cubicBezTo>
                    <a:pt x="0" y="6"/>
                    <a:pt x="0" y="6"/>
                    <a:pt x="0" y="6"/>
                  </a:cubicBezTo>
                  <a:cubicBezTo>
                    <a:pt x="0" y="7"/>
                    <a:pt x="1" y="8"/>
                    <a:pt x="2" y="8"/>
                  </a:cubicBezTo>
                  <a:cubicBezTo>
                    <a:pt x="94" y="8"/>
                    <a:pt x="94" y="8"/>
                    <a:pt x="94" y="8"/>
                  </a:cubicBezTo>
                  <a:cubicBezTo>
                    <a:pt x="95" y="8"/>
                    <a:pt x="96" y="7"/>
                    <a:pt x="96" y="6"/>
                  </a:cubicBezTo>
                  <a:cubicBezTo>
                    <a:pt x="96" y="2"/>
                    <a:pt x="96" y="2"/>
                    <a:pt x="96" y="2"/>
                  </a:cubicBezTo>
                  <a:cubicBezTo>
                    <a:pt x="96" y="1"/>
                    <a:pt x="95" y="0"/>
                    <a:pt x="9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grpSp>
      <p:grpSp>
        <p:nvGrpSpPr>
          <p:cNvPr id="38" name="Group 37">
            <a:extLst>
              <a:ext uri="{FF2B5EF4-FFF2-40B4-BE49-F238E27FC236}">
                <a16:creationId xmlns:a16="http://schemas.microsoft.com/office/drawing/2014/main" id="{5C9126E1-1759-2765-8FCE-840213154B4A}"/>
              </a:ext>
            </a:extLst>
          </p:cNvPr>
          <p:cNvGrpSpPr/>
          <p:nvPr/>
        </p:nvGrpSpPr>
        <p:grpSpPr>
          <a:xfrm>
            <a:off x="3129327" y="1843745"/>
            <a:ext cx="356616" cy="355684"/>
            <a:chOff x="911121" y="2841505"/>
            <a:chExt cx="376305" cy="355684"/>
          </a:xfrm>
        </p:grpSpPr>
        <p:sp>
          <p:nvSpPr>
            <p:cNvPr id="39" name="Freeform 706">
              <a:extLst>
                <a:ext uri="{FF2B5EF4-FFF2-40B4-BE49-F238E27FC236}">
                  <a16:creationId xmlns:a16="http://schemas.microsoft.com/office/drawing/2014/main" id="{5A74D930-F23C-838F-ADAC-7B656BD22CFD}"/>
                </a:ext>
              </a:extLst>
            </p:cNvPr>
            <p:cNvSpPr>
              <a:spLocks/>
            </p:cNvSpPr>
            <p:nvPr/>
          </p:nvSpPr>
          <p:spPr bwMode="auto">
            <a:xfrm>
              <a:off x="911121" y="2961314"/>
              <a:ext cx="94075" cy="160994"/>
            </a:xfrm>
            <a:custGeom>
              <a:avLst/>
              <a:gdLst>
                <a:gd name="T0" fmla="*/ 0 w 24"/>
                <a:gd name="T1" fmla="*/ 14 h 38"/>
                <a:gd name="T2" fmla="*/ 4 w 24"/>
                <a:gd name="T3" fmla="*/ 22 h 38"/>
                <a:gd name="T4" fmla="*/ 4 w 24"/>
                <a:gd name="T5" fmla="*/ 38 h 38"/>
                <a:gd name="T6" fmla="*/ 20 w 24"/>
                <a:gd name="T7" fmla="*/ 38 h 38"/>
                <a:gd name="T8" fmla="*/ 20 w 24"/>
                <a:gd name="T9" fmla="*/ 22 h 38"/>
                <a:gd name="T10" fmla="*/ 24 w 24"/>
                <a:gd name="T11" fmla="*/ 14 h 38"/>
                <a:gd name="T12" fmla="*/ 24 w 24"/>
                <a:gd name="T13" fmla="*/ 0 h 38"/>
                <a:gd name="T14" fmla="*/ 0 w 24"/>
                <a:gd name="T15" fmla="*/ 0 h 38"/>
                <a:gd name="T16" fmla="*/ 0 w 24"/>
                <a:gd name="T17"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8">
                  <a:moveTo>
                    <a:pt x="0" y="14"/>
                  </a:moveTo>
                  <a:cubicBezTo>
                    <a:pt x="0" y="18"/>
                    <a:pt x="1" y="21"/>
                    <a:pt x="4" y="22"/>
                  </a:cubicBezTo>
                  <a:cubicBezTo>
                    <a:pt x="4" y="38"/>
                    <a:pt x="4" y="38"/>
                    <a:pt x="4" y="38"/>
                  </a:cubicBezTo>
                  <a:cubicBezTo>
                    <a:pt x="20" y="38"/>
                    <a:pt x="20" y="38"/>
                    <a:pt x="20" y="38"/>
                  </a:cubicBezTo>
                  <a:cubicBezTo>
                    <a:pt x="20" y="22"/>
                    <a:pt x="20" y="22"/>
                    <a:pt x="20" y="22"/>
                  </a:cubicBezTo>
                  <a:cubicBezTo>
                    <a:pt x="23" y="21"/>
                    <a:pt x="24" y="18"/>
                    <a:pt x="24" y="14"/>
                  </a:cubicBezTo>
                  <a:cubicBezTo>
                    <a:pt x="24" y="0"/>
                    <a:pt x="24" y="0"/>
                    <a:pt x="24" y="0"/>
                  </a:cubicBezTo>
                  <a:cubicBezTo>
                    <a:pt x="0" y="0"/>
                    <a:pt x="0" y="0"/>
                    <a:pt x="0" y="0"/>
                  </a:cubicBezTo>
                  <a:lnTo>
                    <a:pt x="0"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prstClr val="white">
                    <a:lumMod val="85000"/>
                  </a:prstClr>
                </a:solidFill>
                <a:effectLst/>
                <a:uLnTx/>
                <a:uFillTx/>
              </a:endParaRPr>
            </a:p>
          </p:txBody>
        </p:sp>
        <p:sp>
          <p:nvSpPr>
            <p:cNvPr id="40" name="Freeform 707">
              <a:extLst>
                <a:ext uri="{FF2B5EF4-FFF2-40B4-BE49-F238E27FC236}">
                  <a16:creationId xmlns:a16="http://schemas.microsoft.com/office/drawing/2014/main" id="{913C678B-D819-6249-A21E-9033750E6B90}"/>
                </a:ext>
              </a:extLst>
            </p:cNvPr>
            <p:cNvSpPr>
              <a:spLocks/>
            </p:cNvSpPr>
            <p:nvPr/>
          </p:nvSpPr>
          <p:spPr bwMode="auto">
            <a:xfrm>
              <a:off x="1193351" y="2961314"/>
              <a:ext cx="94075" cy="160994"/>
            </a:xfrm>
            <a:custGeom>
              <a:avLst/>
              <a:gdLst>
                <a:gd name="T0" fmla="*/ 0 w 24"/>
                <a:gd name="T1" fmla="*/ 0 h 38"/>
                <a:gd name="T2" fmla="*/ 0 w 24"/>
                <a:gd name="T3" fmla="*/ 14 h 38"/>
                <a:gd name="T4" fmla="*/ 4 w 24"/>
                <a:gd name="T5" fmla="*/ 22 h 38"/>
                <a:gd name="T6" fmla="*/ 4 w 24"/>
                <a:gd name="T7" fmla="*/ 38 h 38"/>
                <a:gd name="T8" fmla="*/ 20 w 24"/>
                <a:gd name="T9" fmla="*/ 38 h 38"/>
                <a:gd name="T10" fmla="*/ 20 w 24"/>
                <a:gd name="T11" fmla="*/ 22 h 38"/>
                <a:gd name="T12" fmla="*/ 24 w 24"/>
                <a:gd name="T13" fmla="*/ 14 h 38"/>
                <a:gd name="T14" fmla="*/ 24 w 24"/>
                <a:gd name="T15" fmla="*/ 0 h 38"/>
                <a:gd name="T16" fmla="*/ 0 w 24"/>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8">
                  <a:moveTo>
                    <a:pt x="0" y="0"/>
                  </a:moveTo>
                  <a:cubicBezTo>
                    <a:pt x="0" y="14"/>
                    <a:pt x="0" y="14"/>
                    <a:pt x="0" y="14"/>
                  </a:cubicBezTo>
                  <a:cubicBezTo>
                    <a:pt x="0" y="18"/>
                    <a:pt x="1" y="21"/>
                    <a:pt x="4" y="22"/>
                  </a:cubicBezTo>
                  <a:cubicBezTo>
                    <a:pt x="4" y="38"/>
                    <a:pt x="4" y="38"/>
                    <a:pt x="4" y="38"/>
                  </a:cubicBezTo>
                  <a:cubicBezTo>
                    <a:pt x="20" y="38"/>
                    <a:pt x="20" y="38"/>
                    <a:pt x="20" y="38"/>
                  </a:cubicBezTo>
                  <a:cubicBezTo>
                    <a:pt x="20" y="22"/>
                    <a:pt x="20" y="22"/>
                    <a:pt x="20" y="22"/>
                  </a:cubicBezTo>
                  <a:cubicBezTo>
                    <a:pt x="23" y="21"/>
                    <a:pt x="24" y="18"/>
                    <a:pt x="24" y="14"/>
                  </a:cubicBezTo>
                  <a:cubicBezTo>
                    <a:pt x="24" y="0"/>
                    <a:pt x="24" y="0"/>
                    <a:pt x="24"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prstClr val="white">
                    <a:lumMod val="85000"/>
                  </a:prstClr>
                </a:solidFill>
                <a:effectLst/>
                <a:uLnTx/>
                <a:uFillTx/>
              </a:endParaRPr>
            </a:p>
          </p:txBody>
        </p:sp>
        <p:sp>
          <p:nvSpPr>
            <p:cNvPr id="41" name="Freeform 708">
              <a:extLst>
                <a:ext uri="{FF2B5EF4-FFF2-40B4-BE49-F238E27FC236}">
                  <a16:creationId xmlns:a16="http://schemas.microsoft.com/office/drawing/2014/main" id="{136DB63B-D251-4B7C-2A32-1B0AD9FC15D6}"/>
                </a:ext>
              </a:extLst>
            </p:cNvPr>
            <p:cNvSpPr>
              <a:spLocks/>
            </p:cNvSpPr>
            <p:nvPr/>
          </p:nvSpPr>
          <p:spPr bwMode="auto">
            <a:xfrm>
              <a:off x="1036556" y="2961314"/>
              <a:ext cx="125435" cy="235875"/>
            </a:xfrm>
            <a:custGeom>
              <a:avLst/>
              <a:gdLst>
                <a:gd name="T0" fmla="*/ 0 w 32"/>
                <a:gd name="T1" fmla="*/ 22 h 56"/>
                <a:gd name="T2" fmla="*/ 8 w 32"/>
                <a:gd name="T3" fmla="*/ 32 h 56"/>
                <a:gd name="T4" fmla="*/ 8 w 32"/>
                <a:gd name="T5" fmla="*/ 56 h 56"/>
                <a:gd name="T6" fmla="*/ 24 w 32"/>
                <a:gd name="T7" fmla="*/ 56 h 56"/>
                <a:gd name="T8" fmla="*/ 24 w 32"/>
                <a:gd name="T9" fmla="*/ 32 h 56"/>
                <a:gd name="T10" fmla="*/ 32 w 32"/>
                <a:gd name="T11" fmla="*/ 22 h 56"/>
                <a:gd name="T12" fmla="*/ 32 w 32"/>
                <a:gd name="T13" fmla="*/ 0 h 56"/>
                <a:gd name="T14" fmla="*/ 0 w 32"/>
                <a:gd name="T15" fmla="*/ 0 h 56"/>
                <a:gd name="T16" fmla="*/ 0 w 32"/>
                <a:gd name="T1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56">
                  <a:moveTo>
                    <a:pt x="0" y="22"/>
                  </a:moveTo>
                  <a:cubicBezTo>
                    <a:pt x="0" y="27"/>
                    <a:pt x="4" y="31"/>
                    <a:pt x="8" y="32"/>
                  </a:cubicBezTo>
                  <a:cubicBezTo>
                    <a:pt x="8" y="56"/>
                    <a:pt x="8" y="56"/>
                    <a:pt x="8" y="56"/>
                  </a:cubicBezTo>
                  <a:cubicBezTo>
                    <a:pt x="24" y="56"/>
                    <a:pt x="24" y="56"/>
                    <a:pt x="24" y="56"/>
                  </a:cubicBezTo>
                  <a:cubicBezTo>
                    <a:pt x="24" y="32"/>
                    <a:pt x="24" y="32"/>
                    <a:pt x="24" y="32"/>
                  </a:cubicBezTo>
                  <a:cubicBezTo>
                    <a:pt x="29" y="31"/>
                    <a:pt x="32" y="27"/>
                    <a:pt x="32" y="22"/>
                  </a:cubicBezTo>
                  <a:cubicBezTo>
                    <a:pt x="32" y="0"/>
                    <a:pt x="32" y="0"/>
                    <a:pt x="32" y="0"/>
                  </a:cubicBezTo>
                  <a:cubicBezTo>
                    <a:pt x="0" y="0"/>
                    <a:pt x="0" y="0"/>
                    <a:pt x="0" y="0"/>
                  </a:cubicBezTo>
                  <a:lnTo>
                    <a:pt x="0" y="2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prstClr val="white">
                    <a:lumMod val="85000"/>
                  </a:prstClr>
                </a:solidFill>
                <a:effectLst/>
                <a:uLnTx/>
                <a:uFillTx/>
              </a:endParaRPr>
            </a:p>
          </p:txBody>
        </p:sp>
        <p:sp>
          <p:nvSpPr>
            <p:cNvPr id="42" name="Oval 709">
              <a:extLst>
                <a:ext uri="{FF2B5EF4-FFF2-40B4-BE49-F238E27FC236}">
                  <a16:creationId xmlns:a16="http://schemas.microsoft.com/office/drawing/2014/main" id="{621AAC5F-66FD-716C-60AC-ABF1199E660A}"/>
                </a:ext>
              </a:extLst>
            </p:cNvPr>
            <p:cNvSpPr>
              <a:spLocks noChangeArrowheads="1"/>
            </p:cNvSpPr>
            <p:nvPr/>
          </p:nvSpPr>
          <p:spPr bwMode="auto">
            <a:xfrm>
              <a:off x="1210771" y="2875202"/>
              <a:ext cx="62718" cy="6739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prstClr val="white">
                    <a:lumMod val="85000"/>
                  </a:prstClr>
                </a:solidFill>
                <a:effectLst/>
                <a:uLnTx/>
                <a:uFillTx/>
              </a:endParaRPr>
            </a:p>
          </p:txBody>
        </p:sp>
        <p:sp>
          <p:nvSpPr>
            <p:cNvPr id="43" name="Oval 710">
              <a:extLst>
                <a:ext uri="{FF2B5EF4-FFF2-40B4-BE49-F238E27FC236}">
                  <a16:creationId xmlns:a16="http://schemas.microsoft.com/office/drawing/2014/main" id="{B065B602-312C-B2DF-DDBB-8F1A3198EE4A}"/>
                </a:ext>
              </a:extLst>
            </p:cNvPr>
            <p:cNvSpPr>
              <a:spLocks noChangeArrowheads="1"/>
            </p:cNvSpPr>
            <p:nvPr/>
          </p:nvSpPr>
          <p:spPr bwMode="auto">
            <a:xfrm>
              <a:off x="928544" y="2875202"/>
              <a:ext cx="62718" cy="6739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prstClr val="white">
                    <a:lumMod val="85000"/>
                  </a:prstClr>
                </a:solidFill>
                <a:effectLst/>
                <a:uLnTx/>
                <a:uFillTx/>
              </a:endParaRPr>
            </a:p>
          </p:txBody>
        </p:sp>
        <p:sp>
          <p:nvSpPr>
            <p:cNvPr id="44" name="Oval 711">
              <a:extLst>
                <a:ext uri="{FF2B5EF4-FFF2-40B4-BE49-F238E27FC236}">
                  <a16:creationId xmlns:a16="http://schemas.microsoft.com/office/drawing/2014/main" id="{8D8D88C2-E660-80AB-FB01-D79045A1D20D}"/>
                </a:ext>
              </a:extLst>
            </p:cNvPr>
            <p:cNvSpPr>
              <a:spLocks noChangeArrowheads="1"/>
            </p:cNvSpPr>
            <p:nvPr/>
          </p:nvSpPr>
          <p:spPr bwMode="auto">
            <a:xfrm>
              <a:off x="1053979" y="2841505"/>
              <a:ext cx="94075" cy="10109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prstClr val="white">
                    <a:lumMod val="85000"/>
                  </a:prstClr>
                </a:solidFill>
                <a:effectLst/>
                <a:uLnTx/>
                <a:uFillTx/>
              </a:endParaRPr>
            </a:p>
          </p:txBody>
        </p:sp>
      </p:grpSp>
      <p:sp>
        <p:nvSpPr>
          <p:cNvPr id="45" name="Freeform 136">
            <a:extLst>
              <a:ext uri="{FF2B5EF4-FFF2-40B4-BE49-F238E27FC236}">
                <a16:creationId xmlns:a16="http://schemas.microsoft.com/office/drawing/2014/main" id="{43C79584-0C83-F8AB-74F8-397176EA26B4}"/>
              </a:ext>
            </a:extLst>
          </p:cNvPr>
          <p:cNvSpPr>
            <a:spLocks noChangeAspect="1" noEditPoints="1"/>
          </p:cNvSpPr>
          <p:nvPr/>
        </p:nvSpPr>
        <p:spPr bwMode="auto">
          <a:xfrm>
            <a:off x="3082797" y="2944970"/>
            <a:ext cx="466344" cy="461780"/>
          </a:xfrm>
          <a:custGeom>
            <a:avLst/>
            <a:gdLst>
              <a:gd name="T0" fmla="*/ 4 w 96"/>
              <a:gd name="T1" fmla="*/ 52 h 96"/>
              <a:gd name="T2" fmla="*/ 10 w 96"/>
              <a:gd name="T3" fmla="*/ 52 h 96"/>
              <a:gd name="T4" fmla="*/ 44 w 96"/>
              <a:gd name="T5" fmla="*/ 86 h 96"/>
              <a:gd name="T6" fmla="*/ 44 w 96"/>
              <a:gd name="T7" fmla="*/ 92 h 96"/>
              <a:gd name="T8" fmla="*/ 48 w 96"/>
              <a:gd name="T9" fmla="*/ 96 h 96"/>
              <a:gd name="T10" fmla="*/ 52 w 96"/>
              <a:gd name="T11" fmla="*/ 92 h 96"/>
              <a:gd name="T12" fmla="*/ 52 w 96"/>
              <a:gd name="T13" fmla="*/ 86 h 96"/>
              <a:gd name="T14" fmla="*/ 86 w 96"/>
              <a:gd name="T15" fmla="*/ 52 h 96"/>
              <a:gd name="T16" fmla="*/ 92 w 96"/>
              <a:gd name="T17" fmla="*/ 52 h 96"/>
              <a:gd name="T18" fmla="*/ 96 w 96"/>
              <a:gd name="T19" fmla="*/ 48 h 96"/>
              <a:gd name="T20" fmla="*/ 92 w 96"/>
              <a:gd name="T21" fmla="*/ 44 h 96"/>
              <a:gd name="T22" fmla="*/ 86 w 96"/>
              <a:gd name="T23" fmla="*/ 44 h 96"/>
              <a:gd name="T24" fmla="*/ 52 w 96"/>
              <a:gd name="T25" fmla="*/ 10 h 96"/>
              <a:gd name="T26" fmla="*/ 52 w 96"/>
              <a:gd name="T27" fmla="*/ 4 h 96"/>
              <a:gd name="T28" fmla="*/ 48 w 96"/>
              <a:gd name="T29" fmla="*/ 0 h 96"/>
              <a:gd name="T30" fmla="*/ 44 w 96"/>
              <a:gd name="T31" fmla="*/ 4 h 96"/>
              <a:gd name="T32" fmla="*/ 44 w 96"/>
              <a:gd name="T33" fmla="*/ 10 h 96"/>
              <a:gd name="T34" fmla="*/ 10 w 96"/>
              <a:gd name="T35" fmla="*/ 44 h 96"/>
              <a:gd name="T36" fmla="*/ 4 w 96"/>
              <a:gd name="T37" fmla="*/ 44 h 96"/>
              <a:gd name="T38" fmla="*/ 0 w 96"/>
              <a:gd name="T39" fmla="*/ 48 h 96"/>
              <a:gd name="T40" fmla="*/ 4 w 96"/>
              <a:gd name="T41" fmla="*/ 52 h 96"/>
              <a:gd name="T42" fmla="*/ 18 w 96"/>
              <a:gd name="T43" fmla="*/ 52 h 96"/>
              <a:gd name="T44" fmla="*/ 27 w 96"/>
              <a:gd name="T45" fmla="*/ 52 h 96"/>
              <a:gd name="T46" fmla="*/ 44 w 96"/>
              <a:gd name="T47" fmla="*/ 69 h 96"/>
              <a:gd name="T48" fmla="*/ 44 w 96"/>
              <a:gd name="T49" fmla="*/ 78 h 96"/>
              <a:gd name="T50" fmla="*/ 18 w 96"/>
              <a:gd name="T51" fmla="*/ 52 h 96"/>
              <a:gd name="T52" fmla="*/ 52 w 96"/>
              <a:gd name="T53" fmla="*/ 52 h 96"/>
              <a:gd name="T54" fmla="*/ 61 w 96"/>
              <a:gd name="T55" fmla="*/ 52 h 96"/>
              <a:gd name="T56" fmla="*/ 52 w 96"/>
              <a:gd name="T57" fmla="*/ 61 h 96"/>
              <a:gd name="T58" fmla="*/ 52 w 96"/>
              <a:gd name="T59" fmla="*/ 52 h 96"/>
              <a:gd name="T60" fmla="*/ 52 w 96"/>
              <a:gd name="T61" fmla="*/ 44 h 96"/>
              <a:gd name="T62" fmla="*/ 52 w 96"/>
              <a:gd name="T63" fmla="*/ 35 h 96"/>
              <a:gd name="T64" fmla="*/ 61 w 96"/>
              <a:gd name="T65" fmla="*/ 44 h 96"/>
              <a:gd name="T66" fmla="*/ 52 w 96"/>
              <a:gd name="T67" fmla="*/ 44 h 96"/>
              <a:gd name="T68" fmla="*/ 44 w 96"/>
              <a:gd name="T69" fmla="*/ 44 h 96"/>
              <a:gd name="T70" fmla="*/ 36 w 96"/>
              <a:gd name="T71" fmla="*/ 44 h 96"/>
              <a:gd name="T72" fmla="*/ 44 w 96"/>
              <a:gd name="T73" fmla="*/ 35 h 96"/>
              <a:gd name="T74" fmla="*/ 44 w 96"/>
              <a:gd name="T75" fmla="*/ 44 h 96"/>
              <a:gd name="T76" fmla="*/ 44 w 96"/>
              <a:gd name="T77" fmla="*/ 52 h 96"/>
              <a:gd name="T78" fmla="*/ 44 w 96"/>
              <a:gd name="T79" fmla="*/ 61 h 96"/>
              <a:gd name="T80" fmla="*/ 36 w 96"/>
              <a:gd name="T81" fmla="*/ 52 h 96"/>
              <a:gd name="T82" fmla="*/ 44 w 96"/>
              <a:gd name="T83" fmla="*/ 52 h 96"/>
              <a:gd name="T84" fmla="*/ 52 w 96"/>
              <a:gd name="T85" fmla="*/ 78 h 96"/>
              <a:gd name="T86" fmla="*/ 52 w 96"/>
              <a:gd name="T87" fmla="*/ 69 h 96"/>
              <a:gd name="T88" fmla="*/ 69 w 96"/>
              <a:gd name="T89" fmla="*/ 52 h 96"/>
              <a:gd name="T90" fmla="*/ 78 w 96"/>
              <a:gd name="T91" fmla="*/ 52 h 96"/>
              <a:gd name="T92" fmla="*/ 52 w 96"/>
              <a:gd name="T93" fmla="*/ 78 h 96"/>
              <a:gd name="T94" fmla="*/ 78 w 96"/>
              <a:gd name="T95" fmla="*/ 44 h 96"/>
              <a:gd name="T96" fmla="*/ 69 w 96"/>
              <a:gd name="T97" fmla="*/ 44 h 96"/>
              <a:gd name="T98" fmla="*/ 52 w 96"/>
              <a:gd name="T99" fmla="*/ 27 h 96"/>
              <a:gd name="T100" fmla="*/ 52 w 96"/>
              <a:gd name="T101" fmla="*/ 18 h 96"/>
              <a:gd name="T102" fmla="*/ 78 w 96"/>
              <a:gd name="T103" fmla="*/ 44 h 96"/>
              <a:gd name="T104" fmla="*/ 44 w 96"/>
              <a:gd name="T105" fmla="*/ 18 h 96"/>
              <a:gd name="T106" fmla="*/ 44 w 96"/>
              <a:gd name="T107" fmla="*/ 27 h 96"/>
              <a:gd name="T108" fmla="*/ 27 w 96"/>
              <a:gd name="T109" fmla="*/ 44 h 96"/>
              <a:gd name="T110" fmla="*/ 18 w 96"/>
              <a:gd name="T111" fmla="*/ 44 h 96"/>
              <a:gd name="T112" fmla="*/ 44 w 96"/>
              <a:gd name="T113"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96">
                <a:moveTo>
                  <a:pt x="4" y="52"/>
                </a:moveTo>
                <a:cubicBezTo>
                  <a:pt x="10" y="52"/>
                  <a:pt x="10" y="52"/>
                  <a:pt x="10" y="52"/>
                </a:cubicBezTo>
                <a:cubicBezTo>
                  <a:pt x="12" y="70"/>
                  <a:pt x="26" y="84"/>
                  <a:pt x="44" y="86"/>
                </a:cubicBezTo>
                <a:cubicBezTo>
                  <a:pt x="44" y="92"/>
                  <a:pt x="44" y="92"/>
                  <a:pt x="44" y="92"/>
                </a:cubicBezTo>
                <a:cubicBezTo>
                  <a:pt x="44" y="94"/>
                  <a:pt x="46" y="96"/>
                  <a:pt x="48" y="96"/>
                </a:cubicBezTo>
                <a:cubicBezTo>
                  <a:pt x="50" y="96"/>
                  <a:pt x="52" y="94"/>
                  <a:pt x="52" y="92"/>
                </a:cubicBezTo>
                <a:cubicBezTo>
                  <a:pt x="52" y="86"/>
                  <a:pt x="52" y="86"/>
                  <a:pt x="52" y="86"/>
                </a:cubicBezTo>
                <a:cubicBezTo>
                  <a:pt x="70" y="84"/>
                  <a:pt x="84" y="70"/>
                  <a:pt x="86" y="52"/>
                </a:cubicBezTo>
                <a:cubicBezTo>
                  <a:pt x="92" y="52"/>
                  <a:pt x="92" y="52"/>
                  <a:pt x="92" y="52"/>
                </a:cubicBezTo>
                <a:cubicBezTo>
                  <a:pt x="94" y="52"/>
                  <a:pt x="96" y="50"/>
                  <a:pt x="96" y="48"/>
                </a:cubicBezTo>
                <a:cubicBezTo>
                  <a:pt x="96" y="46"/>
                  <a:pt x="94" y="44"/>
                  <a:pt x="92" y="44"/>
                </a:cubicBezTo>
                <a:cubicBezTo>
                  <a:pt x="86" y="44"/>
                  <a:pt x="86" y="44"/>
                  <a:pt x="86" y="44"/>
                </a:cubicBezTo>
                <a:cubicBezTo>
                  <a:pt x="84" y="26"/>
                  <a:pt x="70" y="12"/>
                  <a:pt x="52" y="10"/>
                </a:cubicBezTo>
                <a:cubicBezTo>
                  <a:pt x="52" y="4"/>
                  <a:pt x="52" y="4"/>
                  <a:pt x="52" y="4"/>
                </a:cubicBezTo>
                <a:cubicBezTo>
                  <a:pt x="52" y="2"/>
                  <a:pt x="50" y="0"/>
                  <a:pt x="48" y="0"/>
                </a:cubicBezTo>
                <a:cubicBezTo>
                  <a:pt x="46" y="0"/>
                  <a:pt x="44" y="2"/>
                  <a:pt x="44" y="4"/>
                </a:cubicBezTo>
                <a:cubicBezTo>
                  <a:pt x="44" y="10"/>
                  <a:pt x="44" y="10"/>
                  <a:pt x="44" y="10"/>
                </a:cubicBezTo>
                <a:cubicBezTo>
                  <a:pt x="26" y="12"/>
                  <a:pt x="12" y="26"/>
                  <a:pt x="10" y="44"/>
                </a:cubicBezTo>
                <a:cubicBezTo>
                  <a:pt x="4" y="44"/>
                  <a:pt x="4" y="44"/>
                  <a:pt x="4" y="44"/>
                </a:cubicBezTo>
                <a:cubicBezTo>
                  <a:pt x="2" y="44"/>
                  <a:pt x="0" y="46"/>
                  <a:pt x="0" y="48"/>
                </a:cubicBezTo>
                <a:cubicBezTo>
                  <a:pt x="0" y="50"/>
                  <a:pt x="2" y="52"/>
                  <a:pt x="4" y="52"/>
                </a:cubicBezTo>
                <a:close/>
                <a:moveTo>
                  <a:pt x="18" y="52"/>
                </a:moveTo>
                <a:cubicBezTo>
                  <a:pt x="27" y="52"/>
                  <a:pt x="27" y="52"/>
                  <a:pt x="27" y="52"/>
                </a:cubicBezTo>
                <a:cubicBezTo>
                  <a:pt x="29" y="61"/>
                  <a:pt x="36" y="67"/>
                  <a:pt x="44" y="69"/>
                </a:cubicBezTo>
                <a:cubicBezTo>
                  <a:pt x="44" y="78"/>
                  <a:pt x="44" y="78"/>
                  <a:pt x="44" y="78"/>
                </a:cubicBezTo>
                <a:cubicBezTo>
                  <a:pt x="31" y="76"/>
                  <a:pt x="20" y="65"/>
                  <a:pt x="18" y="52"/>
                </a:cubicBezTo>
                <a:close/>
                <a:moveTo>
                  <a:pt x="52" y="52"/>
                </a:moveTo>
                <a:cubicBezTo>
                  <a:pt x="61" y="52"/>
                  <a:pt x="61" y="52"/>
                  <a:pt x="61" y="52"/>
                </a:cubicBezTo>
                <a:cubicBezTo>
                  <a:pt x="59" y="56"/>
                  <a:pt x="56" y="59"/>
                  <a:pt x="52" y="61"/>
                </a:cubicBezTo>
                <a:lnTo>
                  <a:pt x="52" y="52"/>
                </a:lnTo>
                <a:close/>
                <a:moveTo>
                  <a:pt x="52" y="44"/>
                </a:moveTo>
                <a:cubicBezTo>
                  <a:pt x="52" y="35"/>
                  <a:pt x="52" y="35"/>
                  <a:pt x="52" y="35"/>
                </a:cubicBezTo>
                <a:cubicBezTo>
                  <a:pt x="56" y="37"/>
                  <a:pt x="59" y="40"/>
                  <a:pt x="61" y="44"/>
                </a:cubicBezTo>
                <a:lnTo>
                  <a:pt x="52" y="44"/>
                </a:lnTo>
                <a:close/>
                <a:moveTo>
                  <a:pt x="44" y="44"/>
                </a:moveTo>
                <a:cubicBezTo>
                  <a:pt x="36" y="44"/>
                  <a:pt x="36" y="44"/>
                  <a:pt x="36" y="44"/>
                </a:cubicBezTo>
                <a:cubicBezTo>
                  <a:pt x="37" y="40"/>
                  <a:pt x="40" y="37"/>
                  <a:pt x="44" y="35"/>
                </a:cubicBezTo>
                <a:lnTo>
                  <a:pt x="44" y="44"/>
                </a:lnTo>
                <a:close/>
                <a:moveTo>
                  <a:pt x="44" y="52"/>
                </a:moveTo>
                <a:cubicBezTo>
                  <a:pt x="44" y="61"/>
                  <a:pt x="44" y="61"/>
                  <a:pt x="44" y="61"/>
                </a:cubicBezTo>
                <a:cubicBezTo>
                  <a:pt x="40" y="59"/>
                  <a:pt x="37" y="56"/>
                  <a:pt x="36" y="52"/>
                </a:cubicBezTo>
                <a:lnTo>
                  <a:pt x="44" y="52"/>
                </a:lnTo>
                <a:close/>
                <a:moveTo>
                  <a:pt x="52" y="78"/>
                </a:moveTo>
                <a:cubicBezTo>
                  <a:pt x="52" y="69"/>
                  <a:pt x="52" y="69"/>
                  <a:pt x="52" y="69"/>
                </a:cubicBezTo>
                <a:cubicBezTo>
                  <a:pt x="61" y="67"/>
                  <a:pt x="67" y="61"/>
                  <a:pt x="69" y="52"/>
                </a:cubicBezTo>
                <a:cubicBezTo>
                  <a:pt x="78" y="52"/>
                  <a:pt x="78" y="52"/>
                  <a:pt x="78" y="52"/>
                </a:cubicBezTo>
                <a:cubicBezTo>
                  <a:pt x="76" y="65"/>
                  <a:pt x="65" y="76"/>
                  <a:pt x="52" y="78"/>
                </a:cubicBezTo>
                <a:close/>
                <a:moveTo>
                  <a:pt x="78" y="44"/>
                </a:moveTo>
                <a:cubicBezTo>
                  <a:pt x="69" y="44"/>
                  <a:pt x="69" y="44"/>
                  <a:pt x="69" y="44"/>
                </a:cubicBezTo>
                <a:cubicBezTo>
                  <a:pt x="67" y="36"/>
                  <a:pt x="61" y="29"/>
                  <a:pt x="52" y="27"/>
                </a:cubicBezTo>
                <a:cubicBezTo>
                  <a:pt x="52" y="18"/>
                  <a:pt x="52" y="18"/>
                  <a:pt x="52" y="18"/>
                </a:cubicBezTo>
                <a:cubicBezTo>
                  <a:pt x="65" y="20"/>
                  <a:pt x="76" y="31"/>
                  <a:pt x="78" y="44"/>
                </a:cubicBezTo>
                <a:close/>
                <a:moveTo>
                  <a:pt x="44" y="18"/>
                </a:moveTo>
                <a:cubicBezTo>
                  <a:pt x="44" y="27"/>
                  <a:pt x="44" y="27"/>
                  <a:pt x="44" y="27"/>
                </a:cubicBezTo>
                <a:cubicBezTo>
                  <a:pt x="36" y="29"/>
                  <a:pt x="29" y="36"/>
                  <a:pt x="27" y="44"/>
                </a:cubicBezTo>
                <a:cubicBezTo>
                  <a:pt x="18" y="44"/>
                  <a:pt x="18" y="44"/>
                  <a:pt x="18" y="44"/>
                </a:cubicBezTo>
                <a:cubicBezTo>
                  <a:pt x="20" y="31"/>
                  <a:pt x="31" y="20"/>
                  <a:pt x="44" y="18"/>
                </a:cubicBezTo>
                <a:close/>
              </a:path>
            </a:pathLst>
          </a:custGeom>
          <a:solidFill>
            <a:schemeClr val="bg1"/>
          </a:solidFill>
          <a:ln>
            <a:noFill/>
          </a:ln>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grpSp>
        <p:nvGrpSpPr>
          <p:cNvPr id="46" name="Group 45">
            <a:extLst>
              <a:ext uri="{FF2B5EF4-FFF2-40B4-BE49-F238E27FC236}">
                <a16:creationId xmlns:a16="http://schemas.microsoft.com/office/drawing/2014/main" id="{D727A65B-0E78-B6B3-F4D1-49C54D1B8C4D}"/>
              </a:ext>
            </a:extLst>
          </p:cNvPr>
          <p:cNvGrpSpPr>
            <a:grpSpLocks noChangeAspect="1"/>
          </p:cNvGrpSpPr>
          <p:nvPr/>
        </p:nvGrpSpPr>
        <p:grpSpPr>
          <a:xfrm>
            <a:off x="5316538" y="3016559"/>
            <a:ext cx="424423" cy="329184"/>
            <a:chOff x="3294319" y="1516166"/>
            <a:chExt cx="352043" cy="273047"/>
          </a:xfrm>
        </p:grpSpPr>
        <p:sp>
          <p:nvSpPr>
            <p:cNvPr id="47" name="Freeform 35">
              <a:extLst>
                <a:ext uri="{FF2B5EF4-FFF2-40B4-BE49-F238E27FC236}">
                  <a16:creationId xmlns:a16="http://schemas.microsoft.com/office/drawing/2014/main" id="{2F869557-2C79-70A0-97F9-7EFD0B56A976}"/>
                </a:ext>
              </a:extLst>
            </p:cNvPr>
            <p:cNvSpPr>
              <a:spLocks/>
            </p:cNvSpPr>
            <p:nvPr/>
          </p:nvSpPr>
          <p:spPr bwMode="auto">
            <a:xfrm>
              <a:off x="3294319" y="1516166"/>
              <a:ext cx="173446" cy="273047"/>
            </a:xfrm>
            <a:custGeom>
              <a:avLst/>
              <a:gdLst>
                <a:gd name="T0" fmla="*/ 840 w 1616"/>
                <a:gd name="T1" fmla="*/ 9 h 2545"/>
                <a:gd name="T2" fmla="*/ 974 w 1616"/>
                <a:gd name="T3" fmla="*/ 60 h 2545"/>
                <a:gd name="T4" fmla="*/ 1099 w 1616"/>
                <a:gd name="T5" fmla="*/ 157 h 2545"/>
                <a:gd name="T6" fmla="*/ 173 w 1616"/>
                <a:gd name="T7" fmla="*/ 1137 h 2545"/>
                <a:gd name="T8" fmla="*/ 1463 w 1616"/>
                <a:gd name="T9" fmla="*/ 1245 h 2545"/>
                <a:gd name="T10" fmla="*/ 1461 w 1616"/>
                <a:gd name="T11" fmla="*/ 1340 h 2545"/>
                <a:gd name="T12" fmla="*/ 1495 w 1616"/>
                <a:gd name="T13" fmla="*/ 1402 h 2545"/>
                <a:gd name="T14" fmla="*/ 1542 w 1616"/>
                <a:gd name="T15" fmla="*/ 1467 h 2545"/>
                <a:gd name="T16" fmla="*/ 1586 w 1616"/>
                <a:gd name="T17" fmla="*/ 1528 h 2545"/>
                <a:gd name="T18" fmla="*/ 1613 w 1616"/>
                <a:gd name="T19" fmla="*/ 1580 h 2545"/>
                <a:gd name="T20" fmla="*/ 1609 w 1616"/>
                <a:gd name="T21" fmla="*/ 1617 h 2545"/>
                <a:gd name="T22" fmla="*/ 1545 w 1616"/>
                <a:gd name="T23" fmla="*/ 1657 h 2545"/>
                <a:gd name="T24" fmla="*/ 1490 w 1616"/>
                <a:gd name="T25" fmla="*/ 1671 h 2545"/>
                <a:gd name="T26" fmla="*/ 1476 w 1616"/>
                <a:gd name="T27" fmla="*/ 1674 h 2545"/>
                <a:gd name="T28" fmla="*/ 1491 w 1616"/>
                <a:gd name="T29" fmla="*/ 1705 h 2545"/>
                <a:gd name="T30" fmla="*/ 1507 w 1616"/>
                <a:gd name="T31" fmla="*/ 1751 h 2545"/>
                <a:gd name="T32" fmla="*/ 1510 w 1616"/>
                <a:gd name="T33" fmla="*/ 1793 h 2545"/>
                <a:gd name="T34" fmla="*/ 1480 w 1616"/>
                <a:gd name="T35" fmla="*/ 1817 h 2545"/>
                <a:gd name="T36" fmla="*/ 1436 w 1616"/>
                <a:gd name="T37" fmla="*/ 1821 h 2545"/>
                <a:gd name="T38" fmla="*/ 1413 w 1616"/>
                <a:gd name="T39" fmla="*/ 1819 h 2545"/>
                <a:gd name="T40" fmla="*/ 1430 w 1616"/>
                <a:gd name="T41" fmla="*/ 1832 h 2545"/>
                <a:gd name="T42" fmla="*/ 1460 w 1616"/>
                <a:gd name="T43" fmla="*/ 1863 h 2545"/>
                <a:gd name="T44" fmla="*/ 1476 w 1616"/>
                <a:gd name="T45" fmla="*/ 1898 h 2545"/>
                <a:gd name="T46" fmla="*/ 1457 w 1616"/>
                <a:gd name="T47" fmla="*/ 1929 h 2545"/>
                <a:gd name="T48" fmla="*/ 1415 w 1616"/>
                <a:gd name="T49" fmla="*/ 1957 h 2545"/>
                <a:gd name="T50" fmla="*/ 1379 w 1616"/>
                <a:gd name="T51" fmla="*/ 1976 h 2545"/>
                <a:gd name="T52" fmla="*/ 1369 w 1616"/>
                <a:gd name="T53" fmla="*/ 1982 h 2545"/>
                <a:gd name="T54" fmla="*/ 1370 w 1616"/>
                <a:gd name="T55" fmla="*/ 2007 h 2545"/>
                <a:gd name="T56" fmla="*/ 1365 w 1616"/>
                <a:gd name="T57" fmla="*/ 2051 h 2545"/>
                <a:gd name="T58" fmla="*/ 1349 w 1616"/>
                <a:gd name="T59" fmla="*/ 2100 h 2545"/>
                <a:gd name="T60" fmla="*/ 1314 w 1616"/>
                <a:gd name="T61" fmla="*/ 2141 h 2545"/>
                <a:gd name="T62" fmla="*/ 1255 w 1616"/>
                <a:gd name="T63" fmla="*/ 2161 h 2545"/>
                <a:gd name="T64" fmla="*/ 1154 w 1616"/>
                <a:gd name="T65" fmla="*/ 2151 h 2545"/>
                <a:gd name="T66" fmla="*/ 1083 w 1616"/>
                <a:gd name="T67" fmla="*/ 2130 h 2545"/>
                <a:gd name="T68" fmla="*/ 1050 w 1616"/>
                <a:gd name="T69" fmla="*/ 2111 h 2545"/>
                <a:gd name="T70" fmla="*/ 1042 w 1616"/>
                <a:gd name="T71" fmla="*/ 2103 h 2545"/>
                <a:gd name="T72" fmla="*/ 473 w 1616"/>
                <a:gd name="T73" fmla="*/ 1873 h 2545"/>
                <a:gd name="T74" fmla="*/ 458 w 1616"/>
                <a:gd name="T75" fmla="*/ 1856 h 2545"/>
                <a:gd name="T76" fmla="*/ 418 w 1616"/>
                <a:gd name="T77" fmla="*/ 1808 h 2545"/>
                <a:gd name="T78" fmla="*/ 363 w 1616"/>
                <a:gd name="T79" fmla="*/ 1734 h 2545"/>
                <a:gd name="T80" fmla="*/ 300 w 1616"/>
                <a:gd name="T81" fmla="*/ 1639 h 2545"/>
                <a:gd name="T82" fmla="*/ 239 w 1616"/>
                <a:gd name="T83" fmla="*/ 1527 h 2545"/>
                <a:gd name="T84" fmla="*/ 188 w 1616"/>
                <a:gd name="T85" fmla="*/ 1403 h 2545"/>
                <a:gd name="T86" fmla="*/ 155 w 1616"/>
                <a:gd name="T87" fmla="*/ 1272 h 2545"/>
                <a:gd name="T88" fmla="*/ 149 w 1616"/>
                <a:gd name="T89" fmla="*/ 1139 h 2545"/>
                <a:gd name="T90" fmla="*/ 126 w 1616"/>
                <a:gd name="T91" fmla="*/ 1094 h 2545"/>
                <a:gd name="T92" fmla="*/ 90 w 1616"/>
                <a:gd name="T93" fmla="*/ 1019 h 2545"/>
                <a:gd name="T94" fmla="*/ 48 w 1616"/>
                <a:gd name="T95" fmla="*/ 922 h 2545"/>
                <a:gd name="T96" fmla="*/ 14 w 1616"/>
                <a:gd name="T97" fmla="*/ 809 h 2545"/>
                <a:gd name="T98" fmla="*/ 0 w 1616"/>
                <a:gd name="T99" fmla="*/ 683 h 2545"/>
                <a:gd name="T100" fmla="*/ 18 w 1616"/>
                <a:gd name="T101" fmla="*/ 548 h 2545"/>
                <a:gd name="T102" fmla="*/ 82 w 1616"/>
                <a:gd name="T103" fmla="*/ 406 h 2545"/>
                <a:gd name="T104" fmla="*/ 204 w 1616"/>
                <a:gd name="T105" fmla="*/ 262 h 2545"/>
                <a:gd name="T106" fmla="*/ 351 w 1616"/>
                <a:gd name="T107" fmla="*/ 143 h 2545"/>
                <a:gd name="T108" fmla="*/ 500 w 1616"/>
                <a:gd name="T109" fmla="*/ 59 h 2545"/>
                <a:gd name="T110" fmla="*/ 649 w 1616"/>
                <a:gd name="T111" fmla="*/ 10 h 2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16" h="2545">
                  <a:moveTo>
                    <a:pt x="745" y="0"/>
                  </a:moveTo>
                  <a:lnTo>
                    <a:pt x="793" y="2"/>
                  </a:lnTo>
                  <a:lnTo>
                    <a:pt x="840" y="9"/>
                  </a:lnTo>
                  <a:lnTo>
                    <a:pt x="886" y="20"/>
                  </a:lnTo>
                  <a:lnTo>
                    <a:pt x="931" y="37"/>
                  </a:lnTo>
                  <a:lnTo>
                    <a:pt x="974" y="60"/>
                  </a:lnTo>
                  <a:lnTo>
                    <a:pt x="1017" y="87"/>
                  </a:lnTo>
                  <a:lnTo>
                    <a:pt x="1059" y="119"/>
                  </a:lnTo>
                  <a:lnTo>
                    <a:pt x="1099" y="157"/>
                  </a:lnTo>
                  <a:lnTo>
                    <a:pt x="1137" y="202"/>
                  </a:lnTo>
                  <a:lnTo>
                    <a:pt x="1174" y="251"/>
                  </a:lnTo>
                  <a:lnTo>
                    <a:pt x="173" y="1137"/>
                  </a:lnTo>
                  <a:lnTo>
                    <a:pt x="1470" y="1137"/>
                  </a:lnTo>
                  <a:lnTo>
                    <a:pt x="1468" y="1189"/>
                  </a:lnTo>
                  <a:lnTo>
                    <a:pt x="1463" y="1245"/>
                  </a:lnTo>
                  <a:lnTo>
                    <a:pt x="1453" y="1301"/>
                  </a:lnTo>
                  <a:lnTo>
                    <a:pt x="1455" y="1320"/>
                  </a:lnTo>
                  <a:lnTo>
                    <a:pt x="1461" y="1340"/>
                  </a:lnTo>
                  <a:lnTo>
                    <a:pt x="1470" y="1361"/>
                  </a:lnTo>
                  <a:lnTo>
                    <a:pt x="1481" y="1381"/>
                  </a:lnTo>
                  <a:lnTo>
                    <a:pt x="1495" y="1402"/>
                  </a:lnTo>
                  <a:lnTo>
                    <a:pt x="1510" y="1424"/>
                  </a:lnTo>
                  <a:lnTo>
                    <a:pt x="1525" y="1445"/>
                  </a:lnTo>
                  <a:lnTo>
                    <a:pt x="1542" y="1467"/>
                  </a:lnTo>
                  <a:lnTo>
                    <a:pt x="1557" y="1488"/>
                  </a:lnTo>
                  <a:lnTo>
                    <a:pt x="1572" y="1508"/>
                  </a:lnTo>
                  <a:lnTo>
                    <a:pt x="1586" y="1528"/>
                  </a:lnTo>
                  <a:lnTo>
                    <a:pt x="1598" y="1546"/>
                  </a:lnTo>
                  <a:lnTo>
                    <a:pt x="1607" y="1564"/>
                  </a:lnTo>
                  <a:lnTo>
                    <a:pt x="1613" y="1580"/>
                  </a:lnTo>
                  <a:lnTo>
                    <a:pt x="1616" y="1594"/>
                  </a:lnTo>
                  <a:lnTo>
                    <a:pt x="1615" y="1606"/>
                  </a:lnTo>
                  <a:lnTo>
                    <a:pt x="1609" y="1617"/>
                  </a:lnTo>
                  <a:lnTo>
                    <a:pt x="1588" y="1634"/>
                  </a:lnTo>
                  <a:lnTo>
                    <a:pt x="1567" y="1648"/>
                  </a:lnTo>
                  <a:lnTo>
                    <a:pt x="1545" y="1657"/>
                  </a:lnTo>
                  <a:lnTo>
                    <a:pt x="1523" y="1664"/>
                  </a:lnTo>
                  <a:lnTo>
                    <a:pt x="1505" y="1668"/>
                  </a:lnTo>
                  <a:lnTo>
                    <a:pt x="1490" y="1671"/>
                  </a:lnTo>
                  <a:lnTo>
                    <a:pt x="1479" y="1671"/>
                  </a:lnTo>
                  <a:lnTo>
                    <a:pt x="1475" y="1672"/>
                  </a:lnTo>
                  <a:lnTo>
                    <a:pt x="1476" y="1674"/>
                  </a:lnTo>
                  <a:lnTo>
                    <a:pt x="1480" y="1682"/>
                  </a:lnTo>
                  <a:lnTo>
                    <a:pt x="1485" y="1692"/>
                  </a:lnTo>
                  <a:lnTo>
                    <a:pt x="1491" y="1705"/>
                  </a:lnTo>
                  <a:lnTo>
                    <a:pt x="1497" y="1719"/>
                  </a:lnTo>
                  <a:lnTo>
                    <a:pt x="1503" y="1735"/>
                  </a:lnTo>
                  <a:lnTo>
                    <a:pt x="1507" y="1751"/>
                  </a:lnTo>
                  <a:lnTo>
                    <a:pt x="1511" y="1766"/>
                  </a:lnTo>
                  <a:lnTo>
                    <a:pt x="1512" y="1781"/>
                  </a:lnTo>
                  <a:lnTo>
                    <a:pt x="1510" y="1793"/>
                  </a:lnTo>
                  <a:lnTo>
                    <a:pt x="1505" y="1803"/>
                  </a:lnTo>
                  <a:lnTo>
                    <a:pt x="1495" y="1812"/>
                  </a:lnTo>
                  <a:lnTo>
                    <a:pt x="1480" y="1817"/>
                  </a:lnTo>
                  <a:lnTo>
                    <a:pt x="1465" y="1821"/>
                  </a:lnTo>
                  <a:lnTo>
                    <a:pt x="1450" y="1822"/>
                  </a:lnTo>
                  <a:lnTo>
                    <a:pt x="1436" y="1821"/>
                  </a:lnTo>
                  <a:lnTo>
                    <a:pt x="1424" y="1820"/>
                  </a:lnTo>
                  <a:lnTo>
                    <a:pt x="1416" y="1819"/>
                  </a:lnTo>
                  <a:lnTo>
                    <a:pt x="1413" y="1819"/>
                  </a:lnTo>
                  <a:lnTo>
                    <a:pt x="1415" y="1821"/>
                  </a:lnTo>
                  <a:lnTo>
                    <a:pt x="1421" y="1825"/>
                  </a:lnTo>
                  <a:lnTo>
                    <a:pt x="1430" y="1832"/>
                  </a:lnTo>
                  <a:lnTo>
                    <a:pt x="1440" y="1841"/>
                  </a:lnTo>
                  <a:lnTo>
                    <a:pt x="1450" y="1851"/>
                  </a:lnTo>
                  <a:lnTo>
                    <a:pt x="1460" y="1863"/>
                  </a:lnTo>
                  <a:lnTo>
                    <a:pt x="1468" y="1874"/>
                  </a:lnTo>
                  <a:lnTo>
                    <a:pt x="1474" y="1887"/>
                  </a:lnTo>
                  <a:lnTo>
                    <a:pt x="1476" y="1898"/>
                  </a:lnTo>
                  <a:lnTo>
                    <a:pt x="1473" y="1908"/>
                  </a:lnTo>
                  <a:lnTo>
                    <a:pt x="1467" y="1919"/>
                  </a:lnTo>
                  <a:lnTo>
                    <a:pt x="1457" y="1929"/>
                  </a:lnTo>
                  <a:lnTo>
                    <a:pt x="1444" y="1939"/>
                  </a:lnTo>
                  <a:lnTo>
                    <a:pt x="1431" y="1948"/>
                  </a:lnTo>
                  <a:lnTo>
                    <a:pt x="1415" y="1957"/>
                  </a:lnTo>
                  <a:lnTo>
                    <a:pt x="1402" y="1965"/>
                  </a:lnTo>
                  <a:lnTo>
                    <a:pt x="1389" y="1971"/>
                  </a:lnTo>
                  <a:lnTo>
                    <a:pt x="1379" y="1976"/>
                  </a:lnTo>
                  <a:lnTo>
                    <a:pt x="1373" y="1979"/>
                  </a:lnTo>
                  <a:lnTo>
                    <a:pt x="1369" y="1981"/>
                  </a:lnTo>
                  <a:lnTo>
                    <a:pt x="1369" y="1982"/>
                  </a:lnTo>
                  <a:lnTo>
                    <a:pt x="1370" y="1988"/>
                  </a:lnTo>
                  <a:lnTo>
                    <a:pt x="1370" y="1996"/>
                  </a:lnTo>
                  <a:lnTo>
                    <a:pt x="1370" y="2007"/>
                  </a:lnTo>
                  <a:lnTo>
                    <a:pt x="1369" y="2020"/>
                  </a:lnTo>
                  <a:lnTo>
                    <a:pt x="1368" y="2036"/>
                  </a:lnTo>
                  <a:lnTo>
                    <a:pt x="1365" y="2051"/>
                  </a:lnTo>
                  <a:lnTo>
                    <a:pt x="1361" y="2068"/>
                  </a:lnTo>
                  <a:lnTo>
                    <a:pt x="1356" y="2084"/>
                  </a:lnTo>
                  <a:lnTo>
                    <a:pt x="1349" y="2100"/>
                  </a:lnTo>
                  <a:lnTo>
                    <a:pt x="1340" y="2115"/>
                  </a:lnTo>
                  <a:lnTo>
                    <a:pt x="1329" y="2129"/>
                  </a:lnTo>
                  <a:lnTo>
                    <a:pt x="1314" y="2141"/>
                  </a:lnTo>
                  <a:lnTo>
                    <a:pt x="1298" y="2151"/>
                  </a:lnTo>
                  <a:lnTo>
                    <a:pt x="1278" y="2158"/>
                  </a:lnTo>
                  <a:lnTo>
                    <a:pt x="1255" y="2161"/>
                  </a:lnTo>
                  <a:lnTo>
                    <a:pt x="1229" y="2161"/>
                  </a:lnTo>
                  <a:lnTo>
                    <a:pt x="1188" y="2157"/>
                  </a:lnTo>
                  <a:lnTo>
                    <a:pt x="1154" y="2151"/>
                  </a:lnTo>
                  <a:lnTo>
                    <a:pt x="1125" y="2144"/>
                  </a:lnTo>
                  <a:lnTo>
                    <a:pt x="1102" y="2137"/>
                  </a:lnTo>
                  <a:lnTo>
                    <a:pt x="1083" y="2130"/>
                  </a:lnTo>
                  <a:lnTo>
                    <a:pt x="1068" y="2123"/>
                  </a:lnTo>
                  <a:lnTo>
                    <a:pt x="1058" y="2117"/>
                  </a:lnTo>
                  <a:lnTo>
                    <a:pt x="1050" y="2111"/>
                  </a:lnTo>
                  <a:lnTo>
                    <a:pt x="1045" y="2107"/>
                  </a:lnTo>
                  <a:lnTo>
                    <a:pt x="1043" y="2104"/>
                  </a:lnTo>
                  <a:lnTo>
                    <a:pt x="1042" y="2103"/>
                  </a:lnTo>
                  <a:lnTo>
                    <a:pt x="995" y="2545"/>
                  </a:lnTo>
                  <a:lnTo>
                    <a:pt x="451" y="2545"/>
                  </a:lnTo>
                  <a:lnTo>
                    <a:pt x="473" y="1873"/>
                  </a:lnTo>
                  <a:lnTo>
                    <a:pt x="471" y="1871"/>
                  </a:lnTo>
                  <a:lnTo>
                    <a:pt x="466" y="1865"/>
                  </a:lnTo>
                  <a:lnTo>
                    <a:pt x="458" y="1856"/>
                  </a:lnTo>
                  <a:lnTo>
                    <a:pt x="447" y="1843"/>
                  </a:lnTo>
                  <a:lnTo>
                    <a:pt x="434" y="1827"/>
                  </a:lnTo>
                  <a:lnTo>
                    <a:pt x="418" y="1808"/>
                  </a:lnTo>
                  <a:lnTo>
                    <a:pt x="401" y="1786"/>
                  </a:lnTo>
                  <a:lnTo>
                    <a:pt x="383" y="1761"/>
                  </a:lnTo>
                  <a:lnTo>
                    <a:pt x="363" y="1734"/>
                  </a:lnTo>
                  <a:lnTo>
                    <a:pt x="343" y="1705"/>
                  </a:lnTo>
                  <a:lnTo>
                    <a:pt x="322" y="1672"/>
                  </a:lnTo>
                  <a:lnTo>
                    <a:pt x="300" y="1639"/>
                  </a:lnTo>
                  <a:lnTo>
                    <a:pt x="280" y="1604"/>
                  </a:lnTo>
                  <a:lnTo>
                    <a:pt x="260" y="1567"/>
                  </a:lnTo>
                  <a:lnTo>
                    <a:pt x="239" y="1527"/>
                  </a:lnTo>
                  <a:lnTo>
                    <a:pt x="221" y="1487"/>
                  </a:lnTo>
                  <a:lnTo>
                    <a:pt x="204" y="1445"/>
                  </a:lnTo>
                  <a:lnTo>
                    <a:pt x="188" y="1403"/>
                  </a:lnTo>
                  <a:lnTo>
                    <a:pt x="174" y="1361"/>
                  </a:lnTo>
                  <a:lnTo>
                    <a:pt x="163" y="1316"/>
                  </a:lnTo>
                  <a:lnTo>
                    <a:pt x="155" y="1272"/>
                  </a:lnTo>
                  <a:lnTo>
                    <a:pt x="150" y="1228"/>
                  </a:lnTo>
                  <a:lnTo>
                    <a:pt x="147" y="1183"/>
                  </a:lnTo>
                  <a:lnTo>
                    <a:pt x="149" y="1139"/>
                  </a:lnTo>
                  <a:lnTo>
                    <a:pt x="142" y="1127"/>
                  </a:lnTo>
                  <a:lnTo>
                    <a:pt x="134" y="1115"/>
                  </a:lnTo>
                  <a:lnTo>
                    <a:pt x="126" y="1094"/>
                  </a:lnTo>
                  <a:lnTo>
                    <a:pt x="115" y="1071"/>
                  </a:lnTo>
                  <a:lnTo>
                    <a:pt x="103" y="1046"/>
                  </a:lnTo>
                  <a:lnTo>
                    <a:pt x="90" y="1019"/>
                  </a:lnTo>
                  <a:lnTo>
                    <a:pt x="75" y="989"/>
                  </a:lnTo>
                  <a:lnTo>
                    <a:pt x="61" y="956"/>
                  </a:lnTo>
                  <a:lnTo>
                    <a:pt x="48" y="922"/>
                  </a:lnTo>
                  <a:lnTo>
                    <a:pt x="35" y="887"/>
                  </a:lnTo>
                  <a:lnTo>
                    <a:pt x="23" y="848"/>
                  </a:lnTo>
                  <a:lnTo>
                    <a:pt x="14" y="809"/>
                  </a:lnTo>
                  <a:lnTo>
                    <a:pt x="6" y="769"/>
                  </a:lnTo>
                  <a:lnTo>
                    <a:pt x="2" y="726"/>
                  </a:lnTo>
                  <a:lnTo>
                    <a:pt x="0" y="683"/>
                  </a:lnTo>
                  <a:lnTo>
                    <a:pt x="2" y="639"/>
                  </a:lnTo>
                  <a:lnTo>
                    <a:pt x="8" y="593"/>
                  </a:lnTo>
                  <a:lnTo>
                    <a:pt x="18" y="548"/>
                  </a:lnTo>
                  <a:lnTo>
                    <a:pt x="35" y="500"/>
                  </a:lnTo>
                  <a:lnTo>
                    <a:pt x="56" y="454"/>
                  </a:lnTo>
                  <a:lnTo>
                    <a:pt x="82" y="406"/>
                  </a:lnTo>
                  <a:lnTo>
                    <a:pt x="116" y="358"/>
                  </a:lnTo>
                  <a:lnTo>
                    <a:pt x="157" y="311"/>
                  </a:lnTo>
                  <a:lnTo>
                    <a:pt x="204" y="262"/>
                  </a:lnTo>
                  <a:lnTo>
                    <a:pt x="253" y="219"/>
                  </a:lnTo>
                  <a:lnTo>
                    <a:pt x="301" y="180"/>
                  </a:lnTo>
                  <a:lnTo>
                    <a:pt x="351" y="143"/>
                  </a:lnTo>
                  <a:lnTo>
                    <a:pt x="400" y="111"/>
                  </a:lnTo>
                  <a:lnTo>
                    <a:pt x="450" y="83"/>
                  </a:lnTo>
                  <a:lnTo>
                    <a:pt x="500" y="59"/>
                  </a:lnTo>
                  <a:lnTo>
                    <a:pt x="550" y="38"/>
                  </a:lnTo>
                  <a:lnTo>
                    <a:pt x="600" y="22"/>
                  </a:lnTo>
                  <a:lnTo>
                    <a:pt x="649" y="10"/>
                  </a:lnTo>
                  <a:lnTo>
                    <a:pt x="697" y="3"/>
                  </a:lnTo>
                  <a:lnTo>
                    <a:pt x="745" y="0"/>
                  </a:lnTo>
                  <a:close/>
                </a:path>
              </a:pathLst>
            </a:custGeom>
            <a:solidFill>
              <a:schemeClr val="bg1"/>
            </a:solidFill>
            <a:ln w="0">
              <a:noFill/>
              <a:prstDash val="solid"/>
              <a:round/>
              <a:headEnd/>
              <a:tailEnd/>
            </a:ln>
          </p:spPr>
          <p:txBody>
            <a:bodyPr vert="horz" wrap="square" lIns="68580" tIns="34291" rIns="68580" bIns="34291"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sysClr val="windowText" lastClr="000000"/>
                </a:solidFill>
                <a:effectLst/>
                <a:uLnTx/>
                <a:uFillTx/>
              </a:endParaRPr>
            </a:p>
          </p:txBody>
        </p:sp>
        <p:sp>
          <p:nvSpPr>
            <p:cNvPr id="48" name="Freeform 36">
              <a:extLst>
                <a:ext uri="{FF2B5EF4-FFF2-40B4-BE49-F238E27FC236}">
                  <a16:creationId xmlns:a16="http://schemas.microsoft.com/office/drawing/2014/main" id="{391B2545-724E-E6F7-9098-168ACC2D2BA4}"/>
                </a:ext>
              </a:extLst>
            </p:cNvPr>
            <p:cNvSpPr>
              <a:spLocks/>
            </p:cNvSpPr>
            <p:nvPr/>
          </p:nvSpPr>
          <p:spPr bwMode="auto">
            <a:xfrm>
              <a:off x="3472916" y="1519601"/>
              <a:ext cx="173446" cy="269612"/>
            </a:xfrm>
            <a:custGeom>
              <a:avLst/>
              <a:gdLst>
                <a:gd name="T0" fmla="*/ 967 w 1616"/>
                <a:gd name="T1" fmla="*/ 10 h 2518"/>
                <a:gd name="T2" fmla="*/ 1116 w 1616"/>
                <a:gd name="T3" fmla="*/ 58 h 2518"/>
                <a:gd name="T4" fmla="*/ 1265 w 1616"/>
                <a:gd name="T5" fmla="*/ 144 h 2518"/>
                <a:gd name="T6" fmla="*/ 1412 w 1616"/>
                <a:gd name="T7" fmla="*/ 263 h 2518"/>
                <a:gd name="T8" fmla="*/ 1533 w 1616"/>
                <a:gd name="T9" fmla="*/ 406 h 2518"/>
                <a:gd name="T10" fmla="*/ 1597 w 1616"/>
                <a:gd name="T11" fmla="*/ 547 h 2518"/>
                <a:gd name="T12" fmla="*/ 1616 w 1616"/>
                <a:gd name="T13" fmla="*/ 683 h 2518"/>
                <a:gd name="T14" fmla="*/ 1602 w 1616"/>
                <a:gd name="T15" fmla="*/ 809 h 2518"/>
                <a:gd name="T16" fmla="*/ 1569 w 1616"/>
                <a:gd name="T17" fmla="*/ 922 h 2518"/>
                <a:gd name="T18" fmla="*/ 1527 w 1616"/>
                <a:gd name="T19" fmla="*/ 1018 h 2518"/>
                <a:gd name="T20" fmla="*/ 1490 w 1616"/>
                <a:gd name="T21" fmla="*/ 1095 h 2518"/>
                <a:gd name="T22" fmla="*/ 1468 w 1616"/>
                <a:gd name="T23" fmla="*/ 1139 h 2518"/>
                <a:gd name="T24" fmla="*/ 1462 w 1616"/>
                <a:gd name="T25" fmla="*/ 1272 h 2518"/>
                <a:gd name="T26" fmla="*/ 1428 w 1616"/>
                <a:gd name="T27" fmla="*/ 1403 h 2518"/>
                <a:gd name="T28" fmla="*/ 1376 w 1616"/>
                <a:gd name="T29" fmla="*/ 1527 h 2518"/>
                <a:gd name="T30" fmla="*/ 1315 w 1616"/>
                <a:gd name="T31" fmla="*/ 1639 h 2518"/>
                <a:gd name="T32" fmla="*/ 1253 w 1616"/>
                <a:gd name="T33" fmla="*/ 1734 h 2518"/>
                <a:gd name="T34" fmla="*/ 1197 w 1616"/>
                <a:gd name="T35" fmla="*/ 1808 h 2518"/>
                <a:gd name="T36" fmla="*/ 1159 w 1616"/>
                <a:gd name="T37" fmla="*/ 1856 h 2518"/>
                <a:gd name="T38" fmla="*/ 1143 w 1616"/>
                <a:gd name="T39" fmla="*/ 1872 h 2518"/>
                <a:gd name="T40" fmla="*/ 574 w 1616"/>
                <a:gd name="T41" fmla="*/ 2102 h 2518"/>
                <a:gd name="T42" fmla="*/ 566 w 1616"/>
                <a:gd name="T43" fmla="*/ 2111 h 2518"/>
                <a:gd name="T44" fmla="*/ 533 w 1616"/>
                <a:gd name="T45" fmla="*/ 2131 h 2518"/>
                <a:gd name="T46" fmla="*/ 462 w 1616"/>
                <a:gd name="T47" fmla="*/ 2151 h 2518"/>
                <a:gd name="T48" fmla="*/ 360 w 1616"/>
                <a:gd name="T49" fmla="*/ 2161 h 2518"/>
                <a:gd name="T50" fmla="*/ 301 w 1616"/>
                <a:gd name="T51" fmla="*/ 2141 h 2518"/>
                <a:gd name="T52" fmla="*/ 267 w 1616"/>
                <a:gd name="T53" fmla="*/ 2100 h 2518"/>
                <a:gd name="T54" fmla="*/ 250 w 1616"/>
                <a:gd name="T55" fmla="*/ 2051 h 2518"/>
                <a:gd name="T56" fmla="*/ 246 w 1616"/>
                <a:gd name="T57" fmla="*/ 2008 h 2518"/>
                <a:gd name="T58" fmla="*/ 246 w 1616"/>
                <a:gd name="T59" fmla="*/ 1982 h 2518"/>
                <a:gd name="T60" fmla="*/ 237 w 1616"/>
                <a:gd name="T61" fmla="*/ 1976 h 2518"/>
                <a:gd name="T62" fmla="*/ 200 w 1616"/>
                <a:gd name="T63" fmla="*/ 1957 h 2518"/>
                <a:gd name="T64" fmla="*/ 160 w 1616"/>
                <a:gd name="T65" fmla="*/ 1929 h 2518"/>
                <a:gd name="T66" fmla="*/ 140 w 1616"/>
                <a:gd name="T67" fmla="*/ 1899 h 2518"/>
                <a:gd name="T68" fmla="*/ 157 w 1616"/>
                <a:gd name="T69" fmla="*/ 1862 h 2518"/>
                <a:gd name="T70" fmla="*/ 187 w 1616"/>
                <a:gd name="T71" fmla="*/ 1832 h 2518"/>
                <a:gd name="T72" fmla="*/ 203 w 1616"/>
                <a:gd name="T73" fmla="*/ 1819 h 2518"/>
                <a:gd name="T74" fmla="*/ 180 w 1616"/>
                <a:gd name="T75" fmla="*/ 1821 h 2518"/>
                <a:gd name="T76" fmla="*/ 135 w 1616"/>
                <a:gd name="T77" fmla="*/ 1817 h 2518"/>
                <a:gd name="T78" fmla="*/ 106 w 1616"/>
                <a:gd name="T79" fmla="*/ 1794 h 2518"/>
                <a:gd name="T80" fmla="*/ 109 w 1616"/>
                <a:gd name="T81" fmla="*/ 1751 h 2518"/>
                <a:gd name="T82" fmla="*/ 125 w 1616"/>
                <a:gd name="T83" fmla="*/ 1704 h 2518"/>
                <a:gd name="T84" fmla="*/ 139 w 1616"/>
                <a:gd name="T85" fmla="*/ 1675 h 2518"/>
                <a:gd name="T86" fmla="*/ 127 w 1616"/>
                <a:gd name="T87" fmla="*/ 1671 h 2518"/>
                <a:gd name="T88" fmla="*/ 72 w 1616"/>
                <a:gd name="T89" fmla="*/ 1658 h 2518"/>
                <a:gd name="T90" fmla="*/ 8 w 1616"/>
                <a:gd name="T91" fmla="*/ 1616 h 2518"/>
                <a:gd name="T92" fmla="*/ 3 w 1616"/>
                <a:gd name="T93" fmla="*/ 1579 h 2518"/>
                <a:gd name="T94" fmla="*/ 30 w 1616"/>
                <a:gd name="T95" fmla="*/ 1527 h 2518"/>
                <a:gd name="T96" fmla="*/ 75 w 1616"/>
                <a:gd name="T97" fmla="*/ 1467 h 2518"/>
                <a:gd name="T98" fmla="*/ 122 w 1616"/>
                <a:gd name="T99" fmla="*/ 1402 h 2518"/>
                <a:gd name="T100" fmla="*/ 156 w 1616"/>
                <a:gd name="T101" fmla="*/ 1340 h 2518"/>
                <a:gd name="T102" fmla="*/ 154 w 1616"/>
                <a:gd name="T103" fmla="*/ 1244 h 2518"/>
                <a:gd name="T104" fmla="*/ 1444 w 1616"/>
                <a:gd name="T105" fmla="*/ 1137 h 2518"/>
                <a:gd name="T106" fmla="*/ 518 w 1616"/>
                <a:gd name="T107" fmla="*/ 158 h 2518"/>
                <a:gd name="T108" fmla="*/ 641 w 1616"/>
                <a:gd name="T109" fmla="*/ 59 h 2518"/>
                <a:gd name="T110" fmla="*/ 777 w 1616"/>
                <a:gd name="T111" fmla="*/ 8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16" h="2518">
                  <a:moveTo>
                    <a:pt x="870" y="0"/>
                  </a:moveTo>
                  <a:lnTo>
                    <a:pt x="919" y="2"/>
                  </a:lnTo>
                  <a:lnTo>
                    <a:pt x="967" y="10"/>
                  </a:lnTo>
                  <a:lnTo>
                    <a:pt x="1017" y="22"/>
                  </a:lnTo>
                  <a:lnTo>
                    <a:pt x="1066" y="38"/>
                  </a:lnTo>
                  <a:lnTo>
                    <a:pt x="1116" y="58"/>
                  </a:lnTo>
                  <a:lnTo>
                    <a:pt x="1166" y="83"/>
                  </a:lnTo>
                  <a:lnTo>
                    <a:pt x="1216" y="111"/>
                  </a:lnTo>
                  <a:lnTo>
                    <a:pt x="1265" y="144"/>
                  </a:lnTo>
                  <a:lnTo>
                    <a:pt x="1314" y="180"/>
                  </a:lnTo>
                  <a:lnTo>
                    <a:pt x="1363" y="219"/>
                  </a:lnTo>
                  <a:lnTo>
                    <a:pt x="1412" y="263"/>
                  </a:lnTo>
                  <a:lnTo>
                    <a:pt x="1460" y="310"/>
                  </a:lnTo>
                  <a:lnTo>
                    <a:pt x="1500" y="358"/>
                  </a:lnTo>
                  <a:lnTo>
                    <a:pt x="1533" y="406"/>
                  </a:lnTo>
                  <a:lnTo>
                    <a:pt x="1561" y="453"/>
                  </a:lnTo>
                  <a:lnTo>
                    <a:pt x="1582" y="501"/>
                  </a:lnTo>
                  <a:lnTo>
                    <a:pt x="1597" y="547"/>
                  </a:lnTo>
                  <a:lnTo>
                    <a:pt x="1608" y="593"/>
                  </a:lnTo>
                  <a:lnTo>
                    <a:pt x="1614" y="639"/>
                  </a:lnTo>
                  <a:lnTo>
                    <a:pt x="1616" y="683"/>
                  </a:lnTo>
                  <a:lnTo>
                    <a:pt x="1615" y="727"/>
                  </a:lnTo>
                  <a:lnTo>
                    <a:pt x="1610" y="768"/>
                  </a:lnTo>
                  <a:lnTo>
                    <a:pt x="1602" y="809"/>
                  </a:lnTo>
                  <a:lnTo>
                    <a:pt x="1592" y="849"/>
                  </a:lnTo>
                  <a:lnTo>
                    <a:pt x="1581" y="886"/>
                  </a:lnTo>
                  <a:lnTo>
                    <a:pt x="1569" y="922"/>
                  </a:lnTo>
                  <a:lnTo>
                    <a:pt x="1555" y="957"/>
                  </a:lnTo>
                  <a:lnTo>
                    <a:pt x="1541" y="989"/>
                  </a:lnTo>
                  <a:lnTo>
                    <a:pt x="1527" y="1018"/>
                  </a:lnTo>
                  <a:lnTo>
                    <a:pt x="1514" y="1046"/>
                  </a:lnTo>
                  <a:lnTo>
                    <a:pt x="1502" y="1072"/>
                  </a:lnTo>
                  <a:lnTo>
                    <a:pt x="1490" y="1095"/>
                  </a:lnTo>
                  <a:lnTo>
                    <a:pt x="1481" y="1115"/>
                  </a:lnTo>
                  <a:lnTo>
                    <a:pt x="1475" y="1127"/>
                  </a:lnTo>
                  <a:lnTo>
                    <a:pt x="1468" y="1139"/>
                  </a:lnTo>
                  <a:lnTo>
                    <a:pt x="1469" y="1183"/>
                  </a:lnTo>
                  <a:lnTo>
                    <a:pt x="1467" y="1228"/>
                  </a:lnTo>
                  <a:lnTo>
                    <a:pt x="1462" y="1272"/>
                  </a:lnTo>
                  <a:lnTo>
                    <a:pt x="1453" y="1317"/>
                  </a:lnTo>
                  <a:lnTo>
                    <a:pt x="1442" y="1360"/>
                  </a:lnTo>
                  <a:lnTo>
                    <a:pt x="1428" y="1403"/>
                  </a:lnTo>
                  <a:lnTo>
                    <a:pt x="1413" y="1446"/>
                  </a:lnTo>
                  <a:lnTo>
                    <a:pt x="1396" y="1487"/>
                  </a:lnTo>
                  <a:lnTo>
                    <a:pt x="1376" y="1527"/>
                  </a:lnTo>
                  <a:lnTo>
                    <a:pt x="1357" y="1566"/>
                  </a:lnTo>
                  <a:lnTo>
                    <a:pt x="1337" y="1603"/>
                  </a:lnTo>
                  <a:lnTo>
                    <a:pt x="1315" y="1639"/>
                  </a:lnTo>
                  <a:lnTo>
                    <a:pt x="1294" y="1673"/>
                  </a:lnTo>
                  <a:lnTo>
                    <a:pt x="1274" y="1705"/>
                  </a:lnTo>
                  <a:lnTo>
                    <a:pt x="1253" y="1734"/>
                  </a:lnTo>
                  <a:lnTo>
                    <a:pt x="1233" y="1761"/>
                  </a:lnTo>
                  <a:lnTo>
                    <a:pt x="1215" y="1786"/>
                  </a:lnTo>
                  <a:lnTo>
                    <a:pt x="1197" y="1808"/>
                  </a:lnTo>
                  <a:lnTo>
                    <a:pt x="1182" y="1827"/>
                  </a:lnTo>
                  <a:lnTo>
                    <a:pt x="1169" y="1843"/>
                  </a:lnTo>
                  <a:lnTo>
                    <a:pt x="1159" y="1856"/>
                  </a:lnTo>
                  <a:lnTo>
                    <a:pt x="1150" y="1865"/>
                  </a:lnTo>
                  <a:lnTo>
                    <a:pt x="1145" y="1870"/>
                  </a:lnTo>
                  <a:lnTo>
                    <a:pt x="1143" y="1872"/>
                  </a:lnTo>
                  <a:lnTo>
                    <a:pt x="1165" y="2518"/>
                  </a:lnTo>
                  <a:lnTo>
                    <a:pt x="622" y="2518"/>
                  </a:lnTo>
                  <a:lnTo>
                    <a:pt x="574" y="2102"/>
                  </a:lnTo>
                  <a:lnTo>
                    <a:pt x="574" y="2103"/>
                  </a:lnTo>
                  <a:lnTo>
                    <a:pt x="571" y="2106"/>
                  </a:lnTo>
                  <a:lnTo>
                    <a:pt x="566" y="2111"/>
                  </a:lnTo>
                  <a:lnTo>
                    <a:pt x="559" y="2116"/>
                  </a:lnTo>
                  <a:lnTo>
                    <a:pt x="548" y="2124"/>
                  </a:lnTo>
                  <a:lnTo>
                    <a:pt x="533" y="2131"/>
                  </a:lnTo>
                  <a:lnTo>
                    <a:pt x="514" y="2138"/>
                  </a:lnTo>
                  <a:lnTo>
                    <a:pt x="491" y="2145"/>
                  </a:lnTo>
                  <a:lnTo>
                    <a:pt x="462" y="2151"/>
                  </a:lnTo>
                  <a:lnTo>
                    <a:pt x="427" y="2157"/>
                  </a:lnTo>
                  <a:lnTo>
                    <a:pt x="387" y="2161"/>
                  </a:lnTo>
                  <a:lnTo>
                    <a:pt x="360" y="2161"/>
                  </a:lnTo>
                  <a:lnTo>
                    <a:pt x="338" y="2158"/>
                  </a:lnTo>
                  <a:lnTo>
                    <a:pt x="319" y="2151"/>
                  </a:lnTo>
                  <a:lnTo>
                    <a:pt x="301" y="2141"/>
                  </a:lnTo>
                  <a:lnTo>
                    <a:pt x="287" y="2129"/>
                  </a:lnTo>
                  <a:lnTo>
                    <a:pt x="276" y="2115"/>
                  </a:lnTo>
                  <a:lnTo>
                    <a:pt x="267" y="2100"/>
                  </a:lnTo>
                  <a:lnTo>
                    <a:pt x="259" y="2084"/>
                  </a:lnTo>
                  <a:lnTo>
                    <a:pt x="254" y="2067"/>
                  </a:lnTo>
                  <a:lnTo>
                    <a:pt x="250" y="2051"/>
                  </a:lnTo>
                  <a:lnTo>
                    <a:pt x="248" y="2035"/>
                  </a:lnTo>
                  <a:lnTo>
                    <a:pt x="247" y="2021"/>
                  </a:lnTo>
                  <a:lnTo>
                    <a:pt x="246" y="2008"/>
                  </a:lnTo>
                  <a:lnTo>
                    <a:pt x="246" y="1996"/>
                  </a:lnTo>
                  <a:lnTo>
                    <a:pt x="246" y="1987"/>
                  </a:lnTo>
                  <a:lnTo>
                    <a:pt x="246" y="1982"/>
                  </a:lnTo>
                  <a:lnTo>
                    <a:pt x="247" y="1980"/>
                  </a:lnTo>
                  <a:lnTo>
                    <a:pt x="244" y="1979"/>
                  </a:lnTo>
                  <a:lnTo>
                    <a:pt x="237" y="1976"/>
                  </a:lnTo>
                  <a:lnTo>
                    <a:pt x="227" y="1971"/>
                  </a:lnTo>
                  <a:lnTo>
                    <a:pt x="215" y="1964"/>
                  </a:lnTo>
                  <a:lnTo>
                    <a:pt x="200" y="1957"/>
                  </a:lnTo>
                  <a:lnTo>
                    <a:pt x="186" y="1948"/>
                  </a:lnTo>
                  <a:lnTo>
                    <a:pt x="172" y="1939"/>
                  </a:lnTo>
                  <a:lnTo>
                    <a:pt x="160" y="1929"/>
                  </a:lnTo>
                  <a:lnTo>
                    <a:pt x="150" y="1919"/>
                  </a:lnTo>
                  <a:lnTo>
                    <a:pt x="142" y="1909"/>
                  </a:lnTo>
                  <a:lnTo>
                    <a:pt x="140" y="1899"/>
                  </a:lnTo>
                  <a:lnTo>
                    <a:pt x="142" y="1887"/>
                  </a:lnTo>
                  <a:lnTo>
                    <a:pt x="149" y="1874"/>
                  </a:lnTo>
                  <a:lnTo>
                    <a:pt x="157" y="1862"/>
                  </a:lnTo>
                  <a:lnTo>
                    <a:pt x="167" y="1851"/>
                  </a:lnTo>
                  <a:lnTo>
                    <a:pt x="177" y="1841"/>
                  </a:lnTo>
                  <a:lnTo>
                    <a:pt x="187" y="1832"/>
                  </a:lnTo>
                  <a:lnTo>
                    <a:pt x="195" y="1825"/>
                  </a:lnTo>
                  <a:lnTo>
                    <a:pt x="201" y="1820"/>
                  </a:lnTo>
                  <a:lnTo>
                    <a:pt x="203" y="1819"/>
                  </a:lnTo>
                  <a:lnTo>
                    <a:pt x="200" y="1819"/>
                  </a:lnTo>
                  <a:lnTo>
                    <a:pt x="192" y="1820"/>
                  </a:lnTo>
                  <a:lnTo>
                    <a:pt x="180" y="1821"/>
                  </a:lnTo>
                  <a:lnTo>
                    <a:pt x="166" y="1821"/>
                  </a:lnTo>
                  <a:lnTo>
                    <a:pt x="151" y="1820"/>
                  </a:lnTo>
                  <a:lnTo>
                    <a:pt x="135" y="1817"/>
                  </a:lnTo>
                  <a:lnTo>
                    <a:pt x="122" y="1812"/>
                  </a:lnTo>
                  <a:lnTo>
                    <a:pt x="111" y="1803"/>
                  </a:lnTo>
                  <a:lnTo>
                    <a:pt x="106" y="1794"/>
                  </a:lnTo>
                  <a:lnTo>
                    <a:pt x="105" y="1781"/>
                  </a:lnTo>
                  <a:lnTo>
                    <a:pt x="106" y="1766"/>
                  </a:lnTo>
                  <a:lnTo>
                    <a:pt x="109" y="1751"/>
                  </a:lnTo>
                  <a:lnTo>
                    <a:pt x="114" y="1735"/>
                  </a:lnTo>
                  <a:lnTo>
                    <a:pt x="119" y="1719"/>
                  </a:lnTo>
                  <a:lnTo>
                    <a:pt x="125" y="1704"/>
                  </a:lnTo>
                  <a:lnTo>
                    <a:pt x="131" y="1692"/>
                  </a:lnTo>
                  <a:lnTo>
                    <a:pt x="136" y="1681"/>
                  </a:lnTo>
                  <a:lnTo>
                    <a:pt x="139" y="1675"/>
                  </a:lnTo>
                  <a:lnTo>
                    <a:pt x="140" y="1672"/>
                  </a:lnTo>
                  <a:lnTo>
                    <a:pt x="137" y="1672"/>
                  </a:lnTo>
                  <a:lnTo>
                    <a:pt x="127" y="1671"/>
                  </a:lnTo>
                  <a:lnTo>
                    <a:pt x="112" y="1669"/>
                  </a:lnTo>
                  <a:lnTo>
                    <a:pt x="93" y="1665"/>
                  </a:lnTo>
                  <a:lnTo>
                    <a:pt x="72" y="1658"/>
                  </a:lnTo>
                  <a:lnTo>
                    <a:pt x="50" y="1647"/>
                  </a:lnTo>
                  <a:lnTo>
                    <a:pt x="28" y="1634"/>
                  </a:lnTo>
                  <a:lnTo>
                    <a:pt x="8" y="1616"/>
                  </a:lnTo>
                  <a:lnTo>
                    <a:pt x="2" y="1606"/>
                  </a:lnTo>
                  <a:lnTo>
                    <a:pt x="0" y="1594"/>
                  </a:lnTo>
                  <a:lnTo>
                    <a:pt x="3" y="1579"/>
                  </a:lnTo>
                  <a:lnTo>
                    <a:pt x="9" y="1564"/>
                  </a:lnTo>
                  <a:lnTo>
                    <a:pt x="18" y="1546"/>
                  </a:lnTo>
                  <a:lnTo>
                    <a:pt x="30" y="1527"/>
                  </a:lnTo>
                  <a:lnTo>
                    <a:pt x="44" y="1508"/>
                  </a:lnTo>
                  <a:lnTo>
                    <a:pt x="59" y="1488"/>
                  </a:lnTo>
                  <a:lnTo>
                    <a:pt x="75" y="1467"/>
                  </a:lnTo>
                  <a:lnTo>
                    <a:pt x="90" y="1446"/>
                  </a:lnTo>
                  <a:lnTo>
                    <a:pt x="107" y="1424"/>
                  </a:lnTo>
                  <a:lnTo>
                    <a:pt x="122" y="1402"/>
                  </a:lnTo>
                  <a:lnTo>
                    <a:pt x="135" y="1381"/>
                  </a:lnTo>
                  <a:lnTo>
                    <a:pt x="146" y="1360"/>
                  </a:lnTo>
                  <a:lnTo>
                    <a:pt x="156" y="1340"/>
                  </a:lnTo>
                  <a:lnTo>
                    <a:pt x="161" y="1321"/>
                  </a:lnTo>
                  <a:lnTo>
                    <a:pt x="163" y="1301"/>
                  </a:lnTo>
                  <a:lnTo>
                    <a:pt x="154" y="1244"/>
                  </a:lnTo>
                  <a:lnTo>
                    <a:pt x="149" y="1190"/>
                  </a:lnTo>
                  <a:lnTo>
                    <a:pt x="146" y="1137"/>
                  </a:lnTo>
                  <a:lnTo>
                    <a:pt x="1444" y="1137"/>
                  </a:lnTo>
                  <a:lnTo>
                    <a:pt x="443" y="252"/>
                  </a:lnTo>
                  <a:lnTo>
                    <a:pt x="479" y="202"/>
                  </a:lnTo>
                  <a:lnTo>
                    <a:pt x="518" y="158"/>
                  </a:lnTo>
                  <a:lnTo>
                    <a:pt x="558" y="119"/>
                  </a:lnTo>
                  <a:lnTo>
                    <a:pt x="599" y="87"/>
                  </a:lnTo>
                  <a:lnTo>
                    <a:pt x="641" y="59"/>
                  </a:lnTo>
                  <a:lnTo>
                    <a:pt x="685" y="38"/>
                  </a:lnTo>
                  <a:lnTo>
                    <a:pt x="730" y="21"/>
                  </a:lnTo>
                  <a:lnTo>
                    <a:pt x="777" y="8"/>
                  </a:lnTo>
                  <a:lnTo>
                    <a:pt x="824" y="2"/>
                  </a:lnTo>
                  <a:lnTo>
                    <a:pt x="870" y="0"/>
                  </a:lnTo>
                  <a:close/>
                </a:path>
              </a:pathLst>
            </a:custGeom>
            <a:solidFill>
              <a:schemeClr val="bg1"/>
            </a:solidFill>
            <a:ln w="0">
              <a:noFill/>
              <a:prstDash val="solid"/>
              <a:round/>
              <a:headEnd/>
              <a:tailEnd/>
            </a:ln>
          </p:spPr>
          <p:txBody>
            <a:bodyPr vert="horz" wrap="square" lIns="68580" tIns="34291" rIns="68580" bIns="34291"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sysClr val="windowText" lastClr="000000"/>
                </a:solidFill>
                <a:effectLst/>
                <a:uLnTx/>
                <a:uFillTx/>
              </a:endParaRPr>
            </a:p>
          </p:txBody>
        </p:sp>
        <p:sp>
          <p:nvSpPr>
            <p:cNvPr id="49" name="Freeform 37">
              <a:extLst>
                <a:ext uri="{FF2B5EF4-FFF2-40B4-BE49-F238E27FC236}">
                  <a16:creationId xmlns:a16="http://schemas.microsoft.com/office/drawing/2014/main" id="{C09F641D-4C65-A8D3-C5A2-F170CD5B573D}"/>
                </a:ext>
              </a:extLst>
            </p:cNvPr>
            <p:cNvSpPr>
              <a:spLocks/>
            </p:cNvSpPr>
            <p:nvPr/>
          </p:nvSpPr>
          <p:spPr bwMode="auto">
            <a:xfrm>
              <a:off x="3381900" y="1565967"/>
              <a:ext cx="156273" cy="63539"/>
            </a:xfrm>
            <a:custGeom>
              <a:avLst/>
              <a:gdLst>
                <a:gd name="T0" fmla="*/ 798 w 1445"/>
                <a:gd name="T1" fmla="*/ 2 h 591"/>
                <a:gd name="T2" fmla="*/ 923 w 1445"/>
                <a:gd name="T3" fmla="*/ 21 h 591"/>
                <a:gd name="T4" fmla="*/ 1030 w 1445"/>
                <a:gd name="T5" fmla="*/ 50 h 591"/>
                <a:gd name="T6" fmla="*/ 1120 w 1445"/>
                <a:gd name="T7" fmla="*/ 86 h 591"/>
                <a:gd name="T8" fmla="*/ 1194 w 1445"/>
                <a:gd name="T9" fmla="*/ 126 h 591"/>
                <a:gd name="T10" fmla="*/ 1254 w 1445"/>
                <a:gd name="T11" fmla="*/ 170 h 591"/>
                <a:gd name="T12" fmla="*/ 1302 w 1445"/>
                <a:gd name="T13" fmla="*/ 212 h 591"/>
                <a:gd name="T14" fmla="*/ 1338 w 1445"/>
                <a:gd name="T15" fmla="*/ 252 h 591"/>
                <a:gd name="T16" fmla="*/ 1445 w 1445"/>
                <a:gd name="T17" fmla="*/ 235 h 591"/>
                <a:gd name="T18" fmla="*/ 1147 w 1445"/>
                <a:gd name="T19" fmla="*/ 346 h 591"/>
                <a:gd name="T20" fmla="*/ 1216 w 1445"/>
                <a:gd name="T21" fmla="*/ 299 h 591"/>
                <a:gd name="T22" fmla="*/ 1179 w 1445"/>
                <a:gd name="T23" fmla="*/ 264 h 591"/>
                <a:gd name="T24" fmla="*/ 1129 w 1445"/>
                <a:gd name="T25" fmla="*/ 228 h 591"/>
                <a:gd name="T26" fmla="*/ 1067 w 1445"/>
                <a:gd name="T27" fmla="*/ 195 h 591"/>
                <a:gd name="T28" fmla="*/ 989 w 1445"/>
                <a:gd name="T29" fmla="*/ 164 h 591"/>
                <a:gd name="T30" fmla="*/ 897 w 1445"/>
                <a:gd name="T31" fmla="*/ 139 h 591"/>
                <a:gd name="T32" fmla="*/ 787 w 1445"/>
                <a:gd name="T33" fmla="*/ 123 h 591"/>
                <a:gd name="T34" fmla="*/ 690 w 1445"/>
                <a:gd name="T35" fmla="*/ 124 h 591"/>
                <a:gd name="T36" fmla="*/ 599 w 1445"/>
                <a:gd name="T37" fmla="*/ 144 h 591"/>
                <a:gd name="T38" fmla="*/ 515 w 1445"/>
                <a:gd name="T39" fmla="*/ 180 h 591"/>
                <a:gd name="T40" fmla="*/ 435 w 1445"/>
                <a:gd name="T41" fmla="*/ 227 h 591"/>
                <a:gd name="T42" fmla="*/ 364 w 1445"/>
                <a:gd name="T43" fmla="*/ 282 h 591"/>
                <a:gd name="T44" fmla="*/ 300 w 1445"/>
                <a:gd name="T45" fmla="*/ 341 h 591"/>
                <a:gd name="T46" fmla="*/ 244 w 1445"/>
                <a:gd name="T47" fmla="*/ 402 h 591"/>
                <a:gd name="T48" fmla="*/ 196 w 1445"/>
                <a:gd name="T49" fmla="*/ 460 h 591"/>
                <a:gd name="T50" fmla="*/ 159 w 1445"/>
                <a:gd name="T51" fmla="*/ 511 h 591"/>
                <a:gd name="T52" fmla="*/ 131 w 1445"/>
                <a:gd name="T53" fmla="*/ 553 h 591"/>
                <a:gd name="T54" fmla="*/ 114 w 1445"/>
                <a:gd name="T55" fmla="*/ 581 h 591"/>
                <a:gd name="T56" fmla="*/ 107 w 1445"/>
                <a:gd name="T57" fmla="*/ 591 h 591"/>
                <a:gd name="T58" fmla="*/ 3 w 1445"/>
                <a:gd name="T59" fmla="*/ 528 h 591"/>
                <a:gd name="T60" fmla="*/ 17 w 1445"/>
                <a:gd name="T61" fmla="*/ 503 h 591"/>
                <a:gd name="T62" fmla="*/ 42 w 1445"/>
                <a:gd name="T63" fmla="*/ 465 h 591"/>
                <a:gd name="T64" fmla="*/ 78 w 1445"/>
                <a:gd name="T65" fmla="*/ 414 h 591"/>
                <a:gd name="T66" fmla="*/ 124 w 1445"/>
                <a:gd name="T67" fmla="*/ 355 h 591"/>
                <a:gd name="T68" fmla="*/ 179 w 1445"/>
                <a:gd name="T69" fmla="*/ 292 h 591"/>
                <a:gd name="T70" fmla="*/ 244 w 1445"/>
                <a:gd name="T71" fmla="*/ 226 h 591"/>
                <a:gd name="T72" fmla="*/ 317 w 1445"/>
                <a:gd name="T73" fmla="*/ 164 h 591"/>
                <a:gd name="T74" fmla="*/ 399 w 1445"/>
                <a:gd name="T75" fmla="*/ 106 h 591"/>
                <a:gd name="T76" fmla="*/ 487 w 1445"/>
                <a:gd name="T77" fmla="*/ 58 h 591"/>
                <a:gd name="T78" fmla="*/ 584 w 1445"/>
                <a:gd name="T79" fmla="*/ 22 h 591"/>
                <a:gd name="T80" fmla="*/ 688 w 1445"/>
                <a:gd name="T81" fmla="*/ 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5" h="591">
                  <a:moveTo>
                    <a:pt x="742" y="0"/>
                  </a:moveTo>
                  <a:lnTo>
                    <a:pt x="798" y="2"/>
                  </a:lnTo>
                  <a:lnTo>
                    <a:pt x="863" y="10"/>
                  </a:lnTo>
                  <a:lnTo>
                    <a:pt x="923" y="21"/>
                  </a:lnTo>
                  <a:lnTo>
                    <a:pt x="978" y="34"/>
                  </a:lnTo>
                  <a:lnTo>
                    <a:pt x="1030" y="50"/>
                  </a:lnTo>
                  <a:lnTo>
                    <a:pt x="1077" y="67"/>
                  </a:lnTo>
                  <a:lnTo>
                    <a:pt x="1120" y="86"/>
                  </a:lnTo>
                  <a:lnTo>
                    <a:pt x="1158" y="105"/>
                  </a:lnTo>
                  <a:lnTo>
                    <a:pt x="1194" y="126"/>
                  </a:lnTo>
                  <a:lnTo>
                    <a:pt x="1226" y="147"/>
                  </a:lnTo>
                  <a:lnTo>
                    <a:pt x="1254" y="170"/>
                  </a:lnTo>
                  <a:lnTo>
                    <a:pt x="1280" y="191"/>
                  </a:lnTo>
                  <a:lnTo>
                    <a:pt x="1302" y="212"/>
                  </a:lnTo>
                  <a:lnTo>
                    <a:pt x="1321" y="232"/>
                  </a:lnTo>
                  <a:lnTo>
                    <a:pt x="1338" y="252"/>
                  </a:lnTo>
                  <a:lnTo>
                    <a:pt x="1351" y="270"/>
                  </a:lnTo>
                  <a:lnTo>
                    <a:pt x="1445" y="235"/>
                  </a:lnTo>
                  <a:lnTo>
                    <a:pt x="1394" y="550"/>
                  </a:lnTo>
                  <a:lnTo>
                    <a:pt x="1147" y="346"/>
                  </a:lnTo>
                  <a:lnTo>
                    <a:pt x="1232" y="315"/>
                  </a:lnTo>
                  <a:lnTo>
                    <a:pt x="1216" y="299"/>
                  </a:lnTo>
                  <a:lnTo>
                    <a:pt x="1199" y="282"/>
                  </a:lnTo>
                  <a:lnTo>
                    <a:pt x="1179" y="264"/>
                  </a:lnTo>
                  <a:lnTo>
                    <a:pt x="1155" y="246"/>
                  </a:lnTo>
                  <a:lnTo>
                    <a:pt x="1129" y="228"/>
                  </a:lnTo>
                  <a:lnTo>
                    <a:pt x="1099" y="211"/>
                  </a:lnTo>
                  <a:lnTo>
                    <a:pt x="1067" y="195"/>
                  </a:lnTo>
                  <a:lnTo>
                    <a:pt x="1030" y="179"/>
                  </a:lnTo>
                  <a:lnTo>
                    <a:pt x="989" y="164"/>
                  </a:lnTo>
                  <a:lnTo>
                    <a:pt x="945" y="150"/>
                  </a:lnTo>
                  <a:lnTo>
                    <a:pt x="897" y="139"/>
                  </a:lnTo>
                  <a:lnTo>
                    <a:pt x="844" y="130"/>
                  </a:lnTo>
                  <a:lnTo>
                    <a:pt x="787" y="123"/>
                  </a:lnTo>
                  <a:lnTo>
                    <a:pt x="738" y="121"/>
                  </a:lnTo>
                  <a:lnTo>
                    <a:pt x="690" y="124"/>
                  </a:lnTo>
                  <a:lnTo>
                    <a:pt x="644" y="132"/>
                  </a:lnTo>
                  <a:lnTo>
                    <a:pt x="599" y="144"/>
                  </a:lnTo>
                  <a:lnTo>
                    <a:pt x="557" y="160"/>
                  </a:lnTo>
                  <a:lnTo>
                    <a:pt x="515" y="180"/>
                  </a:lnTo>
                  <a:lnTo>
                    <a:pt x="474" y="202"/>
                  </a:lnTo>
                  <a:lnTo>
                    <a:pt x="435" y="227"/>
                  </a:lnTo>
                  <a:lnTo>
                    <a:pt x="399" y="253"/>
                  </a:lnTo>
                  <a:lnTo>
                    <a:pt x="364" y="282"/>
                  </a:lnTo>
                  <a:lnTo>
                    <a:pt x="331" y="311"/>
                  </a:lnTo>
                  <a:lnTo>
                    <a:pt x="300" y="341"/>
                  </a:lnTo>
                  <a:lnTo>
                    <a:pt x="271" y="371"/>
                  </a:lnTo>
                  <a:lnTo>
                    <a:pt x="244" y="402"/>
                  </a:lnTo>
                  <a:lnTo>
                    <a:pt x="220" y="431"/>
                  </a:lnTo>
                  <a:lnTo>
                    <a:pt x="196" y="460"/>
                  </a:lnTo>
                  <a:lnTo>
                    <a:pt x="177" y="486"/>
                  </a:lnTo>
                  <a:lnTo>
                    <a:pt x="159" y="511"/>
                  </a:lnTo>
                  <a:lnTo>
                    <a:pt x="143" y="534"/>
                  </a:lnTo>
                  <a:lnTo>
                    <a:pt x="131" y="553"/>
                  </a:lnTo>
                  <a:lnTo>
                    <a:pt x="121" y="569"/>
                  </a:lnTo>
                  <a:lnTo>
                    <a:pt x="114" y="581"/>
                  </a:lnTo>
                  <a:lnTo>
                    <a:pt x="109" y="588"/>
                  </a:lnTo>
                  <a:lnTo>
                    <a:pt x="107" y="591"/>
                  </a:lnTo>
                  <a:lnTo>
                    <a:pt x="0" y="533"/>
                  </a:lnTo>
                  <a:lnTo>
                    <a:pt x="3" y="528"/>
                  </a:lnTo>
                  <a:lnTo>
                    <a:pt x="9" y="518"/>
                  </a:lnTo>
                  <a:lnTo>
                    <a:pt x="17" y="503"/>
                  </a:lnTo>
                  <a:lnTo>
                    <a:pt x="28" y="486"/>
                  </a:lnTo>
                  <a:lnTo>
                    <a:pt x="42" y="465"/>
                  </a:lnTo>
                  <a:lnTo>
                    <a:pt x="59" y="441"/>
                  </a:lnTo>
                  <a:lnTo>
                    <a:pt x="78" y="414"/>
                  </a:lnTo>
                  <a:lnTo>
                    <a:pt x="99" y="385"/>
                  </a:lnTo>
                  <a:lnTo>
                    <a:pt x="124" y="355"/>
                  </a:lnTo>
                  <a:lnTo>
                    <a:pt x="150" y="324"/>
                  </a:lnTo>
                  <a:lnTo>
                    <a:pt x="179" y="292"/>
                  </a:lnTo>
                  <a:lnTo>
                    <a:pt x="210" y="258"/>
                  </a:lnTo>
                  <a:lnTo>
                    <a:pt x="244" y="226"/>
                  </a:lnTo>
                  <a:lnTo>
                    <a:pt x="280" y="195"/>
                  </a:lnTo>
                  <a:lnTo>
                    <a:pt x="317" y="164"/>
                  </a:lnTo>
                  <a:lnTo>
                    <a:pt x="357" y="134"/>
                  </a:lnTo>
                  <a:lnTo>
                    <a:pt x="399" y="106"/>
                  </a:lnTo>
                  <a:lnTo>
                    <a:pt x="442" y="81"/>
                  </a:lnTo>
                  <a:lnTo>
                    <a:pt x="487" y="58"/>
                  </a:lnTo>
                  <a:lnTo>
                    <a:pt x="535" y="38"/>
                  </a:lnTo>
                  <a:lnTo>
                    <a:pt x="584" y="22"/>
                  </a:lnTo>
                  <a:lnTo>
                    <a:pt x="635" y="10"/>
                  </a:lnTo>
                  <a:lnTo>
                    <a:pt x="688" y="3"/>
                  </a:lnTo>
                  <a:lnTo>
                    <a:pt x="742" y="0"/>
                  </a:lnTo>
                  <a:close/>
                </a:path>
              </a:pathLst>
            </a:custGeom>
            <a:solidFill>
              <a:schemeClr val="bg1"/>
            </a:solidFill>
            <a:ln w="0">
              <a:noFill/>
              <a:prstDash val="solid"/>
              <a:round/>
              <a:headEnd/>
              <a:tailEnd/>
            </a:ln>
          </p:spPr>
          <p:txBody>
            <a:bodyPr vert="horz" wrap="square" lIns="68580" tIns="34291" rIns="68580" bIns="34291"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sysClr val="windowText" lastClr="000000"/>
                </a:solidFill>
                <a:effectLst/>
                <a:uLnTx/>
                <a:uFillTx/>
              </a:endParaRPr>
            </a:p>
          </p:txBody>
        </p:sp>
      </p:grpSp>
      <p:grpSp>
        <p:nvGrpSpPr>
          <p:cNvPr id="50" name="Group 49">
            <a:extLst>
              <a:ext uri="{FF2B5EF4-FFF2-40B4-BE49-F238E27FC236}">
                <a16:creationId xmlns:a16="http://schemas.microsoft.com/office/drawing/2014/main" id="{393CA2A9-F3C3-4896-56BC-DC694B97900C}"/>
              </a:ext>
            </a:extLst>
          </p:cNvPr>
          <p:cNvGrpSpPr>
            <a:grpSpLocks noChangeAspect="1"/>
          </p:cNvGrpSpPr>
          <p:nvPr/>
        </p:nvGrpSpPr>
        <p:grpSpPr>
          <a:xfrm>
            <a:off x="7696200" y="1840488"/>
            <a:ext cx="365760" cy="369312"/>
            <a:chOff x="3307908" y="2155526"/>
            <a:chExt cx="411244" cy="369312"/>
          </a:xfrm>
        </p:grpSpPr>
        <p:sp>
          <p:nvSpPr>
            <p:cNvPr id="51" name="Freeform 927">
              <a:extLst>
                <a:ext uri="{FF2B5EF4-FFF2-40B4-BE49-F238E27FC236}">
                  <a16:creationId xmlns:a16="http://schemas.microsoft.com/office/drawing/2014/main" id="{1D6FDBEB-A3FA-4CA7-7AE3-36BFF6A88395}"/>
                </a:ext>
              </a:extLst>
            </p:cNvPr>
            <p:cNvSpPr>
              <a:spLocks/>
            </p:cNvSpPr>
            <p:nvPr/>
          </p:nvSpPr>
          <p:spPr bwMode="auto">
            <a:xfrm>
              <a:off x="3549816" y="2202596"/>
              <a:ext cx="48382" cy="220864"/>
            </a:xfrm>
            <a:custGeom>
              <a:avLst/>
              <a:gdLst>
                <a:gd name="T0" fmla="*/ 12 w 12"/>
                <a:gd name="T1" fmla="*/ 2 h 58"/>
                <a:gd name="T2" fmla="*/ 10 w 12"/>
                <a:gd name="T3" fmla="*/ 0 h 58"/>
                <a:gd name="T4" fmla="*/ 0 w 12"/>
                <a:gd name="T5" fmla="*/ 0 h 58"/>
                <a:gd name="T6" fmla="*/ 0 w 12"/>
                <a:gd name="T7" fmla="*/ 12 h 58"/>
                <a:gd name="T8" fmla="*/ 0 w 12"/>
                <a:gd name="T9" fmla="*/ 18 h 58"/>
                <a:gd name="T10" fmla="*/ 0 w 12"/>
                <a:gd name="T11" fmla="*/ 58 h 58"/>
                <a:gd name="T12" fmla="*/ 12 w 12"/>
                <a:gd name="T13" fmla="*/ 46 h 58"/>
                <a:gd name="T14" fmla="*/ 12 w 12"/>
                <a:gd name="T15" fmla="*/ 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8">
                  <a:moveTo>
                    <a:pt x="12" y="2"/>
                  </a:moveTo>
                  <a:cubicBezTo>
                    <a:pt x="12" y="1"/>
                    <a:pt x="11" y="0"/>
                    <a:pt x="10" y="0"/>
                  </a:cubicBezTo>
                  <a:cubicBezTo>
                    <a:pt x="0" y="0"/>
                    <a:pt x="0" y="0"/>
                    <a:pt x="0" y="0"/>
                  </a:cubicBezTo>
                  <a:cubicBezTo>
                    <a:pt x="0" y="12"/>
                    <a:pt x="0" y="12"/>
                    <a:pt x="0" y="12"/>
                  </a:cubicBezTo>
                  <a:cubicBezTo>
                    <a:pt x="0" y="18"/>
                    <a:pt x="0" y="18"/>
                    <a:pt x="0" y="18"/>
                  </a:cubicBezTo>
                  <a:cubicBezTo>
                    <a:pt x="0" y="58"/>
                    <a:pt x="0" y="58"/>
                    <a:pt x="0" y="58"/>
                  </a:cubicBezTo>
                  <a:cubicBezTo>
                    <a:pt x="12" y="46"/>
                    <a:pt x="12" y="46"/>
                    <a:pt x="12" y="46"/>
                  </a:cubicBezTo>
                  <a:lnTo>
                    <a:pt x="12"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sp>
          <p:nvSpPr>
            <p:cNvPr id="52" name="Freeform 928">
              <a:extLst>
                <a:ext uri="{FF2B5EF4-FFF2-40B4-BE49-F238E27FC236}">
                  <a16:creationId xmlns:a16="http://schemas.microsoft.com/office/drawing/2014/main" id="{1AF1354B-9128-7961-7F9E-025F04BCCEE0}"/>
                </a:ext>
              </a:extLst>
            </p:cNvPr>
            <p:cNvSpPr>
              <a:spLocks/>
            </p:cNvSpPr>
            <p:nvPr/>
          </p:nvSpPr>
          <p:spPr bwMode="auto">
            <a:xfrm>
              <a:off x="3307908" y="2202596"/>
              <a:ext cx="213687" cy="289656"/>
            </a:xfrm>
            <a:custGeom>
              <a:avLst/>
              <a:gdLst>
                <a:gd name="T0" fmla="*/ 49 w 50"/>
                <a:gd name="T1" fmla="*/ 65 h 76"/>
                <a:gd name="T2" fmla="*/ 50 w 50"/>
                <a:gd name="T3" fmla="*/ 64 h 76"/>
                <a:gd name="T4" fmla="*/ 12 w 50"/>
                <a:gd name="T5" fmla="*/ 64 h 76"/>
                <a:gd name="T6" fmla="*/ 12 w 50"/>
                <a:gd name="T7" fmla="*/ 18 h 76"/>
                <a:gd name="T8" fmla="*/ 12 w 50"/>
                <a:gd name="T9" fmla="*/ 12 h 76"/>
                <a:gd name="T10" fmla="*/ 12 w 50"/>
                <a:gd name="T11" fmla="*/ 0 h 76"/>
                <a:gd name="T12" fmla="*/ 2 w 50"/>
                <a:gd name="T13" fmla="*/ 0 h 76"/>
                <a:gd name="T14" fmla="*/ 0 w 50"/>
                <a:gd name="T15" fmla="*/ 2 h 76"/>
                <a:gd name="T16" fmla="*/ 0 w 50"/>
                <a:gd name="T17" fmla="*/ 66 h 76"/>
                <a:gd name="T18" fmla="*/ 10 w 50"/>
                <a:gd name="T19" fmla="*/ 76 h 76"/>
                <a:gd name="T20" fmla="*/ 46 w 50"/>
                <a:gd name="T21" fmla="*/ 76 h 76"/>
                <a:gd name="T22" fmla="*/ 49 w 50"/>
                <a:gd name="T23" fmla="*/ 65 h 76"/>
                <a:gd name="T24" fmla="*/ 49 w 50"/>
                <a:gd name="T25"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6">
                  <a:moveTo>
                    <a:pt x="49" y="65"/>
                  </a:moveTo>
                  <a:cubicBezTo>
                    <a:pt x="50" y="64"/>
                    <a:pt x="50" y="64"/>
                    <a:pt x="50" y="64"/>
                  </a:cubicBezTo>
                  <a:cubicBezTo>
                    <a:pt x="12" y="64"/>
                    <a:pt x="12" y="64"/>
                    <a:pt x="12" y="64"/>
                  </a:cubicBezTo>
                  <a:cubicBezTo>
                    <a:pt x="12" y="18"/>
                    <a:pt x="12" y="18"/>
                    <a:pt x="12" y="18"/>
                  </a:cubicBezTo>
                  <a:cubicBezTo>
                    <a:pt x="12" y="12"/>
                    <a:pt x="12" y="12"/>
                    <a:pt x="12" y="12"/>
                  </a:cubicBezTo>
                  <a:cubicBezTo>
                    <a:pt x="12" y="0"/>
                    <a:pt x="12" y="0"/>
                    <a:pt x="12" y="0"/>
                  </a:cubicBezTo>
                  <a:cubicBezTo>
                    <a:pt x="2" y="0"/>
                    <a:pt x="2" y="0"/>
                    <a:pt x="2" y="0"/>
                  </a:cubicBezTo>
                  <a:cubicBezTo>
                    <a:pt x="1" y="0"/>
                    <a:pt x="0" y="1"/>
                    <a:pt x="0" y="2"/>
                  </a:cubicBezTo>
                  <a:cubicBezTo>
                    <a:pt x="0" y="66"/>
                    <a:pt x="0" y="66"/>
                    <a:pt x="0" y="66"/>
                  </a:cubicBezTo>
                  <a:cubicBezTo>
                    <a:pt x="0" y="72"/>
                    <a:pt x="5" y="76"/>
                    <a:pt x="10" y="76"/>
                  </a:cubicBezTo>
                  <a:cubicBezTo>
                    <a:pt x="46" y="76"/>
                    <a:pt x="46" y="76"/>
                    <a:pt x="46" y="76"/>
                  </a:cubicBezTo>
                  <a:cubicBezTo>
                    <a:pt x="49" y="65"/>
                    <a:pt x="49" y="65"/>
                    <a:pt x="49" y="65"/>
                  </a:cubicBezTo>
                  <a:cubicBezTo>
                    <a:pt x="49" y="65"/>
                    <a:pt x="49" y="65"/>
                    <a:pt x="49" y="6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sp>
          <p:nvSpPr>
            <p:cNvPr id="53" name="Freeform 929">
              <a:extLst>
                <a:ext uri="{FF2B5EF4-FFF2-40B4-BE49-F238E27FC236}">
                  <a16:creationId xmlns:a16="http://schemas.microsoft.com/office/drawing/2014/main" id="{732105AA-1BB0-29E8-DBEE-68B6372D0A46}"/>
                </a:ext>
              </a:extLst>
            </p:cNvPr>
            <p:cNvSpPr>
              <a:spLocks/>
            </p:cNvSpPr>
            <p:nvPr/>
          </p:nvSpPr>
          <p:spPr bwMode="auto">
            <a:xfrm>
              <a:off x="3392575" y="2293113"/>
              <a:ext cx="104827" cy="14483"/>
            </a:xfrm>
            <a:custGeom>
              <a:avLst/>
              <a:gdLst>
                <a:gd name="T0" fmla="*/ 22 w 24"/>
                <a:gd name="T1" fmla="*/ 0 h 4"/>
                <a:gd name="T2" fmla="*/ 2 w 24"/>
                <a:gd name="T3" fmla="*/ 0 h 4"/>
                <a:gd name="T4" fmla="*/ 0 w 24"/>
                <a:gd name="T5" fmla="*/ 2 h 4"/>
                <a:gd name="T6" fmla="*/ 2 w 24"/>
                <a:gd name="T7" fmla="*/ 4 h 4"/>
                <a:gd name="T8" fmla="*/ 22 w 24"/>
                <a:gd name="T9" fmla="*/ 4 h 4"/>
                <a:gd name="T10" fmla="*/ 24 w 24"/>
                <a:gd name="T11" fmla="*/ 2 h 4"/>
                <a:gd name="T12" fmla="*/ 22 w 2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2" y="0"/>
                  </a:moveTo>
                  <a:cubicBezTo>
                    <a:pt x="2" y="0"/>
                    <a:pt x="2" y="0"/>
                    <a:pt x="2" y="0"/>
                  </a:cubicBezTo>
                  <a:cubicBezTo>
                    <a:pt x="1" y="0"/>
                    <a:pt x="0" y="1"/>
                    <a:pt x="0" y="2"/>
                  </a:cubicBezTo>
                  <a:cubicBezTo>
                    <a:pt x="0" y="3"/>
                    <a:pt x="1" y="4"/>
                    <a:pt x="2" y="4"/>
                  </a:cubicBezTo>
                  <a:cubicBezTo>
                    <a:pt x="22" y="4"/>
                    <a:pt x="22" y="4"/>
                    <a:pt x="22" y="4"/>
                  </a:cubicBezTo>
                  <a:cubicBezTo>
                    <a:pt x="23" y="4"/>
                    <a:pt x="24" y="3"/>
                    <a:pt x="24" y="2"/>
                  </a:cubicBezTo>
                  <a:cubicBezTo>
                    <a:pt x="24" y="1"/>
                    <a:pt x="23" y="0"/>
                    <a:pt x="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sp>
          <p:nvSpPr>
            <p:cNvPr id="54" name="Freeform 930">
              <a:extLst>
                <a:ext uri="{FF2B5EF4-FFF2-40B4-BE49-F238E27FC236}">
                  <a16:creationId xmlns:a16="http://schemas.microsoft.com/office/drawing/2014/main" id="{98C3A5A6-0D84-8B87-07A8-5A44EEA63996}"/>
                </a:ext>
              </a:extLst>
            </p:cNvPr>
            <p:cNvSpPr>
              <a:spLocks/>
            </p:cNvSpPr>
            <p:nvPr/>
          </p:nvSpPr>
          <p:spPr bwMode="auto">
            <a:xfrm>
              <a:off x="3392575" y="2322078"/>
              <a:ext cx="104827" cy="18105"/>
            </a:xfrm>
            <a:custGeom>
              <a:avLst/>
              <a:gdLst>
                <a:gd name="T0" fmla="*/ 22 w 24"/>
                <a:gd name="T1" fmla="*/ 0 h 4"/>
                <a:gd name="T2" fmla="*/ 2 w 24"/>
                <a:gd name="T3" fmla="*/ 0 h 4"/>
                <a:gd name="T4" fmla="*/ 0 w 24"/>
                <a:gd name="T5" fmla="*/ 2 h 4"/>
                <a:gd name="T6" fmla="*/ 2 w 24"/>
                <a:gd name="T7" fmla="*/ 4 h 4"/>
                <a:gd name="T8" fmla="*/ 22 w 24"/>
                <a:gd name="T9" fmla="*/ 4 h 4"/>
                <a:gd name="T10" fmla="*/ 24 w 24"/>
                <a:gd name="T11" fmla="*/ 2 h 4"/>
                <a:gd name="T12" fmla="*/ 22 w 2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2" y="0"/>
                  </a:moveTo>
                  <a:cubicBezTo>
                    <a:pt x="2" y="0"/>
                    <a:pt x="2" y="0"/>
                    <a:pt x="2" y="0"/>
                  </a:cubicBezTo>
                  <a:cubicBezTo>
                    <a:pt x="1" y="0"/>
                    <a:pt x="0" y="1"/>
                    <a:pt x="0" y="2"/>
                  </a:cubicBezTo>
                  <a:cubicBezTo>
                    <a:pt x="0" y="3"/>
                    <a:pt x="1" y="4"/>
                    <a:pt x="2" y="4"/>
                  </a:cubicBezTo>
                  <a:cubicBezTo>
                    <a:pt x="22" y="4"/>
                    <a:pt x="22" y="4"/>
                    <a:pt x="22" y="4"/>
                  </a:cubicBezTo>
                  <a:cubicBezTo>
                    <a:pt x="23" y="4"/>
                    <a:pt x="24" y="3"/>
                    <a:pt x="24" y="2"/>
                  </a:cubicBezTo>
                  <a:cubicBezTo>
                    <a:pt x="24" y="1"/>
                    <a:pt x="23" y="0"/>
                    <a:pt x="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sp>
          <p:nvSpPr>
            <p:cNvPr id="55" name="Freeform 931">
              <a:extLst>
                <a:ext uri="{FF2B5EF4-FFF2-40B4-BE49-F238E27FC236}">
                  <a16:creationId xmlns:a16="http://schemas.microsoft.com/office/drawing/2014/main" id="{53219B1C-2C3D-6702-76EB-7CA87B378062}"/>
                </a:ext>
              </a:extLst>
            </p:cNvPr>
            <p:cNvSpPr>
              <a:spLocks/>
            </p:cNvSpPr>
            <p:nvPr/>
          </p:nvSpPr>
          <p:spPr bwMode="auto">
            <a:xfrm>
              <a:off x="3392575" y="2354666"/>
              <a:ext cx="104827" cy="14483"/>
            </a:xfrm>
            <a:custGeom>
              <a:avLst/>
              <a:gdLst>
                <a:gd name="T0" fmla="*/ 24 w 24"/>
                <a:gd name="T1" fmla="*/ 2 h 4"/>
                <a:gd name="T2" fmla="*/ 22 w 24"/>
                <a:gd name="T3" fmla="*/ 0 h 4"/>
                <a:gd name="T4" fmla="*/ 2 w 24"/>
                <a:gd name="T5" fmla="*/ 0 h 4"/>
                <a:gd name="T6" fmla="*/ 0 w 24"/>
                <a:gd name="T7" fmla="*/ 2 h 4"/>
                <a:gd name="T8" fmla="*/ 2 w 24"/>
                <a:gd name="T9" fmla="*/ 4 h 4"/>
                <a:gd name="T10" fmla="*/ 22 w 24"/>
                <a:gd name="T11" fmla="*/ 4 h 4"/>
                <a:gd name="T12" fmla="*/ 24 w 2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4" y="2"/>
                  </a:moveTo>
                  <a:cubicBezTo>
                    <a:pt x="24" y="1"/>
                    <a:pt x="23" y="0"/>
                    <a:pt x="22" y="0"/>
                  </a:cubicBezTo>
                  <a:cubicBezTo>
                    <a:pt x="2" y="0"/>
                    <a:pt x="2" y="0"/>
                    <a:pt x="2" y="0"/>
                  </a:cubicBezTo>
                  <a:cubicBezTo>
                    <a:pt x="1" y="0"/>
                    <a:pt x="0" y="1"/>
                    <a:pt x="0" y="2"/>
                  </a:cubicBezTo>
                  <a:cubicBezTo>
                    <a:pt x="0" y="3"/>
                    <a:pt x="1" y="4"/>
                    <a:pt x="2" y="4"/>
                  </a:cubicBezTo>
                  <a:cubicBezTo>
                    <a:pt x="22" y="4"/>
                    <a:pt x="22" y="4"/>
                    <a:pt x="22" y="4"/>
                  </a:cubicBezTo>
                  <a:cubicBezTo>
                    <a:pt x="23" y="4"/>
                    <a:pt x="24" y="3"/>
                    <a:pt x="24"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sp>
          <p:nvSpPr>
            <p:cNvPr id="56" name="Freeform 932">
              <a:extLst>
                <a:ext uri="{FF2B5EF4-FFF2-40B4-BE49-F238E27FC236}">
                  <a16:creationId xmlns:a16="http://schemas.microsoft.com/office/drawing/2014/main" id="{357B70CE-0F82-1032-2CFD-4FCD3BC0350F}"/>
                </a:ext>
              </a:extLst>
            </p:cNvPr>
            <p:cNvSpPr>
              <a:spLocks/>
            </p:cNvSpPr>
            <p:nvPr/>
          </p:nvSpPr>
          <p:spPr bwMode="auto">
            <a:xfrm>
              <a:off x="3392575" y="2383632"/>
              <a:ext cx="68542" cy="18105"/>
            </a:xfrm>
            <a:custGeom>
              <a:avLst/>
              <a:gdLst>
                <a:gd name="T0" fmla="*/ 2 w 16"/>
                <a:gd name="T1" fmla="*/ 0 h 4"/>
                <a:gd name="T2" fmla="*/ 0 w 16"/>
                <a:gd name="T3" fmla="*/ 2 h 4"/>
                <a:gd name="T4" fmla="*/ 2 w 16"/>
                <a:gd name="T5" fmla="*/ 4 h 4"/>
                <a:gd name="T6" fmla="*/ 14 w 16"/>
                <a:gd name="T7" fmla="*/ 4 h 4"/>
                <a:gd name="T8" fmla="*/ 16 w 16"/>
                <a:gd name="T9" fmla="*/ 2 h 4"/>
                <a:gd name="T10" fmla="*/ 14 w 16"/>
                <a:gd name="T11" fmla="*/ 0 h 4"/>
                <a:gd name="T12" fmla="*/ 2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2" y="0"/>
                  </a:move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lnTo>
                    <a:pt x="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sp>
          <p:nvSpPr>
            <p:cNvPr id="57" name="Freeform 933">
              <a:extLst>
                <a:ext uri="{FF2B5EF4-FFF2-40B4-BE49-F238E27FC236}">
                  <a16:creationId xmlns:a16="http://schemas.microsoft.com/office/drawing/2014/main" id="{6912739F-FFB7-5254-2503-502E11518B4D}"/>
                </a:ext>
              </a:extLst>
            </p:cNvPr>
            <p:cNvSpPr>
              <a:spLocks/>
            </p:cNvSpPr>
            <p:nvPr/>
          </p:nvSpPr>
          <p:spPr bwMode="auto">
            <a:xfrm>
              <a:off x="3376447" y="2155526"/>
              <a:ext cx="153209" cy="105002"/>
            </a:xfrm>
            <a:custGeom>
              <a:avLst/>
              <a:gdLst>
                <a:gd name="T0" fmla="*/ 2 w 36"/>
                <a:gd name="T1" fmla="*/ 28 h 28"/>
                <a:gd name="T2" fmla="*/ 34 w 36"/>
                <a:gd name="T3" fmla="*/ 28 h 28"/>
                <a:gd name="T4" fmla="*/ 36 w 36"/>
                <a:gd name="T5" fmla="*/ 26 h 28"/>
                <a:gd name="T6" fmla="*/ 36 w 36"/>
                <a:gd name="T7" fmla="*/ 10 h 28"/>
                <a:gd name="T8" fmla="*/ 34 w 36"/>
                <a:gd name="T9" fmla="*/ 8 h 28"/>
                <a:gd name="T10" fmla="*/ 29 w 36"/>
                <a:gd name="T11" fmla="*/ 8 h 28"/>
                <a:gd name="T12" fmla="*/ 28 w 36"/>
                <a:gd name="T13" fmla="*/ 8 h 28"/>
                <a:gd name="T14" fmla="*/ 28 w 36"/>
                <a:gd name="T15" fmla="*/ 7 h 28"/>
                <a:gd name="T16" fmla="*/ 24 w 36"/>
                <a:gd name="T17" fmla="*/ 2 h 28"/>
                <a:gd name="T18" fmla="*/ 24 w 36"/>
                <a:gd name="T19" fmla="*/ 2 h 28"/>
                <a:gd name="T20" fmla="*/ 23 w 36"/>
                <a:gd name="T21" fmla="*/ 1 h 28"/>
                <a:gd name="T22" fmla="*/ 23 w 36"/>
                <a:gd name="T23" fmla="*/ 1 h 28"/>
                <a:gd name="T24" fmla="*/ 22 w 36"/>
                <a:gd name="T25" fmla="*/ 1 h 28"/>
                <a:gd name="T26" fmla="*/ 21 w 36"/>
                <a:gd name="T27" fmla="*/ 0 h 28"/>
                <a:gd name="T28" fmla="*/ 20 w 36"/>
                <a:gd name="T29" fmla="*/ 0 h 28"/>
                <a:gd name="T30" fmla="*/ 18 w 36"/>
                <a:gd name="T31" fmla="*/ 0 h 28"/>
                <a:gd name="T32" fmla="*/ 16 w 36"/>
                <a:gd name="T33" fmla="*/ 0 h 28"/>
                <a:gd name="T34" fmla="*/ 15 w 36"/>
                <a:gd name="T35" fmla="*/ 0 h 28"/>
                <a:gd name="T36" fmla="*/ 15 w 36"/>
                <a:gd name="T37" fmla="*/ 1 h 28"/>
                <a:gd name="T38" fmla="*/ 14 w 36"/>
                <a:gd name="T39" fmla="*/ 1 h 28"/>
                <a:gd name="T40" fmla="*/ 13 w 36"/>
                <a:gd name="T41" fmla="*/ 1 h 28"/>
                <a:gd name="T42" fmla="*/ 12 w 36"/>
                <a:gd name="T43" fmla="*/ 2 h 28"/>
                <a:gd name="T44" fmla="*/ 12 w 36"/>
                <a:gd name="T45" fmla="*/ 2 h 28"/>
                <a:gd name="T46" fmla="*/ 9 w 36"/>
                <a:gd name="T47" fmla="*/ 7 h 28"/>
                <a:gd name="T48" fmla="*/ 8 w 36"/>
                <a:gd name="T49" fmla="*/ 8 h 28"/>
                <a:gd name="T50" fmla="*/ 7 w 36"/>
                <a:gd name="T51" fmla="*/ 8 h 28"/>
                <a:gd name="T52" fmla="*/ 2 w 36"/>
                <a:gd name="T53" fmla="*/ 8 h 28"/>
                <a:gd name="T54" fmla="*/ 0 w 36"/>
                <a:gd name="T55" fmla="*/ 10 h 28"/>
                <a:gd name="T56" fmla="*/ 0 w 36"/>
                <a:gd name="T57" fmla="*/ 26 h 28"/>
                <a:gd name="T58" fmla="*/ 2 w 36"/>
                <a:gd name="T5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28">
                  <a:moveTo>
                    <a:pt x="2" y="28"/>
                  </a:moveTo>
                  <a:cubicBezTo>
                    <a:pt x="34" y="28"/>
                    <a:pt x="34" y="28"/>
                    <a:pt x="34" y="28"/>
                  </a:cubicBezTo>
                  <a:cubicBezTo>
                    <a:pt x="35" y="28"/>
                    <a:pt x="36" y="27"/>
                    <a:pt x="36" y="26"/>
                  </a:cubicBezTo>
                  <a:cubicBezTo>
                    <a:pt x="36" y="10"/>
                    <a:pt x="36" y="10"/>
                    <a:pt x="36" y="10"/>
                  </a:cubicBezTo>
                  <a:cubicBezTo>
                    <a:pt x="36" y="9"/>
                    <a:pt x="35" y="8"/>
                    <a:pt x="34" y="8"/>
                  </a:cubicBezTo>
                  <a:cubicBezTo>
                    <a:pt x="29" y="8"/>
                    <a:pt x="29" y="8"/>
                    <a:pt x="29" y="8"/>
                  </a:cubicBezTo>
                  <a:cubicBezTo>
                    <a:pt x="28" y="8"/>
                    <a:pt x="28" y="8"/>
                    <a:pt x="28" y="8"/>
                  </a:cubicBezTo>
                  <a:cubicBezTo>
                    <a:pt x="28" y="8"/>
                    <a:pt x="28" y="7"/>
                    <a:pt x="28" y="7"/>
                  </a:cubicBezTo>
                  <a:cubicBezTo>
                    <a:pt x="27" y="5"/>
                    <a:pt x="26" y="3"/>
                    <a:pt x="24" y="2"/>
                  </a:cubicBezTo>
                  <a:cubicBezTo>
                    <a:pt x="24" y="2"/>
                    <a:pt x="24" y="2"/>
                    <a:pt x="24" y="2"/>
                  </a:cubicBezTo>
                  <a:cubicBezTo>
                    <a:pt x="24" y="2"/>
                    <a:pt x="23" y="1"/>
                    <a:pt x="23" y="1"/>
                  </a:cubicBezTo>
                  <a:cubicBezTo>
                    <a:pt x="23" y="1"/>
                    <a:pt x="23" y="1"/>
                    <a:pt x="23" y="1"/>
                  </a:cubicBezTo>
                  <a:cubicBezTo>
                    <a:pt x="22" y="1"/>
                    <a:pt x="22" y="1"/>
                    <a:pt x="22" y="1"/>
                  </a:cubicBezTo>
                  <a:cubicBezTo>
                    <a:pt x="21" y="0"/>
                    <a:pt x="21" y="0"/>
                    <a:pt x="21" y="0"/>
                  </a:cubicBezTo>
                  <a:cubicBezTo>
                    <a:pt x="21" y="0"/>
                    <a:pt x="20" y="0"/>
                    <a:pt x="20" y="0"/>
                  </a:cubicBezTo>
                  <a:cubicBezTo>
                    <a:pt x="19" y="0"/>
                    <a:pt x="19" y="0"/>
                    <a:pt x="18" y="0"/>
                  </a:cubicBezTo>
                  <a:cubicBezTo>
                    <a:pt x="17" y="0"/>
                    <a:pt x="17" y="0"/>
                    <a:pt x="16" y="0"/>
                  </a:cubicBezTo>
                  <a:cubicBezTo>
                    <a:pt x="16" y="0"/>
                    <a:pt x="16" y="0"/>
                    <a:pt x="15" y="0"/>
                  </a:cubicBezTo>
                  <a:cubicBezTo>
                    <a:pt x="15" y="0"/>
                    <a:pt x="15" y="0"/>
                    <a:pt x="15" y="1"/>
                  </a:cubicBezTo>
                  <a:cubicBezTo>
                    <a:pt x="14" y="1"/>
                    <a:pt x="14" y="1"/>
                    <a:pt x="14" y="1"/>
                  </a:cubicBezTo>
                  <a:cubicBezTo>
                    <a:pt x="14" y="1"/>
                    <a:pt x="13" y="1"/>
                    <a:pt x="13" y="1"/>
                  </a:cubicBezTo>
                  <a:cubicBezTo>
                    <a:pt x="13" y="1"/>
                    <a:pt x="13" y="2"/>
                    <a:pt x="12" y="2"/>
                  </a:cubicBezTo>
                  <a:cubicBezTo>
                    <a:pt x="12" y="2"/>
                    <a:pt x="12" y="2"/>
                    <a:pt x="12" y="2"/>
                  </a:cubicBezTo>
                  <a:cubicBezTo>
                    <a:pt x="11" y="3"/>
                    <a:pt x="9" y="5"/>
                    <a:pt x="9" y="7"/>
                  </a:cubicBezTo>
                  <a:cubicBezTo>
                    <a:pt x="9" y="7"/>
                    <a:pt x="8" y="8"/>
                    <a:pt x="8" y="8"/>
                  </a:cubicBezTo>
                  <a:cubicBezTo>
                    <a:pt x="7" y="8"/>
                    <a:pt x="7" y="8"/>
                    <a:pt x="7" y="8"/>
                  </a:cubicBezTo>
                  <a:cubicBezTo>
                    <a:pt x="2" y="8"/>
                    <a:pt x="2" y="8"/>
                    <a:pt x="2" y="8"/>
                  </a:cubicBezTo>
                  <a:cubicBezTo>
                    <a:pt x="1" y="8"/>
                    <a:pt x="0" y="9"/>
                    <a:pt x="0" y="10"/>
                  </a:cubicBezTo>
                  <a:cubicBezTo>
                    <a:pt x="0" y="26"/>
                    <a:pt x="0" y="26"/>
                    <a:pt x="0" y="26"/>
                  </a:cubicBezTo>
                  <a:cubicBezTo>
                    <a:pt x="0" y="27"/>
                    <a:pt x="1" y="28"/>
                    <a:pt x="2" y="2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sp>
          <p:nvSpPr>
            <p:cNvPr id="58" name="Freeform 934">
              <a:extLst>
                <a:ext uri="{FF2B5EF4-FFF2-40B4-BE49-F238E27FC236}">
                  <a16:creationId xmlns:a16="http://schemas.microsoft.com/office/drawing/2014/main" id="{3A2280CD-9BCB-7FE1-0D91-01A4C97F4391}"/>
                </a:ext>
              </a:extLst>
            </p:cNvPr>
            <p:cNvSpPr>
              <a:spLocks/>
            </p:cNvSpPr>
            <p:nvPr/>
          </p:nvSpPr>
          <p:spPr bwMode="auto">
            <a:xfrm>
              <a:off x="3634483" y="2340183"/>
              <a:ext cx="84669" cy="76036"/>
            </a:xfrm>
            <a:custGeom>
              <a:avLst/>
              <a:gdLst>
                <a:gd name="T0" fmla="*/ 20 w 20"/>
                <a:gd name="T1" fmla="*/ 11 h 20"/>
                <a:gd name="T2" fmla="*/ 10 w 20"/>
                <a:gd name="T3" fmla="*/ 1 h 20"/>
                <a:gd name="T4" fmla="*/ 7 w 20"/>
                <a:gd name="T5" fmla="*/ 1 h 20"/>
                <a:gd name="T6" fmla="*/ 0 w 20"/>
                <a:gd name="T7" fmla="*/ 7 h 20"/>
                <a:gd name="T8" fmla="*/ 13 w 20"/>
                <a:gd name="T9" fmla="*/ 20 h 20"/>
                <a:gd name="T10" fmla="*/ 20 w 20"/>
                <a:gd name="T11" fmla="*/ 13 h 20"/>
                <a:gd name="T12" fmla="*/ 20 w 20"/>
                <a:gd name="T13" fmla="*/ 12 h 20"/>
                <a:gd name="T14" fmla="*/ 20 w 20"/>
                <a:gd name="T15" fmla="*/ 11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0">
                  <a:moveTo>
                    <a:pt x="20" y="11"/>
                  </a:moveTo>
                  <a:cubicBezTo>
                    <a:pt x="10" y="1"/>
                    <a:pt x="10" y="1"/>
                    <a:pt x="10" y="1"/>
                  </a:cubicBezTo>
                  <a:cubicBezTo>
                    <a:pt x="9" y="0"/>
                    <a:pt x="7" y="0"/>
                    <a:pt x="7" y="1"/>
                  </a:cubicBezTo>
                  <a:cubicBezTo>
                    <a:pt x="0" y="7"/>
                    <a:pt x="0" y="7"/>
                    <a:pt x="0" y="7"/>
                  </a:cubicBezTo>
                  <a:cubicBezTo>
                    <a:pt x="13" y="20"/>
                    <a:pt x="13" y="20"/>
                    <a:pt x="13" y="20"/>
                  </a:cubicBezTo>
                  <a:cubicBezTo>
                    <a:pt x="20" y="13"/>
                    <a:pt x="20" y="13"/>
                    <a:pt x="20" y="13"/>
                  </a:cubicBezTo>
                  <a:cubicBezTo>
                    <a:pt x="20" y="13"/>
                    <a:pt x="20" y="13"/>
                    <a:pt x="20" y="12"/>
                  </a:cubicBezTo>
                  <a:cubicBezTo>
                    <a:pt x="20" y="11"/>
                    <a:pt x="20" y="11"/>
                    <a:pt x="20"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sp>
          <p:nvSpPr>
            <p:cNvPr id="59" name="Freeform 935">
              <a:extLst>
                <a:ext uri="{FF2B5EF4-FFF2-40B4-BE49-F238E27FC236}">
                  <a16:creationId xmlns:a16="http://schemas.microsoft.com/office/drawing/2014/main" id="{C2CACCB4-6BF7-1540-357A-6A930D92245F}"/>
                </a:ext>
              </a:extLst>
            </p:cNvPr>
            <p:cNvSpPr>
              <a:spLocks/>
            </p:cNvSpPr>
            <p:nvPr/>
          </p:nvSpPr>
          <p:spPr bwMode="auto">
            <a:xfrm>
              <a:off x="3513529" y="2466907"/>
              <a:ext cx="68542" cy="57931"/>
            </a:xfrm>
            <a:custGeom>
              <a:avLst/>
              <a:gdLst>
                <a:gd name="T0" fmla="*/ 2 w 16"/>
                <a:gd name="T1" fmla="*/ 7 h 15"/>
                <a:gd name="T2" fmla="*/ 2 w 16"/>
                <a:gd name="T3" fmla="*/ 7 h 15"/>
                <a:gd name="T4" fmla="*/ 0 w 16"/>
                <a:gd name="T5" fmla="*/ 12 h 15"/>
                <a:gd name="T6" fmla="*/ 1 w 16"/>
                <a:gd name="T7" fmla="*/ 14 h 15"/>
                <a:gd name="T8" fmla="*/ 2 w 16"/>
                <a:gd name="T9" fmla="*/ 15 h 15"/>
                <a:gd name="T10" fmla="*/ 3 w 16"/>
                <a:gd name="T11" fmla="*/ 15 h 15"/>
                <a:gd name="T12" fmla="*/ 16 w 16"/>
                <a:gd name="T13" fmla="*/ 11 h 15"/>
                <a:gd name="T14" fmla="*/ 4 w 16"/>
                <a:gd name="T15" fmla="*/ 0 h 15"/>
                <a:gd name="T16" fmla="*/ 2 w 16"/>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2" y="7"/>
                  </a:moveTo>
                  <a:cubicBezTo>
                    <a:pt x="2" y="7"/>
                    <a:pt x="2" y="7"/>
                    <a:pt x="2" y="7"/>
                  </a:cubicBezTo>
                  <a:cubicBezTo>
                    <a:pt x="0" y="12"/>
                    <a:pt x="0" y="12"/>
                    <a:pt x="0" y="12"/>
                  </a:cubicBezTo>
                  <a:cubicBezTo>
                    <a:pt x="0" y="13"/>
                    <a:pt x="0" y="14"/>
                    <a:pt x="1" y="14"/>
                  </a:cubicBezTo>
                  <a:cubicBezTo>
                    <a:pt x="1" y="15"/>
                    <a:pt x="2" y="15"/>
                    <a:pt x="2" y="15"/>
                  </a:cubicBezTo>
                  <a:cubicBezTo>
                    <a:pt x="2" y="15"/>
                    <a:pt x="2" y="15"/>
                    <a:pt x="3" y="15"/>
                  </a:cubicBezTo>
                  <a:cubicBezTo>
                    <a:pt x="16" y="11"/>
                    <a:pt x="16" y="11"/>
                    <a:pt x="16" y="11"/>
                  </a:cubicBezTo>
                  <a:cubicBezTo>
                    <a:pt x="4" y="0"/>
                    <a:pt x="4" y="0"/>
                    <a:pt x="4" y="0"/>
                  </a:cubicBezTo>
                  <a:lnTo>
                    <a:pt x="2"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sp>
          <p:nvSpPr>
            <p:cNvPr id="60" name="Freeform 936">
              <a:extLst>
                <a:ext uri="{FF2B5EF4-FFF2-40B4-BE49-F238E27FC236}">
                  <a16:creationId xmlns:a16="http://schemas.microsoft.com/office/drawing/2014/main" id="{ACFC7AF3-9817-D935-8CB7-98E300653314}"/>
                </a:ext>
              </a:extLst>
            </p:cNvPr>
            <p:cNvSpPr>
              <a:spLocks/>
            </p:cNvSpPr>
            <p:nvPr/>
          </p:nvSpPr>
          <p:spPr bwMode="auto">
            <a:xfrm>
              <a:off x="3537720" y="2376390"/>
              <a:ext cx="137081" cy="123104"/>
            </a:xfrm>
            <a:custGeom>
              <a:avLst/>
              <a:gdLst>
                <a:gd name="T0" fmla="*/ 15 w 34"/>
                <a:gd name="T1" fmla="*/ 6 h 34"/>
                <a:gd name="T2" fmla="*/ 15 w 34"/>
                <a:gd name="T3" fmla="*/ 6 h 34"/>
                <a:gd name="T4" fmla="*/ 3 w 34"/>
                <a:gd name="T5" fmla="*/ 18 h 34"/>
                <a:gd name="T6" fmla="*/ 3 w 34"/>
                <a:gd name="T7" fmla="*/ 18 h 34"/>
                <a:gd name="T8" fmla="*/ 2 w 34"/>
                <a:gd name="T9" fmla="*/ 19 h 34"/>
                <a:gd name="T10" fmla="*/ 2 w 34"/>
                <a:gd name="T11" fmla="*/ 19 h 34"/>
                <a:gd name="T12" fmla="*/ 0 w 34"/>
                <a:gd name="T13" fmla="*/ 20 h 34"/>
                <a:gd name="T14" fmla="*/ 14 w 34"/>
                <a:gd name="T15" fmla="*/ 34 h 34"/>
                <a:gd name="T16" fmla="*/ 30 w 34"/>
                <a:gd name="T17" fmla="*/ 18 h 34"/>
                <a:gd name="T18" fmla="*/ 34 w 34"/>
                <a:gd name="T19" fmla="*/ 14 h 34"/>
                <a:gd name="T20" fmla="*/ 21 w 34"/>
                <a:gd name="T21" fmla="*/ 0 h 34"/>
                <a:gd name="T22" fmla="*/ 15 w 34"/>
                <a:gd name="T23"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4">
                  <a:moveTo>
                    <a:pt x="15" y="6"/>
                  </a:moveTo>
                  <a:lnTo>
                    <a:pt x="15" y="6"/>
                  </a:lnTo>
                  <a:lnTo>
                    <a:pt x="3" y="18"/>
                  </a:lnTo>
                  <a:lnTo>
                    <a:pt x="3" y="18"/>
                  </a:lnTo>
                  <a:lnTo>
                    <a:pt x="2" y="19"/>
                  </a:lnTo>
                  <a:lnTo>
                    <a:pt x="2" y="19"/>
                  </a:lnTo>
                  <a:lnTo>
                    <a:pt x="0" y="20"/>
                  </a:lnTo>
                  <a:lnTo>
                    <a:pt x="14" y="34"/>
                  </a:lnTo>
                  <a:lnTo>
                    <a:pt x="30" y="18"/>
                  </a:lnTo>
                  <a:lnTo>
                    <a:pt x="34" y="14"/>
                  </a:lnTo>
                  <a:lnTo>
                    <a:pt x="21" y="0"/>
                  </a:lnTo>
                  <a:lnTo>
                    <a:pt x="15"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grpSp>
      <p:grpSp>
        <p:nvGrpSpPr>
          <p:cNvPr id="61" name="Group 60">
            <a:extLst>
              <a:ext uri="{FF2B5EF4-FFF2-40B4-BE49-F238E27FC236}">
                <a16:creationId xmlns:a16="http://schemas.microsoft.com/office/drawing/2014/main" id="{1719580A-6295-4CFB-5E6B-F24905FE795A}"/>
              </a:ext>
            </a:extLst>
          </p:cNvPr>
          <p:cNvGrpSpPr>
            <a:grpSpLocks noChangeAspect="1"/>
          </p:cNvGrpSpPr>
          <p:nvPr/>
        </p:nvGrpSpPr>
        <p:grpSpPr>
          <a:xfrm>
            <a:off x="7531558" y="3045544"/>
            <a:ext cx="434959" cy="283464"/>
            <a:chOff x="3240009" y="2846471"/>
            <a:chExt cx="434958" cy="312913"/>
          </a:xfrm>
        </p:grpSpPr>
        <p:sp>
          <p:nvSpPr>
            <p:cNvPr id="62" name="Freeform 519">
              <a:extLst>
                <a:ext uri="{FF2B5EF4-FFF2-40B4-BE49-F238E27FC236}">
                  <a16:creationId xmlns:a16="http://schemas.microsoft.com/office/drawing/2014/main" id="{61DC3634-E18C-EE91-20AB-9AF6A56E178D}"/>
                </a:ext>
              </a:extLst>
            </p:cNvPr>
            <p:cNvSpPr>
              <a:spLocks/>
            </p:cNvSpPr>
            <p:nvPr/>
          </p:nvSpPr>
          <p:spPr bwMode="auto">
            <a:xfrm>
              <a:off x="3331788" y="2846471"/>
              <a:ext cx="199523" cy="280543"/>
            </a:xfrm>
            <a:custGeom>
              <a:avLst/>
              <a:gdLst>
                <a:gd name="T0" fmla="*/ 42 w 44"/>
                <a:gd name="T1" fmla="*/ 0 h 46"/>
                <a:gd name="T2" fmla="*/ 21 w 44"/>
                <a:gd name="T3" fmla="*/ 0 h 46"/>
                <a:gd name="T4" fmla="*/ 0 w 44"/>
                <a:gd name="T5" fmla="*/ 12 h 46"/>
                <a:gd name="T6" fmla="*/ 0 w 44"/>
                <a:gd name="T7" fmla="*/ 12 h 46"/>
                <a:gd name="T8" fmla="*/ 0 w 44"/>
                <a:gd name="T9" fmla="*/ 44 h 46"/>
                <a:gd name="T10" fmla="*/ 1 w 44"/>
                <a:gd name="T11" fmla="*/ 45 h 46"/>
                <a:gd name="T12" fmla="*/ 2 w 44"/>
                <a:gd name="T13" fmla="*/ 46 h 46"/>
                <a:gd name="T14" fmla="*/ 9 w 44"/>
                <a:gd name="T15" fmla="*/ 46 h 46"/>
                <a:gd name="T16" fmla="*/ 9 w 44"/>
                <a:gd name="T17" fmla="*/ 44 h 46"/>
                <a:gd name="T18" fmla="*/ 18 w 44"/>
                <a:gd name="T19" fmla="*/ 35 h 46"/>
                <a:gd name="T20" fmla="*/ 27 w 44"/>
                <a:gd name="T21" fmla="*/ 44 h 46"/>
                <a:gd name="T22" fmla="*/ 27 w 44"/>
                <a:gd name="T23" fmla="*/ 46 h 46"/>
                <a:gd name="T24" fmla="*/ 42 w 44"/>
                <a:gd name="T25" fmla="*/ 46 h 46"/>
                <a:gd name="T26" fmla="*/ 44 w 44"/>
                <a:gd name="T27" fmla="*/ 44 h 46"/>
                <a:gd name="T28" fmla="*/ 44 w 44"/>
                <a:gd name="T29" fmla="*/ 2 h 46"/>
                <a:gd name="T30" fmla="*/ 42 w 44"/>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46">
                  <a:moveTo>
                    <a:pt x="42" y="0"/>
                  </a:moveTo>
                  <a:cubicBezTo>
                    <a:pt x="21" y="0"/>
                    <a:pt x="21" y="0"/>
                    <a:pt x="21" y="0"/>
                  </a:cubicBezTo>
                  <a:cubicBezTo>
                    <a:pt x="17" y="7"/>
                    <a:pt x="9" y="12"/>
                    <a:pt x="0" y="12"/>
                  </a:cubicBezTo>
                  <a:cubicBezTo>
                    <a:pt x="0" y="12"/>
                    <a:pt x="0" y="12"/>
                    <a:pt x="0" y="12"/>
                  </a:cubicBezTo>
                  <a:cubicBezTo>
                    <a:pt x="0" y="44"/>
                    <a:pt x="0" y="44"/>
                    <a:pt x="0" y="44"/>
                  </a:cubicBezTo>
                  <a:cubicBezTo>
                    <a:pt x="0" y="45"/>
                    <a:pt x="0" y="45"/>
                    <a:pt x="1" y="45"/>
                  </a:cubicBezTo>
                  <a:cubicBezTo>
                    <a:pt x="1" y="46"/>
                    <a:pt x="2" y="46"/>
                    <a:pt x="2" y="46"/>
                  </a:cubicBezTo>
                  <a:cubicBezTo>
                    <a:pt x="9" y="46"/>
                    <a:pt x="9" y="46"/>
                    <a:pt x="9" y="46"/>
                  </a:cubicBezTo>
                  <a:cubicBezTo>
                    <a:pt x="9" y="45"/>
                    <a:pt x="9" y="45"/>
                    <a:pt x="9" y="44"/>
                  </a:cubicBezTo>
                  <a:cubicBezTo>
                    <a:pt x="9" y="39"/>
                    <a:pt x="13" y="35"/>
                    <a:pt x="18" y="35"/>
                  </a:cubicBezTo>
                  <a:cubicBezTo>
                    <a:pt x="23" y="35"/>
                    <a:pt x="27" y="39"/>
                    <a:pt x="27" y="44"/>
                  </a:cubicBezTo>
                  <a:cubicBezTo>
                    <a:pt x="27" y="45"/>
                    <a:pt x="27" y="45"/>
                    <a:pt x="27" y="46"/>
                  </a:cubicBezTo>
                  <a:cubicBezTo>
                    <a:pt x="42" y="46"/>
                    <a:pt x="42" y="46"/>
                    <a:pt x="42" y="46"/>
                  </a:cubicBezTo>
                  <a:cubicBezTo>
                    <a:pt x="43" y="46"/>
                    <a:pt x="44" y="45"/>
                    <a:pt x="44" y="44"/>
                  </a:cubicBezTo>
                  <a:cubicBezTo>
                    <a:pt x="44" y="2"/>
                    <a:pt x="44" y="2"/>
                    <a:pt x="44" y="2"/>
                  </a:cubicBezTo>
                  <a:cubicBezTo>
                    <a:pt x="44" y="1"/>
                    <a:pt x="43" y="0"/>
                    <a:pt x="4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sp>
          <p:nvSpPr>
            <p:cNvPr id="63" name="Oval 520">
              <a:extLst>
                <a:ext uri="{FF2B5EF4-FFF2-40B4-BE49-F238E27FC236}">
                  <a16:creationId xmlns:a16="http://schemas.microsoft.com/office/drawing/2014/main" id="{77365867-3008-09E5-6447-877CB52FCE52}"/>
                </a:ext>
              </a:extLst>
            </p:cNvPr>
            <p:cNvSpPr>
              <a:spLocks noChangeArrowheads="1"/>
            </p:cNvSpPr>
            <p:nvPr/>
          </p:nvSpPr>
          <p:spPr bwMode="auto">
            <a:xfrm>
              <a:off x="3563234" y="3073063"/>
              <a:ext cx="59858" cy="8632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sp>
          <p:nvSpPr>
            <p:cNvPr id="64" name="Oval 521">
              <a:extLst>
                <a:ext uri="{FF2B5EF4-FFF2-40B4-BE49-F238E27FC236}">
                  <a16:creationId xmlns:a16="http://schemas.microsoft.com/office/drawing/2014/main" id="{AFDB6332-E624-DEC1-CF33-F022134D51ED}"/>
                </a:ext>
              </a:extLst>
            </p:cNvPr>
            <p:cNvSpPr>
              <a:spLocks noChangeArrowheads="1"/>
            </p:cNvSpPr>
            <p:nvPr/>
          </p:nvSpPr>
          <p:spPr bwMode="auto">
            <a:xfrm>
              <a:off x="3379674" y="3073063"/>
              <a:ext cx="63847" cy="8632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sp>
          <p:nvSpPr>
            <p:cNvPr id="65" name="Freeform 523">
              <a:extLst>
                <a:ext uri="{FF2B5EF4-FFF2-40B4-BE49-F238E27FC236}">
                  <a16:creationId xmlns:a16="http://schemas.microsoft.com/office/drawing/2014/main" id="{EA6813D4-C106-1D7E-8FA9-743E01619D08}"/>
                </a:ext>
              </a:extLst>
            </p:cNvPr>
            <p:cNvSpPr>
              <a:spLocks/>
            </p:cNvSpPr>
            <p:nvPr/>
          </p:nvSpPr>
          <p:spPr bwMode="auto">
            <a:xfrm>
              <a:off x="3240009" y="2959765"/>
              <a:ext cx="71828" cy="26977"/>
            </a:xfrm>
            <a:custGeom>
              <a:avLst/>
              <a:gdLst>
                <a:gd name="T0" fmla="*/ 14 w 16"/>
                <a:gd name="T1" fmla="*/ 0 h 4"/>
                <a:gd name="T2" fmla="*/ 2 w 16"/>
                <a:gd name="T3" fmla="*/ 0 h 4"/>
                <a:gd name="T4" fmla="*/ 2 w 16"/>
                <a:gd name="T5" fmla="*/ 0 h 4"/>
                <a:gd name="T6" fmla="*/ 0 w 16"/>
                <a:gd name="T7" fmla="*/ 2 h 4"/>
                <a:gd name="T8" fmla="*/ 2 w 16"/>
                <a:gd name="T9" fmla="*/ 4 h 4"/>
                <a:gd name="T10" fmla="*/ 14 w 16"/>
                <a:gd name="T11" fmla="*/ 4 h 4"/>
                <a:gd name="T12" fmla="*/ 14 w 16"/>
                <a:gd name="T13" fmla="*/ 4 h 4"/>
                <a:gd name="T14" fmla="*/ 16 w 16"/>
                <a:gd name="T15" fmla="*/ 2 h 4"/>
                <a:gd name="T16" fmla="*/ 14 w 1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
                  <a:moveTo>
                    <a:pt x="14" y="0"/>
                  </a:moveTo>
                  <a:cubicBezTo>
                    <a:pt x="2" y="0"/>
                    <a:pt x="2" y="0"/>
                    <a:pt x="2" y="0"/>
                  </a:cubicBezTo>
                  <a:cubicBezTo>
                    <a:pt x="2" y="0"/>
                    <a:pt x="2" y="0"/>
                    <a:pt x="2" y="0"/>
                  </a:cubicBezTo>
                  <a:cubicBezTo>
                    <a:pt x="1" y="0"/>
                    <a:pt x="0" y="1"/>
                    <a:pt x="0" y="2"/>
                  </a:cubicBezTo>
                  <a:cubicBezTo>
                    <a:pt x="0" y="3"/>
                    <a:pt x="1" y="4"/>
                    <a:pt x="2" y="4"/>
                  </a:cubicBezTo>
                  <a:cubicBezTo>
                    <a:pt x="14" y="4"/>
                    <a:pt x="14" y="4"/>
                    <a:pt x="14" y="4"/>
                  </a:cubicBezTo>
                  <a:cubicBezTo>
                    <a:pt x="14" y="4"/>
                    <a:pt x="14" y="4"/>
                    <a:pt x="14" y="4"/>
                  </a:cubicBezTo>
                  <a:cubicBezTo>
                    <a:pt x="15" y="4"/>
                    <a:pt x="16" y="3"/>
                    <a:pt x="16" y="2"/>
                  </a:cubicBezTo>
                  <a:cubicBezTo>
                    <a:pt x="16" y="1"/>
                    <a:pt x="15" y="0"/>
                    <a:pt x="1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sp>
          <p:nvSpPr>
            <p:cNvPr id="66" name="Freeform 524">
              <a:extLst>
                <a:ext uri="{FF2B5EF4-FFF2-40B4-BE49-F238E27FC236}">
                  <a16:creationId xmlns:a16="http://schemas.microsoft.com/office/drawing/2014/main" id="{157531C8-680C-67B2-78F2-637EE40CDD67}"/>
                </a:ext>
              </a:extLst>
            </p:cNvPr>
            <p:cNvSpPr>
              <a:spLocks/>
            </p:cNvSpPr>
            <p:nvPr/>
          </p:nvSpPr>
          <p:spPr bwMode="auto">
            <a:xfrm>
              <a:off x="3267941" y="3008323"/>
              <a:ext cx="43896" cy="26977"/>
            </a:xfrm>
            <a:custGeom>
              <a:avLst/>
              <a:gdLst>
                <a:gd name="T0" fmla="*/ 8 w 10"/>
                <a:gd name="T1" fmla="*/ 0 h 4"/>
                <a:gd name="T2" fmla="*/ 2 w 10"/>
                <a:gd name="T3" fmla="*/ 0 h 4"/>
                <a:gd name="T4" fmla="*/ 0 w 10"/>
                <a:gd name="T5" fmla="*/ 2 h 4"/>
                <a:gd name="T6" fmla="*/ 2 w 10"/>
                <a:gd name="T7" fmla="*/ 4 h 4"/>
                <a:gd name="T8" fmla="*/ 8 w 10"/>
                <a:gd name="T9" fmla="*/ 4 h 4"/>
                <a:gd name="T10" fmla="*/ 10 w 10"/>
                <a:gd name="T11" fmla="*/ 2 h 4"/>
                <a:gd name="T12" fmla="*/ 8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8" y="0"/>
                  </a:moveTo>
                  <a:cubicBezTo>
                    <a:pt x="2" y="0"/>
                    <a:pt x="2" y="0"/>
                    <a:pt x="2" y="0"/>
                  </a:cubicBezTo>
                  <a:cubicBezTo>
                    <a:pt x="1" y="0"/>
                    <a:pt x="0" y="1"/>
                    <a:pt x="0" y="2"/>
                  </a:cubicBezTo>
                  <a:cubicBezTo>
                    <a:pt x="0" y="3"/>
                    <a:pt x="1" y="4"/>
                    <a:pt x="2" y="4"/>
                  </a:cubicBezTo>
                  <a:cubicBezTo>
                    <a:pt x="8" y="4"/>
                    <a:pt x="8" y="4"/>
                    <a:pt x="8" y="4"/>
                  </a:cubicBezTo>
                  <a:cubicBezTo>
                    <a:pt x="9" y="4"/>
                    <a:pt x="10" y="3"/>
                    <a:pt x="10" y="2"/>
                  </a:cubicBezTo>
                  <a:cubicBezTo>
                    <a:pt x="10" y="1"/>
                    <a:pt x="9" y="0"/>
                    <a:pt x="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sp>
          <p:nvSpPr>
            <p:cNvPr id="67" name="Freeform 525">
              <a:extLst>
                <a:ext uri="{FF2B5EF4-FFF2-40B4-BE49-F238E27FC236}">
                  <a16:creationId xmlns:a16="http://schemas.microsoft.com/office/drawing/2014/main" id="{870ABF7B-4B9B-BC4D-E9BD-D0C529C72CE3}"/>
                </a:ext>
              </a:extLst>
            </p:cNvPr>
            <p:cNvSpPr>
              <a:spLocks/>
            </p:cNvSpPr>
            <p:nvPr/>
          </p:nvSpPr>
          <p:spPr bwMode="auto">
            <a:xfrm>
              <a:off x="3287894" y="3056876"/>
              <a:ext cx="23943" cy="26977"/>
            </a:xfrm>
            <a:custGeom>
              <a:avLst/>
              <a:gdLst>
                <a:gd name="T0" fmla="*/ 4 w 6"/>
                <a:gd name="T1" fmla="*/ 0 h 4"/>
                <a:gd name="T2" fmla="*/ 2 w 6"/>
                <a:gd name="T3" fmla="*/ 0 h 4"/>
                <a:gd name="T4" fmla="*/ 0 w 6"/>
                <a:gd name="T5" fmla="*/ 2 h 4"/>
                <a:gd name="T6" fmla="*/ 2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2" y="0"/>
                    <a:pt x="2" y="0"/>
                    <a:pt x="2" y="0"/>
                  </a:cubicBezTo>
                  <a:cubicBezTo>
                    <a:pt x="1" y="0"/>
                    <a:pt x="0" y="1"/>
                    <a:pt x="0" y="2"/>
                  </a:cubicBezTo>
                  <a:cubicBezTo>
                    <a:pt x="0" y="3"/>
                    <a:pt x="1" y="4"/>
                    <a:pt x="2" y="4"/>
                  </a:cubicBezTo>
                  <a:cubicBezTo>
                    <a:pt x="4" y="4"/>
                    <a:pt x="4" y="4"/>
                    <a:pt x="4" y="4"/>
                  </a:cubicBezTo>
                  <a:cubicBezTo>
                    <a:pt x="5" y="4"/>
                    <a:pt x="6" y="3"/>
                    <a:pt x="6" y="2"/>
                  </a:cubicBezTo>
                  <a:cubicBezTo>
                    <a:pt x="6" y="1"/>
                    <a:pt x="5" y="0"/>
                    <a:pt x="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sp>
          <p:nvSpPr>
            <p:cNvPr id="68" name="Freeform 526">
              <a:extLst>
                <a:ext uri="{FF2B5EF4-FFF2-40B4-BE49-F238E27FC236}">
                  <a16:creationId xmlns:a16="http://schemas.microsoft.com/office/drawing/2014/main" id="{6D25A9BC-D1A4-C492-16D0-DF1862EEC11D}"/>
                </a:ext>
              </a:extLst>
            </p:cNvPr>
            <p:cNvSpPr>
              <a:spLocks noEditPoints="1"/>
            </p:cNvSpPr>
            <p:nvPr/>
          </p:nvSpPr>
          <p:spPr bwMode="auto">
            <a:xfrm>
              <a:off x="3539292" y="2916605"/>
              <a:ext cx="135675" cy="210409"/>
            </a:xfrm>
            <a:custGeom>
              <a:avLst/>
              <a:gdLst>
                <a:gd name="T0" fmla="*/ 30 w 30"/>
                <a:gd name="T1" fmla="*/ 18 h 34"/>
                <a:gd name="T2" fmla="*/ 30 w 30"/>
                <a:gd name="T3" fmla="*/ 17 h 34"/>
                <a:gd name="T4" fmla="*/ 30 w 30"/>
                <a:gd name="T5" fmla="*/ 17 h 34"/>
                <a:gd name="T6" fmla="*/ 30 w 30"/>
                <a:gd name="T7" fmla="*/ 17 h 34"/>
                <a:gd name="T8" fmla="*/ 20 w 30"/>
                <a:gd name="T9" fmla="*/ 1 h 34"/>
                <a:gd name="T10" fmla="*/ 18 w 30"/>
                <a:gd name="T11" fmla="*/ 0 h 34"/>
                <a:gd name="T12" fmla="*/ 2 w 30"/>
                <a:gd name="T13" fmla="*/ 0 h 34"/>
                <a:gd name="T14" fmla="*/ 0 w 30"/>
                <a:gd name="T15" fmla="*/ 2 h 34"/>
                <a:gd name="T16" fmla="*/ 0 w 30"/>
                <a:gd name="T17" fmla="*/ 18 h 34"/>
                <a:gd name="T18" fmla="*/ 0 w 30"/>
                <a:gd name="T19" fmla="*/ 32 h 34"/>
                <a:gd name="T20" fmla="*/ 2 w 30"/>
                <a:gd name="T21" fmla="*/ 34 h 34"/>
                <a:gd name="T22" fmla="*/ 3 w 30"/>
                <a:gd name="T23" fmla="*/ 34 h 34"/>
                <a:gd name="T24" fmla="*/ 3 w 30"/>
                <a:gd name="T25" fmla="*/ 32 h 34"/>
                <a:gd name="T26" fmla="*/ 12 w 30"/>
                <a:gd name="T27" fmla="*/ 23 h 34"/>
                <a:gd name="T28" fmla="*/ 21 w 30"/>
                <a:gd name="T29" fmla="*/ 32 h 34"/>
                <a:gd name="T30" fmla="*/ 21 w 30"/>
                <a:gd name="T31" fmla="*/ 34 h 34"/>
                <a:gd name="T32" fmla="*/ 28 w 30"/>
                <a:gd name="T33" fmla="*/ 34 h 34"/>
                <a:gd name="T34" fmla="*/ 30 w 30"/>
                <a:gd name="T35" fmla="*/ 32 h 34"/>
                <a:gd name="T36" fmla="*/ 30 w 30"/>
                <a:gd name="T37" fmla="*/ 18 h 34"/>
                <a:gd name="T38" fmla="*/ 30 w 30"/>
                <a:gd name="T39" fmla="*/ 18 h 34"/>
                <a:gd name="T40" fmla="*/ 4 w 30"/>
                <a:gd name="T41" fmla="*/ 16 h 34"/>
                <a:gd name="T42" fmla="*/ 4 w 30"/>
                <a:gd name="T43" fmla="*/ 4 h 34"/>
                <a:gd name="T44" fmla="*/ 17 w 30"/>
                <a:gd name="T45" fmla="*/ 4 h 34"/>
                <a:gd name="T46" fmla="*/ 25 w 30"/>
                <a:gd name="T47" fmla="*/ 16 h 34"/>
                <a:gd name="T48" fmla="*/ 4 w 30"/>
                <a:gd name="T4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34">
                  <a:moveTo>
                    <a:pt x="30" y="18"/>
                  </a:moveTo>
                  <a:cubicBezTo>
                    <a:pt x="30" y="18"/>
                    <a:pt x="30" y="18"/>
                    <a:pt x="30" y="17"/>
                  </a:cubicBezTo>
                  <a:cubicBezTo>
                    <a:pt x="30" y="17"/>
                    <a:pt x="30" y="17"/>
                    <a:pt x="30" y="17"/>
                  </a:cubicBezTo>
                  <a:cubicBezTo>
                    <a:pt x="30" y="17"/>
                    <a:pt x="30" y="17"/>
                    <a:pt x="30" y="17"/>
                  </a:cubicBezTo>
                  <a:cubicBezTo>
                    <a:pt x="20" y="1"/>
                    <a:pt x="20" y="1"/>
                    <a:pt x="20" y="1"/>
                  </a:cubicBezTo>
                  <a:cubicBezTo>
                    <a:pt x="19" y="0"/>
                    <a:pt x="19" y="0"/>
                    <a:pt x="18" y="0"/>
                  </a:cubicBezTo>
                  <a:cubicBezTo>
                    <a:pt x="2" y="0"/>
                    <a:pt x="2" y="0"/>
                    <a:pt x="2" y="0"/>
                  </a:cubicBezTo>
                  <a:cubicBezTo>
                    <a:pt x="1" y="0"/>
                    <a:pt x="0" y="1"/>
                    <a:pt x="0" y="2"/>
                  </a:cubicBezTo>
                  <a:cubicBezTo>
                    <a:pt x="0" y="18"/>
                    <a:pt x="0" y="18"/>
                    <a:pt x="0" y="18"/>
                  </a:cubicBezTo>
                  <a:cubicBezTo>
                    <a:pt x="0" y="32"/>
                    <a:pt x="0" y="32"/>
                    <a:pt x="0" y="32"/>
                  </a:cubicBezTo>
                  <a:cubicBezTo>
                    <a:pt x="0" y="33"/>
                    <a:pt x="1" y="34"/>
                    <a:pt x="2" y="34"/>
                  </a:cubicBezTo>
                  <a:cubicBezTo>
                    <a:pt x="3" y="34"/>
                    <a:pt x="3" y="34"/>
                    <a:pt x="3" y="34"/>
                  </a:cubicBezTo>
                  <a:cubicBezTo>
                    <a:pt x="3" y="33"/>
                    <a:pt x="3" y="33"/>
                    <a:pt x="3" y="32"/>
                  </a:cubicBezTo>
                  <a:cubicBezTo>
                    <a:pt x="3" y="27"/>
                    <a:pt x="7" y="23"/>
                    <a:pt x="12" y="23"/>
                  </a:cubicBezTo>
                  <a:cubicBezTo>
                    <a:pt x="17" y="23"/>
                    <a:pt x="21" y="27"/>
                    <a:pt x="21" y="32"/>
                  </a:cubicBezTo>
                  <a:cubicBezTo>
                    <a:pt x="21" y="33"/>
                    <a:pt x="21" y="33"/>
                    <a:pt x="21" y="34"/>
                  </a:cubicBezTo>
                  <a:cubicBezTo>
                    <a:pt x="28" y="34"/>
                    <a:pt x="28" y="34"/>
                    <a:pt x="28" y="34"/>
                  </a:cubicBezTo>
                  <a:cubicBezTo>
                    <a:pt x="29" y="34"/>
                    <a:pt x="30" y="33"/>
                    <a:pt x="30" y="32"/>
                  </a:cubicBezTo>
                  <a:cubicBezTo>
                    <a:pt x="30" y="18"/>
                    <a:pt x="30" y="18"/>
                    <a:pt x="30" y="18"/>
                  </a:cubicBezTo>
                  <a:cubicBezTo>
                    <a:pt x="30" y="18"/>
                    <a:pt x="30" y="18"/>
                    <a:pt x="30" y="18"/>
                  </a:cubicBezTo>
                  <a:close/>
                  <a:moveTo>
                    <a:pt x="4" y="16"/>
                  </a:moveTo>
                  <a:cubicBezTo>
                    <a:pt x="4" y="4"/>
                    <a:pt x="4" y="4"/>
                    <a:pt x="4" y="4"/>
                  </a:cubicBezTo>
                  <a:cubicBezTo>
                    <a:pt x="17" y="4"/>
                    <a:pt x="17" y="4"/>
                    <a:pt x="17" y="4"/>
                  </a:cubicBezTo>
                  <a:cubicBezTo>
                    <a:pt x="25" y="16"/>
                    <a:pt x="25" y="16"/>
                    <a:pt x="25" y="16"/>
                  </a:cubicBezTo>
                  <a:lnTo>
                    <a:pt x="4"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751" b="0" i="0" u="none" strike="noStrike" kern="0" cap="none" spc="0" normalizeH="0" baseline="0" noProof="0">
                <a:ln>
                  <a:noFill/>
                </a:ln>
                <a:solidFill>
                  <a:sysClr val="windowText" lastClr="000000"/>
                </a:solidFill>
                <a:effectLst/>
                <a:uLnTx/>
                <a:uFillTx/>
              </a:endParaRPr>
            </a:p>
          </p:txBody>
        </p:sp>
      </p:grpSp>
      <p:grpSp>
        <p:nvGrpSpPr>
          <p:cNvPr id="69" name="Group 68">
            <a:extLst>
              <a:ext uri="{FF2B5EF4-FFF2-40B4-BE49-F238E27FC236}">
                <a16:creationId xmlns:a16="http://schemas.microsoft.com/office/drawing/2014/main" id="{26DE61C4-CF05-4C96-65FD-38EC7A971955}"/>
              </a:ext>
            </a:extLst>
          </p:cNvPr>
          <p:cNvGrpSpPr>
            <a:grpSpLocks noChangeAspect="1"/>
          </p:cNvGrpSpPr>
          <p:nvPr/>
        </p:nvGrpSpPr>
        <p:grpSpPr>
          <a:xfrm>
            <a:off x="5334001" y="1806411"/>
            <a:ext cx="366459" cy="365760"/>
            <a:chOff x="929797" y="4191750"/>
            <a:chExt cx="366459" cy="358321"/>
          </a:xfrm>
        </p:grpSpPr>
        <p:sp>
          <p:nvSpPr>
            <p:cNvPr id="70" name="Freeform 13">
              <a:extLst>
                <a:ext uri="{FF2B5EF4-FFF2-40B4-BE49-F238E27FC236}">
                  <a16:creationId xmlns:a16="http://schemas.microsoft.com/office/drawing/2014/main" id="{56408A7A-E62B-B10D-1C50-FEC8D6B22CEB}"/>
                </a:ext>
              </a:extLst>
            </p:cNvPr>
            <p:cNvSpPr>
              <a:spLocks/>
            </p:cNvSpPr>
            <p:nvPr/>
          </p:nvSpPr>
          <p:spPr bwMode="auto">
            <a:xfrm>
              <a:off x="1061608" y="4206505"/>
              <a:ext cx="213634" cy="162304"/>
            </a:xfrm>
            <a:custGeom>
              <a:avLst/>
              <a:gdLst>
                <a:gd name="T0" fmla="*/ 2302 w 2389"/>
                <a:gd name="T1" fmla="*/ 0 h 1815"/>
                <a:gd name="T2" fmla="*/ 2346 w 2389"/>
                <a:gd name="T3" fmla="*/ 11 h 1815"/>
                <a:gd name="T4" fmla="*/ 2378 w 2389"/>
                <a:gd name="T5" fmla="*/ 43 h 1815"/>
                <a:gd name="T6" fmla="*/ 2389 w 2389"/>
                <a:gd name="T7" fmla="*/ 87 h 1815"/>
                <a:gd name="T8" fmla="*/ 2387 w 2389"/>
                <a:gd name="T9" fmla="*/ 1752 h 1815"/>
                <a:gd name="T10" fmla="*/ 2364 w 2389"/>
                <a:gd name="T11" fmla="*/ 1790 h 1815"/>
                <a:gd name="T12" fmla="*/ 2326 w 2389"/>
                <a:gd name="T13" fmla="*/ 1813 h 1815"/>
                <a:gd name="T14" fmla="*/ 2127 w 2389"/>
                <a:gd name="T15" fmla="*/ 1815 h 1815"/>
                <a:gd name="T16" fmla="*/ 1803 w 2389"/>
                <a:gd name="T17" fmla="*/ 1815 h 1815"/>
                <a:gd name="T18" fmla="*/ 1516 w 2389"/>
                <a:gd name="T19" fmla="*/ 1815 h 1815"/>
                <a:gd name="T20" fmla="*/ 1263 w 2389"/>
                <a:gd name="T21" fmla="*/ 1815 h 1815"/>
                <a:gd name="T22" fmla="*/ 1041 w 2389"/>
                <a:gd name="T23" fmla="*/ 1815 h 1815"/>
                <a:gd name="T24" fmla="*/ 848 w 2389"/>
                <a:gd name="T25" fmla="*/ 1815 h 1815"/>
                <a:gd name="T26" fmla="*/ 683 w 2389"/>
                <a:gd name="T27" fmla="*/ 1815 h 1815"/>
                <a:gd name="T28" fmla="*/ 544 w 2389"/>
                <a:gd name="T29" fmla="*/ 1815 h 1815"/>
                <a:gd name="T30" fmla="*/ 427 w 2389"/>
                <a:gd name="T31" fmla="*/ 1815 h 1815"/>
                <a:gd name="T32" fmla="*/ 332 w 2389"/>
                <a:gd name="T33" fmla="*/ 1815 h 1815"/>
                <a:gd name="T34" fmla="*/ 256 w 2389"/>
                <a:gd name="T35" fmla="*/ 1815 h 1815"/>
                <a:gd name="T36" fmla="*/ 196 w 2389"/>
                <a:gd name="T37" fmla="*/ 1815 h 1815"/>
                <a:gd name="T38" fmla="*/ 152 w 2389"/>
                <a:gd name="T39" fmla="*/ 1815 h 1815"/>
                <a:gd name="T40" fmla="*/ 119 w 2389"/>
                <a:gd name="T41" fmla="*/ 1815 h 1815"/>
                <a:gd name="T42" fmla="*/ 97 w 2389"/>
                <a:gd name="T43" fmla="*/ 1815 h 1815"/>
                <a:gd name="T44" fmla="*/ 83 w 2389"/>
                <a:gd name="T45" fmla="*/ 1815 h 1815"/>
                <a:gd name="T46" fmla="*/ 77 w 2389"/>
                <a:gd name="T47" fmla="*/ 1815 h 1815"/>
                <a:gd name="T48" fmla="*/ 73 w 2389"/>
                <a:gd name="T49" fmla="*/ 1814 h 1815"/>
                <a:gd name="T50" fmla="*/ 72 w 2389"/>
                <a:gd name="T51" fmla="*/ 1814 h 1815"/>
                <a:gd name="T52" fmla="*/ 71 w 2389"/>
                <a:gd name="T53" fmla="*/ 1814 h 1815"/>
                <a:gd name="T54" fmla="*/ 82 w 2389"/>
                <a:gd name="T55" fmla="*/ 1810 h 1815"/>
                <a:gd name="T56" fmla="*/ 92 w 2389"/>
                <a:gd name="T57" fmla="*/ 1805 h 1815"/>
                <a:gd name="T58" fmla="*/ 104 w 2389"/>
                <a:gd name="T59" fmla="*/ 1798 h 1815"/>
                <a:gd name="T60" fmla="*/ 123 w 2389"/>
                <a:gd name="T61" fmla="*/ 1788 h 1815"/>
                <a:gd name="T62" fmla="*/ 150 w 2389"/>
                <a:gd name="T63" fmla="*/ 1770 h 1815"/>
                <a:gd name="T64" fmla="*/ 189 w 2389"/>
                <a:gd name="T65" fmla="*/ 1747 h 1815"/>
                <a:gd name="T66" fmla="*/ 242 w 2389"/>
                <a:gd name="T67" fmla="*/ 1713 h 1815"/>
                <a:gd name="T68" fmla="*/ 314 w 2389"/>
                <a:gd name="T69" fmla="*/ 1669 h 1815"/>
                <a:gd name="T70" fmla="*/ 2215 w 2389"/>
                <a:gd name="T71" fmla="*/ 1641 h 1815"/>
                <a:gd name="T72" fmla="*/ 173 w 2389"/>
                <a:gd name="T73" fmla="*/ 174 h 1815"/>
                <a:gd name="T74" fmla="*/ 137 w 2389"/>
                <a:gd name="T75" fmla="*/ 625 h 1815"/>
                <a:gd name="T76" fmla="*/ 50 w 2389"/>
                <a:gd name="T77" fmla="*/ 543 h 1815"/>
                <a:gd name="T78" fmla="*/ 0 w 2389"/>
                <a:gd name="T79" fmla="*/ 87 h 1815"/>
                <a:gd name="T80" fmla="*/ 11 w 2389"/>
                <a:gd name="T81" fmla="*/ 43 h 1815"/>
                <a:gd name="T82" fmla="*/ 42 w 2389"/>
                <a:gd name="T83" fmla="*/ 11 h 1815"/>
                <a:gd name="T84" fmla="*/ 87 w 2389"/>
                <a:gd name="T85"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89" h="1815">
                  <a:moveTo>
                    <a:pt x="87" y="0"/>
                  </a:moveTo>
                  <a:lnTo>
                    <a:pt x="2302" y="0"/>
                  </a:lnTo>
                  <a:lnTo>
                    <a:pt x="2326" y="3"/>
                  </a:lnTo>
                  <a:lnTo>
                    <a:pt x="2346" y="11"/>
                  </a:lnTo>
                  <a:lnTo>
                    <a:pt x="2364" y="25"/>
                  </a:lnTo>
                  <a:lnTo>
                    <a:pt x="2378" y="43"/>
                  </a:lnTo>
                  <a:lnTo>
                    <a:pt x="2387" y="64"/>
                  </a:lnTo>
                  <a:lnTo>
                    <a:pt x="2389" y="87"/>
                  </a:lnTo>
                  <a:lnTo>
                    <a:pt x="2389" y="1728"/>
                  </a:lnTo>
                  <a:lnTo>
                    <a:pt x="2387" y="1752"/>
                  </a:lnTo>
                  <a:lnTo>
                    <a:pt x="2378" y="1773"/>
                  </a:lnTo>
                  <a:lnTo>
                    <a:pt x="2364" y="1790"/>
                  </a:lnTo>
                  <a:lnTo>
                    <a:pt x="2346" y="1804"/>
                  </a:lnTo>
                  <a:lnTo>
                    <a:pt x="2326" y="1813"/>
                  </a:lnTo>
                  <a:lnTo>
                    <a:pt x="2302" y="1815"/>
                  </a:lnTo>
                  <a:lnTo>
                    <a:pt x="2127" y="1815"/>
                  </a:lnTo>
                  <a:lnTo>
                    <a:pt x="1961" y="1815"/>
                  </a:lnTo>
                  <a:lnTo>
                    <a:pt x="1803" y="1815"/>
                  </a:lnTo>
                  <a:lnTo>
                    <a:pt x="1655" y="1815"/>
                  </a:lnTo>
                  <a:lnTo>
                    <a:pt x="1516" y="1815"/>
                  </a:lnTo>
                  <a:lnTo>
                    <a:pt x="1386" y="1815"/>
                  </a:lnTo>
                  <a:lnTo>
                    <a:pt x="1263" y="1815"/>
                  </a:lnTo>
                  <a:lnTo>
                    <a:pt x="1147" y="1815"/>
                  </a:lnTo>
                  <a:lnTo>
                    <a:pt x="1041" y="1815"/>
                  </a:lnTo>
                  <a:lnTo>
                    <a:pt x="941" y="1815"/>
                  </a:lnTo>
                  <a:lnTo>
                    <a:pt x="848" y="1815"/>
                  </a:lnTo>
                  <a:lnTo>
                    <a:pt x="763" y="1815"/>
                  </a:lnTo>
                  <a:lnTo>
                    <a:pt x="683" y="1815"/>
                  </a:lnTo>
                  <a:lnTo>
                    <a:pt x="611" y="1815"/>
                  </a:lnTo>
                  <a:lnTo>
                    <a:pt x="544" y="1815"/>
                  </a:lnTo>
                  <a:lnTo>
                    <a:pt x="483" y="1815"/>
                  </a:lnTo>
                  <a:lnTo>
                    <a:pt x="427" y="1815"/>
                  </a:lnTo>
                  <a:lnTo>
                    <a:pt x="378" y="1815"/>
                  </a:lnTo>
                  <a:lnTo>
                    <a:pt x="332" y="1815"/>
                  </a:lnTo>
                  <a:lnTo>
                    <a:pt x="292" y="1815"/>
                  </a:lnTo>
                  <a:lnTo>
                    <a:pt x="256" y="1815"/>
                  </a:lnTo>
                  <a:lnTo>
                    <a:pt x="224" y="1815"/>
                  </a:lnTo>
                  <a:lnTo>
                    <a:pt x="196" y="1815"/>
                  </a:lnTo>
                  <a:lnTo>
                    <a:pt x="171" y="1815"/>
                  </a:lnTo>
                  <a:lnTo>
                    <a:pt x="152" y="1815"/>
                  </a:lnTo>
                  <a:lnTo>
                    <a:pt x="133" y="1815"/>
                  </a:lnTo>
                  <a:lnTo>
                    <a:pt x="119" y="1815"/>
                  </a:lnTo>
                  <a:lnTo>
                    <a:pt x="107" y="1815"/>
                  </a:lnTo>
                  <a:lnTo>
                    <a:pt x="97" y="1815"/>
                  </a:lnTo>
                  <a:lnTo>
                    <a:pt x="89" y="1815"/>
                  </a:lnTo>
                  <a:lnTo>
                    <a:pt x="83" y="1815"/>
                  </a:lnTo>
                  <a:lnTo>
                    <a:pt x="80" y="1815"/>
                  </a:lnTo>
                  <a:lnTo>
                    <a:pt x="77" y="1815"/>
                  </a:lnTo>
                  <a:lnTo>
                    <a:pt x="75" y="1815"/>
                  </a:lnTo>
                  <a:lnTo>
                    <a:pt x="73" y="1814"/>
                  </a:lnTo>
                  <a:lnTo>
                    <a:pt x="73" y="1814"/>
                  </a:lnTo>
                  <a:lnTo>
                    <a:pt x="72" y="1814"/>
                  </a:lnTo>
                  <a:lnTo>
                    <a:pt x="72" y="1814"/>
                  </a:lnTo>
                  <a:lnTo>
                    <a:pt x="71" y="1814"/>
                  </a:lnTo>
                  <a:lnTo>
                    <a:pt x="77" y="1811"/>
                  </a:lnTo>
                  <a:lnTo>
                    <a:pt x="82" y="1810"/>
                  </a:lnTo>
                  <a:lnTo>
                    <a:pt x="87" y="1808"/>
                  </a:lnTo>
                  <a:lnTo>
                    <a:pt x="92" y="1805"/>
                  </a:lnTo>
                  <a:lnTo>
                    <a:pt x="98" y="1801"/>
                  </a:lnTo>
                  <a:lnTo>
                    <a:pt x="104" y="1798"/>
                  </a:lnTo>
                  <a:lnTo>
                    <a:pt x="113" y="1793"/>
                  </a:lnTo>
                  <a:lnTo>
                    <a:pt x="123" y="1788"/>
                  </a:lnTo>
                  <a:lnTo>
                    <a:pt x="135" y="1780"/>
                  </a:lnTo>
                  <a:lnTo>
                    <a:pt x="150" y="1770"/>
                  </a:lnTo>
                  <a:lnTo>
                    <a:pt x="168" y="1759"/>
                  </a:lnTo>
                  <a:lnTo>
                    <a:pt x="189" y="1747"/>
                  </a:lnTo>
                  <a:lnTo>
                    <a:pt x="214" y="1731"/>
                  </a:lnTo>
                  <a:lnTo>
                    <a:pt x="242" y="1713"/>
                  </a:lnTo>
                  <a:lnTo>
                    <a:pt x="276" y="1692"/>
                  </a:lnTo>
                  <a:lnTo>
                    <a:pt x="314" y="1669"/>
                  </a:lnTo>
                  <a:lnTo>
                    <a:pt x="358" y="1641"/>
                  </a:lnTo>
                  <a:lnTo>
                    <a:pt x="2215" y="1641"/>
                  </a:lnTo>
                  <a:lnTo>
                    <a:pt x="2215" y="174"/>
                  </a:lnTo>
                  <a:lnTo>
                    <a:pt x="173" y="174"/>
                  </a:lnTo>
                  <a:lnTo>
                    <a:pt x="173" y="672"/>
                  </a:lnTo>
                  <a:lnTo>
                    <a:pt x="137" y="625"/>
                  </a:lnTo>
                  <a:lnTo>
                    <a:pt x="96" y="581"/>
                  </a:lnTo>
                  <a:lnTo>
                    <a:pt x="50" y="543"/>
                  </a:lnTo>
                  <a:lnTo>
                    <a:pt x="0" y="510"/>
                  </a:lnTo>
                  <a:lnTo>
                    <a:pt x="0" y="87"/>
                  </a:lnTo>
                  <a:lnTo>
                    <a:pt x="3" y="64"/>
                  </a:lnTo>
                  <a:lnTo>
                    <a:pt x="11" y="43"/>
                  </a:lnTo>
                  <a:lnTo>
                    <a:pt x="25" y="25"/>
                  </a:lnTo>
                  <a:lnTo>
                    <a:pt x="42" y="11"/>
                  </a:lnTo>
                  <a:lnTo>
                    <a:pt x="63" y="3"/>
                  </a:lnTo>
                  <a:lnTo>
                    <a:pt x="87" y="0"/>
                  </a:lnTo>
                  <a:close/>
                </a:path>
              </a:pathLst>
            </a:custGeom>
            <a:solidFill>
              <a:schemeClr val="bg1"/>
            </a:solidFill>
            <a:ln w="0">
              <a:noFill/>
              <a:prstDash val="solid"/>
              <a:round/>
              <a:headEnd/>
              <a:tailEnd/>
            </a:ln>
          </p:spPr>
          <p:txBody>
            <a:bodyPr vert="horz" wrap="square" lIns="68580" tIns="34291" rIns="68580" bIns="34291"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sysClr val="windowText" lastClr="000000"/>
                </a:solidFill>
                <a:effectLst/>
                <a:uLnTx/>
                <a:uFillTx/>
              </a:endParaRPr>
            </a:p>
          </p:txBody>
        </p:sp>
        <p:sp>
          <p:nvSpPr>
            <p:cNvPr id="71" name="Freeform 14">
              <a:extLst>
                <a:ext uri="{FF2B5EF4-FFF2-40B4-BE49-F238E27FC236}">
                  <a16:creationId xmlns:a16="http://schemas.microsoft.com/office/drawing/2014/main" id="{FAEA9BCA-3440-881A-82E3-DFF806461CE5}"/>
                </a:ext>
              </a:extLst>
            </p:cNvPr>
            <p:cNvSpPr>
              <a:spLocks/>
            </p:cNvSpPr>
            <p:nvPr/>
          </p:nvSpPr>
          <p:spPr bwMode="auto">
            <a:xfrm>
              <a:off x="971647" y="4191750"/>
              <a:ext cx="58126" cy="58215"/>
            </a:xfrm>
            <a:custGeom>
              <a:avLst/>
              <a:gdLst>
                <a:gd name="T0" fmla="*/ 324 w 650"/>
                <a:gd name="T1" fmla="*/ 0 h 651"/>
                <a:gd name="T2" fmla="*/ 373 w 650"/>
                <a:gd name="T3" fmla="*/ 4 h 651"/>
                <a:gd name="T4" fmla="*/ 419 w 650"/>
                <a:gd name="T5" fmla="*/ 14 h 651"/>
                <a:gd name="T6" fmla="*/ 462 w 650"/>
                <a:gd name="T7" fmla="*/ 31 h 651"/>
                <a:gd name="T8" fmla="*/ 502 w 650"/>
                <a:gd name="T9" fmla="*/ 54 h 651"/>
                <a:gd name="T10" fmla="*/ 538 w 650"/>
                <a:gd name="T11" fmla="*/ 81 h 651"/>
                <a:gd name="T12" fmla="*/ 570 w 650"/>
                <a:gd name="T13" fmla="*/ 112 h 651"/>
                <a:gd name="T14" fmla="*/ 597 w 650"/>
                <a:gd name="T15" fmla="*/ 149 h 651"/>
                <a:gd name="T16" fmla="*/ 620 w 650"/>
                <a:gd name="T17" fmla="*/ 189 h 651"/>
                <a:gd name="T18" fmla="*/ 636 w 650"/>
                <a:gd name="T19" fmla="*/ 231 h 651"/>
                <a:gd name="T20" fmla="*/ 646 w 650"/>
                <a:gd name="T21" fmla="*/ 277 h 651"/>
                <a:gd name="T22" fmla="*/ 650 w 650"/>
                <a:gd name="T23" fmla="*/ 325 h 651"/>
                <a:gd name="T24" fmla="*/ 646 w 650"/>
                <a:gd name="T25" fmla="*/ 374 h 651"/>
                <a:gd name="T26" fmla="*/ 636 w 650"/>
                <a:gd name="T27" fmla="*/ 420 h 651"/>
                <a:gd name="T28" fmla="*/ 620 w 650"/>
                <a:gd name="T29" fmla="*/ 463 h 651"/>
                <a:gd name="T30" fmla="*/ 597 w 650"/>
                <a:gd name="T31" fmla="*/ 503 h 651"/>
                <a:gd name="T32" fmla="*/ 570 w 650"/>
                <a:gd name="T33" fmla="*/ 539 h 651"/>
                <a:gd name="T34" fmla="*/ 538 w 650"/>
                <a:gd name="T35" fmla="*/ 571 h 651"/>
                <a:gd name="T36" fmla="*/ 502 w 650"/>
                <a:gd name="T37" fmla="*/ 599 h 651"/>
                <a:gd name="T38" fmla="*/ 461 w 650"/>
                <a:gd name="T39" fmla="*/ 621 h 651"/>
                <a:gd name="T40" fmla="*/ 419 w 650"/>
                <a:gd name="T41" fmla="*/ 637 h 651"/>
                <a:gd name="T42" fmla="*/ 373 w 650"/>
                <a:gd name="T43" fmla="*/ 647 h 651"/>
                <a:gd name="T44" fmla="*/ 324 w 650"/>
                <a:gd name="T45" fmla="*/ 651 h 651"/>
                <a:gd name="T46" fmla="*/ 277 w 650"/>
                <a:gd name="T47" fmla="*/ 647 h 651"/>
                <a:gd name="T48" fmla="*/ 231 w 650"/>
                <a:gd name="T49" fmla="*/ 637 h 651"/>
                <a:gd name="T50" fmla="*/ 189 w 650"/>
                <a:gd name="T51" fmla="*/ 621 h 651"/>
                <a:gd name="T52" fmla="*/ 148 w 650"/>
                <a:gd name="T53" fmla="*/ 599 h 651"/>
                <a:gd name="T54" fmla="*/ 112 w 650"/>
                <a:gd name="T55" fmla="*/ 571 h 651"/>
                <a:gd name="T56" fmla="*/ 80 w 650"/>
                <a:gd name="T57" fmla="*/ 539 h 651"/>
                <a:gd name="T58" fmla="*/ 52 w 650"/>
                <a:gd name="T59" fmla="*/ 503 h 651"/>
                <a:gd name="T60" fmla="*/ 30 w 650"/>
                <a:gd name="T61" fmla="*/ 463 h 651"/>
                <a:gd name="T62" fmla="*/ 14 w 650"/>
                <a:gd name="T63" fmla="*/ 420 h 651"/>
                <a:gd name="T64" fmla="*/ 4 w 650"/>
                <a:gd name="T65" fmla="*/ 374 h 651"/>
                <a:gd name="T66" fmla="*/ 0 w 650"/>
                <a:gd name="T67" fmla="*/ 325 h 651"/>
                <a:gd name="T68" fmla="*/ 4 w 650"/>
                <a:gd name="T69" fmla="*/ 277 h 651"/>
                <a:gd name="T70" fmla="*/ 14 w 650"/>
                <a:gd name="T71" fmla="*/ 231 h 651"/>
                <a:gd name="T72" fmla="*/ 30 w 650"/>
                <a:gd name="T73" fmla="*/ 189 h 651"/>
                <a:gd name="T74" fmla="*/ 52 w 650"/>
                <a:gd name="T75" fmla="*/ 149 h 651"/>
                <a:gd name="T76" fmla="*/ 80 w 650"/>
                <a:gd name="T77" fmla="*/ 112 h 651"/>
                <a:gd name="T78" fmla="*/ 112 w 650"/>
                <a:gd name="T79" fmla="*/ 81 h 651"/>
                <a:gd name="T80" fmla="*/ 148 w 650"/>
                <a:gd name="T81" fmla="*/ 54 h 651"/>
                <a:gd name="T82" fmla="*/ 188 w 650"/>
                <a:gd name="T83" fmla="*/ 31 h 651"/>
                <a:gd name="T84" fmla="*/ 231 w 650"/>
                <a:gd name="T85" fmla="*/ 14 h 651"/>
                <a:gd name="T86" fmla="*/ 277 w 650"/>
                <a:gd name="T87" fmla="*/ 4 h 651"/>
                <a:gd name="T88" fmla="*/ 324 w 650"/>
                <a:gd name="T89"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0" h="651">
                  <a:moveTo>
                    <a:pt x="324" y="0"/>
                  </a:moveTo>
                  <a:lnTo>
                    <a:pt x="373" y="4"/>
                  </a:lnTo>
                  <a:lnTo>
                    <a:pt x="419" y="14"/>
                  </a:lnTo>
                  <a:lnTo>
                    <a:pt x="462" y="31"/>
                  </a:lnTo>
                  <a:lnTo>
                    <a:pt x="502" y="54"/>
                  </a:lnTo>
                  <a:lnTo>
                    <a:pt x="538" y="81"/>
                  </a:lnTo>
                  <a:lnTo>
                    <a:pt x="570" y="112"/>
                  </a:lnTo>
                  <a:lnTo>
                    <a:pt x="597" y="149"/>
                  </a:lnTo>
                  <a:lnTo>
                    <a:pt x="620" y="189"/>
                  </a:lnTo>
                  <a:lnTo>
                    <a:pt x="636" y="231"/>
                  </a:lnTo>
                  <a:lnTo>
                    <a:pt x="646" y="277"/>
                  </a:lnTo>
                  <a:lnTo>
                    <a:pt x="650" y="325"/>
                  </a:lnTo>
                  <a:lnTo>
                    <a:pt x="646" y="374"/>
                  </a:lnTo>
                  <a:lnTo>
                    <a:pt x="636" y="420"/>
                  </a:lnTo>
                  <a:lnTo>
                    <a:pt x="620" y="463"/>
                  </a:lnTo>
                  <a:lnTo>
                    <a:pt x="597" y="503"/>
                  </a:lnTo>
                  <a:lnTo>
                    <a:pt x="570" y="539"/>
                  </a:lnTo>
                  <a:lnTo>
                    <a:pt x="538" y="571"/>
                  </a:lnTo>
                  <a:lnTo>
                    <a:pt x="502" y="599"/>
                  </a:lnTo>
                  <a:lnTo>
                    <a:pt x="461" y="621"/>
                  </a:lnTo>
                  <a:lnTo>
                    <a:pt x="419" y="637"/>
                  </a:lnTo>
                  <a:lnTo>
                    <a:pt x="373" y="647"/>
                  </a:lnTo>
                  <a:lnTo>
                    <a:pt x="324" y="651"/>
                  </a:lnTo>
                  <a:lnTo>
                    <a:pt x="277" y="647"/>
                  </a:lnTo>
                  <a:lnTo>
                    <a:pt x="231" y="637"/>
                  </a:lnTo>
                  <a:lnTo>
                    <a:pt x="189" y="621"/>
                  </a:lnTo>
                  <a:lnTo>
                    <a:pt x="148" y="599"/>
                  </a:lnTo>
                  <a:lnTo>
                    <a:pt x="112" y="571"/>
                  </a:lnTo>
                  <a:lnTo>
                    <a:pt x="80" y="539"/>
                  </a:lnTo>
                  <a:lnTo>
                    <a:pt x="52" y="503"/>
                  </a:lnTo>
                  <a:lnTo>
                    <a:pt x="30" y="463"/>
                  </a:lnTo>
                  <a:lnTo>
                    <a:pt x="14" y="420"/>
                  </a:lnTo>
                  <a:lnTo>
                    <a:pt x="4" y="374"/>
                  </a:lnTo>
                  <a:lnTo>
                    <a:pt x="0" y="325"/>
                  </a:lnTo>
                  <a:lnTo>
                    <a:pt x="4" y="277"/>
                  </a:lnTo>
                  <a:lnTo>
                    <a:pt x="14" y="231"/>
                  </a:lnTo>
                  <a:lnTo>
                    <a:pt x="30" y="189"/>
                  </a:lnTo>
                  <a:lnTo>
                    <a:pt x="52" y="149"/>
                  </a:lnTo>
                  <a:lnTo>
                    <a:pt x="80" y="112"/>
                  </a:lnTo>
                  <a:lnTo>
                    <a:pt x="112" y="81"/>
                  </a:lnTo>
                  <a:lnTo>
                    <a:pt x="148" y="54"/>
                  </a:lnTo>
                  <a:lnTo>
                    <a:pt x="188" y="31"/>
                  </a:lnTo>
                  <a:lnTo>
                    <a:pt x="231" y="14"/>
                  </a:lnTo>
                  <a:lnTo>
                    <a:pt x="277" y="4"/>
                  </a:lnTo>
                  <a:lnTo>
                    <a:pt x="324" y="0"/>
                  </a:lnTo>
                  <a:close/>
                </a:path>
              </a:pathLst>
            </a:custGeom>
            <a:solidFill>
              <a:schemeClr val="bg1"/>
            </a:solidFill>
            <a:ln w="0">
              <a:noFill/>
              <a:prstDash val="solid"/>
              <a:round/>
              <a:headEnd/>
              <a:tailEnd/>
            </a:ln>
          </p:spPr>
          <p:txBody>
            <a:bodyPr vert="horz" wrap="square" lIns="68580" tIns="34291" rIns="68580" bIns="34291"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sysClr val="windowText" lastClr="000000"/>
                </a:solidFill>
                <a:effectLst/>
                <a:uLnTx/>
                <a:uFillTx/>
              </a:endParaRPr>
            </a:p>
          </p:txBody>
        </p:sp>
        <p:sp>
          <p:nvSpPr>
            <p:cNvPr id="72" name="Freeform 15">
              <a:extLst>
                <a:ext uri="{FF2B5EF4-FFF2-40B4-BE49-F238E27FC236}">
                  <a16:creationId xmlns:a16="http://schemas.microsoft.com/office/drawing/2014/main" id="{97F7E12C-7DFF-96D6-80B8-7DE6D40BADBB}"/>
                </a:ext>
              </a:extLst>
            </p:cNvPr>
            <p:cNvSpPr>
              <a:spLocks/>
            </p:cNvSpPr>
            <p:nvPr/>
          </p:nvSpPr>
          <p:spPr bwMode="auto">
            <a:xfrm>
              <a:off x="929797" y="4259176"/>
              <a:ext cx="191814" cy="224990"/>
            </a:xfrm>
            <a:custGeom>
              <a:avLst/>
              <a:gdLst>
                <a:gd name="T0" fmla="*/ 694 w 2145"/>
                <a:gd name="T1" fmla="*/ 16 h 2516"/>
                <a:gd name="T2" fmla="*/ 683 w 2145"/>
                <a:gd name="T3" fmla="*/ 260 h 2516"/>
                <a:gd name="T4" fmla="*/ 689 w 2145"/>
                <a:gd name="T5" fmla="*/ 324 h 2516"/>
                <a:gd name="T6" fmla="*/ 714 w 2145"/>
                <a:gd name="T7" fmla="*/ 448 h 2516"/>
                <a:gd name="T8" fmla="*/ 745 w 2145"/>
                <a:gd name="T9" fmla="*/ 605 h 2516"/>
                <a:gd name="T10" fmla="*/ 770 w 2145"/>
                <a:gd name="T11" fmla="*/ 733 h 2516"/>
                <a:gd name="T12" fmla="*/ 787 w 2145"/>
                <a:gd name="T13" fmla="*/ 778 h 2516"/>
                <a:gd name="T14" fmla="*/ 907 w 2145"/>
                <a:gd name="T15" fmla="*/ 291 h 2516"/>
                <a:gd name="T16" fmla="*/ 889 w 2145"/>
                <a:gd name="T17" fmla="*/ 227 h 2516"/>
                <a:gd name="T18" fmla="*/ 866 w 2145"/>
                <a:gd name="T19" fmla="*/ 183 h 2516"/>
                <a:gd name="T20" fmla="*/ 836 w 2145"/>
                <a:gd name="T21" fmla="*/ 130 h 2516"/>
                <a:gd name="T22" fmla="*/ 854 w 2145"/>
                <a:gd name="T23" fmla="*/ 98 h 2516"/>
                <a:gd name="T24" fmla="*/ 867 w 2145"/>
                <a:gd name="T25" fmla="*/ 74 h 2516"/>
                <a:gd name="T26" fmla="*/ 895 w 2145"/>
                <a:gd name="T27" fmla="*/ 16 h 2516"/>
                <a:gd name="T28" fmla="*/ 1265 w 2145"/>
                <a:gd name="T29" fmla="*/ 3 h 2516"/>
                <a:gd name="T30" fmla="*/ 1442 w 2145"/>
                <a:gd name="T31" fmla="*/ 77 h 2516"/>
                <a:gd name="T32" fmla="*/ 1558 w 2145"/>
                <a:gd name="T33" fmla="*/ 226 h 2516"/>
                <a:gd name="T34" fmla="*/ 1588 w 2145"/>
                <a:gd name="T35" fmla="*/ 661 h 2516"/>
                <a:gd name="T36" fmla="*/ 1993 w 2145"/>
                <a:gd name="T37" fmla="*/ 442 h 2516"/>
                <a:gd name="T38" fmla="*/ 2101 w 2145"/>
                <a:gd name="T39" fmla="*/ 490 h 2516"/>
                <a:gd name="T40" fmla="*/ 2145 w 2145"/>
                <a:gd name="T41" fmla="*/ 604 h 2516"/>
                <a:gd name="T42" fmla="*/ 2095 w 2145"/>
                <a:gd name="T43" fmla="*/ 712 h 2516"/>
                <a:gd name="T44" fmla="*/ 1455 w 2145"/>
                <a:gd name="T45" fmla="*/ 1098 h 2516"/>
                <a:gd name="T46" fmla="*/ 1344 w 2145"/>
                <a:gd name="T47" fmla="*/ 1072 h 2516"/>
                <a:gd name="T48" fmla="*/ 1278 w 2145"/>
                <a:gd name="T49" fmla="*/ 975 h 2516"/>
                <a:gd name="T50" fmla="*/ 1265 w 2145"/>
                <a:gd name="T51" fmla="*/ 346 h 2516"/>
                <a:gd name="T52" fmla="*/ 1217 w 2145"/>
                <a:gd name="T53" fmla="*/ 346 h 2516"/>
                <a:gd name="T54" fmla="*/ 1207 w 2145"/>
                <a:gd name="T55" fmla="*/ 594 h 2516"/>
                <a:gd name="T56" fmla="*/ 1207 w 2145"/>
                <a:gd name="T57" fmla="*/ 944 h 2516"/>
                <a:gd name="T58" fmla="*/ 1207 w 2145"/>
                <a:gd name="T59" fmla="*/ 1188 h 2516"/>
                <a:gd name="T60" fmla="*/ 1207 w 2145"/>
                <a:gd name="T61" fmla="*/ 1355 h 2516"/>
                <a:gd name="T62" fmla="*/ 1208 w 2145"/>
                <a:gd name="T63" fmla="*/ 1474 h 2516"/>
                <a:gd name="T64" fmla="*/ 1208 w 2145"/>
                <a:gd name="T65" fmla="*/ 1577 h 2516"/>
                <a:gd name="T66" fmla="*/ 1210 w 2145"/>
                <a:gd name="T67" fmla="*/ 1694 h 2516"/>
                <a:gd name="T68" fmla="*/ 1210 w 2145"/>
                <a:gd name="T69" fmla="*/ 1852 h 2516"/>
                <a:gd name="T70" fmla="*/ 1210 w 2145"/>
                <a:gd name="T71" fmla="*/ 2081 h 2516"/>
                <a:gd name="T72" fmla="*/ 1210 w 2145"/>
                <a:gd name="T73" fmla="*/ 2414 h 2516"/>
                <a:gd name="T74" fmla="*/ 1121 w 2145"/>
                <a:gd name="T75" fmla="*/ 2507 h 2516"/>
                <a:gd name="T76" fmla="*/ 1159 w 2145"/>
                <a:gd name="T77" fmla="*/ 2377 h 2516"/>
                <a:gd name="T78" fmla="*/ 1157 w 2145"/>
                <a:gd name="T79" fmla="*/ 2172 h 2516"/>
                <a:gd name="T80" fmla="*/ 1057 w 2145"/>
                <a:gd name="T81" fmla="*/ 1997 h 2516"/>
                <a:gd name="T82" fmla="*/ 884 w 2145"/>
                <a:gd name="T83" fmla="*/ 1891 h 2516"/>
                <a:gd name="T84" fmla="*/ 753 w 2145"/>
                <a:gd name="T85" fmla="*/ 1875 h 2516"/>
                <a:gd name="T86" fmla="*/ 553 w 2145"/>
                <a:gd name="T87" fmla="*/ 1937 h 2516"/>
                <a:gd name="T88" fmla="*/ 414 w 2145"/>
                <a:gd name="T89" fmla="*/ 2086 h 2516"/>
                <a:gd name="T90" fmla="*/ 374 w 2145"/>
                <a:gd name="T91" fmla="*/ 358 h 2516"/>
                <a:gd name="T92" fmla="*/ 333 w 2145"/>
                <a:gd name="T93" fmla="*/ 342 h 2516"/>
                <a:gd name="T94" fmla="*/ 314 w 2145"/>
                <a:gd name="T95" fmla="*/ 1521 h 2516"/>
                <a:gd name="T96" fmla="*/ 268 w 2145"/>
                <a:gd name="T97" fmla="*/ 1632 h 2516"/>
                <a:gd name="T98" fmla="*/ 156 w 2145"/>
                <a:gd name="T99" fmla="*/ 1678 h 2516"/>
                <a:gd name="T100" fmla="*/ 46 w 2145"/>
                <a:gd name="T101" fmla="*/ 1632 h 2516"/>
                <a:gd name="T102" fmla="*/ 0 w 2145"/>
                <a:gd name="T103" fmla="*/ 1521 h 2516"/>
                <a:gd name="T104" fmla="*/ 30 w 2145"/>
                <a:gd name="T105" fmla="*/ 226 h 2516"/>
                <a:gd name="T106" fmla="*/ 145 w 2145"/>
                <a:gd name="T107" fmla="*/ 77 h 2516"/>
                <a:gd name="T108" fmla="*/ 322 w 2145"/>
                <a:gd name="T109" fmla="*/ 3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45" h="2516">
                  <a:moveTo>
                    <a:pt x="371" y="0"/>
                  </a:moveTo>
                  <a:lnTo>
                    <a:pt x="700" y="0"/>
                  </a:lnTo>
                  <a:lnTo>
                    <a:pt x="697" y="5"/>
                  </a:lnTo>
                  <a:lnTo>
                    <a:pt x="694" y="16"/>
                  </a:lnTo>
                  <a:lnTo>
                    <a:pt x="697" y="27"/>
                  </a:lnTo>
                  <a:lnTo>
                    <a:pt x="754" y="130"/>
                  </a:lnTo>
                  <a:lnTo>
                    <a:pt x="689" y="247"/>
                  </a:lnTo>
                  <a:lnTo>
                    <a:pt x="683" y="260"/>
                  </a:lnTo>
                  <a:lnTo>
                    <a:pt x="682" y="275"/>
                  </a:lnTo>
                  <a:lnTo>
                    <a:pt x="683" y="291"/>
                  </a:lnTo>
                  <a:lnTo>
                    <a:pt x="685" y="304"/>
                  </a:lnTo>
                  <a:lnTo>
                    <a:pt x="689" y="324"/>
                  </a:lnTo>
                  <a:lnTo>
                    <a:pt x="694" y="348"/>
                  </a:lnTo>
                  <a:lnTo>
                    <a:pt x="700" y="378"/>
                  </a:lnTo>
                  <a:lnTo>
                    <a:pt x="707" y="412"/>
                  </a:lnTo>
                  <a:lnTo>
                    <a:pt x="714" y="448"/>
                  </a:lnTo>
                  <a:lnTo>
                    <a:pt x="721" y="486"/>
                  </a:lnTo>
                  <a:lnTo>
                    <a:pt x="729" y="526"/>
                  </a:lnTo>
                  <a:lnTo>
                    <a:pt x="738" y="566"/>
                  </a:lnTo>
                  <a:lnTo>
                    <a:pt x="745" y="605"/>
                  </a:lnTo>
                  <a:lnTo>
                    <a:pt x="753" y="641"/>
                  </a:lnTo>
                  <a:lnTo>
                    <a:pt x="759" y="676"/>
                  </a:lnTo>
                  <a:lnTo>
                    <a:pt x="765" y="707"/>
                  </a:lnTo>
                  <a:lnTo>
                    <a:pt x="770" y="733"/>
                  </a:lnTo>
                  <a:lnTo>
                    <a:pt x="775" y="753"/>
                  </a:lnTo>
                  <a:lnTo>
                    <a:pt x="777" y="768"/>
                  </a:lnTo>
                  <a:lnTo>
                    <a:pt x="781" y="775"/>
                  </a:lnTo>
                  <a:lnTo>
                    <a:pt x="787" y="778"/>
                  </a:lnTo>
                  <a:lnTo>
                    <a:pt x="795" y="778"/>
                  </a:lnTo>
                  <a:lnTo>
                    <a:pt x="801" y="775"/>
                  </a:lnTo>
                  <a:lnTo>
                    <a:pt x="805" y="768"/>
                  </a:lnTo>
                  <a:lnTo>
                    <a:pt x="907" y="291"/>
                  </a:lnTo>
                  <a:lnTo>
                    <a:pt x="908" y="276"/>
                  </a:lnTo>
                  <a:lnTo>
                    <a:pt x="905" y="260"/>
                  </a:lnTo>
                  <a:lnTo>
                    <a:pt x="899" y="247"/>
                  </a:lnTo>
                  <a:lnTo>
                    <a:pt x="889" y="227"/>
                  </a:lnTo>
                  <a:lnTo>
                    <a:pt x="880" y="213"/>
                  </a:lnTo>
                  <a:lnTo>
                    <a:pt x="875" y="202"/>
                  </a:lnTo>
                  <a:lnTo>
                    <a:pt x="871" y="192"/>
                  </a:lnTo>
                  <a:lnTo>
                    <a:pt x="866" y="183"/>
                  </a:lnTo>
                  <a:lnTo>
                    <a:pt x="861" y="175"/>
                  </a:lnTo>
                  <a:lnTo>
                    <a:pt x="854" y="164"/>
                  </a:lnTo>
                  <a:lnTo>
                    <a:pt x="846" y="150"/>
                  </a:lnTo>
                  <a:lnTo>
                    <a:pt x="836" y="130"/>
                  </a:lnTo>
                  <a:lnTo>
                    <a:pt x="843" y="118"/>
                  </a:lnTo>
                  <a:lnTo>
                    <a:pt x="848" y="109"/>
                  </a:lnTo>
                  <a:lnTo>
                    <a:pt x="852" y="103"/>
                  </a:lnTo>
                  <a:lnTo>
                    <a:pt x="854" y="98"/>
                  </a:lnTo>
                  <a:lnTo>
                    <a:pt x="857" y="93"/>
                  </a:lnTo>
                  <a:lnTo>
                    <a:pt x="859" y="88"/>
                  </a:lnTo>
                  <a:lnTo>
                    <a:pt x="862" y="83"/>
                  </a:lnTo>
                  <a:lnTo>
                    <a:pt x="867" y="74"/>
                  </a:lnTo>
                  <a:lnTo>
                    <a:pt x="873" y="63"/>
                  </a:lnTo>
                  <a:lnTo>
                    <a:pt x="882" y="48"/>
                  </a:lnTo>
                  <a:lnTo>
                    <a:pt x="893" y="27"/>
                  </a:lnTo>
                  <a:lnTo>
                    <a:pt x="895" y="16"/>
                  </a:lnTo>
                  <a:lnTo>
                    <a:pt x="892" y="5"/>
                  </a:lnTo>
                  <a:lnTo>
                    <a:pt x="888" y="0"/>
                  </a:lnTo>
                  <a:lnTo>
                    <a:pt x="1214" y="0"/>
                  </a:lnTo>
                  <a:lnTo>
                    <a:pt x="1265" y="3"/>
                  </a:lnTo>
                  <a:lnTo>
                    <a:pt x="1314" y="13"/>
                  </a:lnTo>
                  <a:lnTo>
                    <a:pt x="1360" y="29"/>
                  </a:lnTo>
                  <a:lnTo>
                    <a:pt x="1402" y="51"/>
                  </a:lnTo>
                  <a:lnTo>
                    <a:pt x="1442" y="77"/>
                  </a:lnTo>
                  <a:lnTo>
                    <a:pt x="1478" y="108"/>
                  </a:lnTo>
                  <a:lnTo>
                    <a:pt x="1510" y="144"/>
                  </a:lnTo>
                  <a:lnTo>
                    <a:pt x="1537" y="183"/>
                  </a:lnTo>
                  <a:lnTo>
                    <a:pt x="1558" y="226"/>
                  </a:lnTo>
                  <a:lnTo>
                    <a:pt x="1575" y="272"/>
                  </a:lnTo>
                  <a:lnTo>
                    <a:pt x="1585" y="319"/>
                  </a:lnTo>
                  <a:lnTo>
                    <a:pt x="1588" y="370"/>
                  </a:lnTo>
                  <a:lnTo>
                    <a:pt x="1588" y="661"/>
                  </a:lnTo>
                  <a:lnTo>
                    <a:pt x="1905" y="465"/>
                  </a:lnTo>
                  <a:lnTo>
                    <a:pt x="1934" y="451"/>
                  </a:lnTo>
                  <a:lnTo>
                    <a:pt x="1963" y="443"/>
                  </a:lnTo>
                  <a:lnTo>
                    <a:pt x="1993" y="442"/>
                  </a:lnTo>
                  <a:lnTo>
                    <a:pt x="2023" y="445"/>
                  </a:lnTo>
                  <a:lnTo>
                    <a:pt x="2051" y="455"/>
                  </a:lnTo>
                  <a:lnTo>
                    <a:pt x="2078" y="470"/>
                  </a:lnTo>
                  <a:lnTo>
                    <a:pt x="2101" y="490"/>
                  </a:lnTo>
                  <a:lnTo>
                    <a:pt x="2121" y="516"/>
                  </a:lnTo>
                  <a:lnTo>
                    <a:pt x="2135" y="545"/>
                  </a:lnTo>
                  <a:lnTo>
                    <a:pt x="2142" y="574"/>
                  </a:lnTo>
                  <a:lnTo>
                    <a:pt x="2145" y="604"/>
                  </a:lnTo>
                  <a:lnTo>
                    <a:pt x="2141" y="634"/>
                  </a:lnTo>
                  <a:lnTo>
                    <a:pt x="2131" y="663"/>
                  </a:lnTo>
                  <a:lnTo>
                    <a:pt x="2116" y="689"/>
                  </a:lnTo>
                  <a:lnTo>
                    <a:pt x="2095" y="712"/>
                  </a:lnTo>
                  <a:lnTo>
                    <a:pt x="2070" y="731"/>
                  </a:lnTo>
                  <a:lnTo>
                    <a:pt x="1515" y="1076"/>
                  </a:lnTo>
                  <a:lnTo>
                    <a:pt x="1485" y="1091"/>
                  </a:lnTo>
                  <a:lnTo>
                    <a:pt x="1455" y="1098"/>
                  </a:lnTo>
                  <a:lnTo>
                    <a:pt x="1426" y="1099"/>
                  </a:lnTo>
                  <a:lnTo>
                    <a:pt x="1397" y="1096"/>
                  </a:lnTo>
                  <a:lnTo>
                    <a:pt x="1368" y="1087"/>
                  </a:lnTo>
                  <a:lnTo>
                    <a:pt x="1344" y="1072"/>
                  </a:lnTo>
                  <a:lnTo>
                    <a:pt x="1321" y="1054"/>
                  </a:lnTo>
                  <a:lnTo>
                    <a:pt x="1301" y="1031"/>
                  </a:lnTo>
                  <a:lnTo>
                    <a:pt x="1288" y="1005"/>
                  </a:lnTo>
                  <a:lnTo>
                    <a:pt x="1278" y="975"/>
                  </a:lnTo>
                  <a:lnTo>
                    <a:pt x="1275" y="943"/>
                  </a:lnTo>
                  <a:lnTo>
                    <a:pt x="1275" y="370"/>
                  </a:lnTo>
                  <a:lnTo>
                    <a:pt x="1273" y="356"/>
                  </a:lnTo>
                  <a:lnTo>
                    <a:pt x="1265" y="346"/>
                  </a:lnTo>
                  <a:lnTo>
                    <a:pt x="1254" y="339"/>
                  </a:lnTo>
                  <a:lnTo>
                    <a:pt x="1241" y="336"/>
                  </a:lnTo>
                  <a:lnTo>
                    <a:pt x="1227" y="339"/>
                  </a:lnTo>
                  <a:lnTo>
                    <a:pt x="1217" y="346"/>
                  </a:lnTo>
                  <a:lnTo>
                    <a:pt x="1210" y="357"/>
                  </a:lnTo>
                  <a:lnTo>
                    <a:pt x="1207" y="370"/>
                  </a:lnTo>
                  <a:lnTo>
                    <a:pt x="1207" y="486"/>
                  </a:lnTo>
                  <a:lnTo>
                    <a:pt x="1207" y="594"/>
                  </a:lnTo>
                  <a:lnTo>
                    <a:pt x="1207" y="694"/>
                  </a:lnTo>
                  <a:lnTo>
                    <a:pt x="1207" y="784"/>
                  </a:lnTo>
                  <a:lnTo>
                    <a:pt x="1207" y="867"/>
                  </a:lnTo>
                  <a:lnTo>
                    <a:pt x="1207" y="944"/>
                  </a:lnTo>
                  <a:lnTo>
                    <a:pt x="1207" y="1014"/>
                  </a:lnTo>
                  <a:lnTo>
                    <a:pt x="1207" y="1077"/>
                  </a:lnTo>
                  <a:lnTo>
                    <a:pt x="1207" y="1135"/>
                  </a:lnTo>
                  <a:lnTo>
                    <a:pt x="1207" y="1188"/>
                  </a:lnTo>
                  <a:lnTo>
                    <a:pt x="1207" y="1236"/>
                  </a:lnTo>
                  <a:lnTo>
                    <a:pt x="1207" y="1279"/>
                  </a:lnTo>
                  <a:lnTo>
                    <a:pt x="1207" y="1318"/>
                  </a:lnTo>
                  <a:lnTo>
                    <a:pt x="1207" y="1355"/>
                  </a:lnTo>
                  <a:lnTo>
                    <a:pt x="1208" y="1387"/>
                  </a:lnTo>
                  <a:lnTo>
                    <a:pt x="1208" y="1418"/>
                  </a:lnTo>
                  <a:lnTo>
                    <a:pt x="1208" y="1447"/>
                  </a:lnTo>
                  <a:lnTo>
                    <a:pt x="1208" y="1474"/>
                  </a:lnTo>
                  <a:lnTo>
                    <a:pt x="1208" y="1502"/>
                  </a:lnTo>
                  <a:lnTo>
                    <a:pt x="1208" y="1526"/>
                  </a:lnTo>
                  <a:lnTo>
                    <a:pt x="1208" y="1552"/>
                  </a:lnTo>
                  <a:lnTo>
                    <a:pt x="1208" y="1577"/>
                  </a:lnTo>
                  <a:lnTo>
                    <a:pt x="1208" y="1605"/>
                  </a:lnTo>
                  <a:lnTo>
                    <a:pt x="1208" y="1632"/>
                  </a:lnTo>
                  <a:lnTo>
                    <a:pt x="1210" y="1662"/>
                  </a:lnTo>
                  <a:lnTo>
                    <a:pt x="1210" y="1694"/>
                  </a:lnTo>
                  <a:lnTo>
                    <a:pt x="1210" y="1728"/>
                  </a:lnTo>
                  <a:lnTo>
                    <a:pt x="1210" y="1765"/>
                  </a:lnTo>
                  <a:lnTo>
                    <a:pt x="1210" y="1806"/>
                  </a:lnTo>
                  <a:lnTo>
                    <a:pt x="1210" y="1852"/>
                  </a:lnTo>
                  <a:lnTo>
                    <a:pt x="1210" y="1901"/>
                  </a:lnTo>
                  <a:lnTo>
                    <a:pt x="1210" y="1956"/>
                  </a:lnTo>
                  <a:lnTo>
                    <a:pt x="1210" y="2015"/>
                  </a:lnTo>
                  <a:lnTo>
                    <a:pt x="1210" y="2081"/>
                  </a:lnTo>
                  <a:lnTo>
                    <a:pt x="1210" y="2153"/>
                  </a:lnTo>
                  <a:lnTo>
                    <a:pt x="1210" y="2233"/>
                  </a:lnTo>
                  <a:lnTo>
                    <a:pt x="1210" y="2320"/>
                  </a:lnTo>
                  <a:lnTo>
                    <a:pt x="1210" y="2414"/>
                  </a:lnTo>
                  <a:lnTo>
                    <a:pt x="1210" y="2516"/>
                  </a:lnTo>
                  <a:lnTo>
                    <a:pt x="1176" y="2511"/>
                  </a:lnTo>
                  <a:lnTo>
                    <a:pt x="1147" y="2508"/>
                  </a:lnTo>
                  <a:lnTo>
                    <a:pt x="1121" y="2507"/>
                  </a:lnTo>
                  <a:lnTo>
                    <a:pt x="1099" y="2507"/>
                  </a:lnTo>
                  <a:lnTo>
                    <a:pt x="1124" y="2466"/>
                  </a:lnTo>
                  <a:lnTo>
                    <a:pt x="1145" y="2423"/>
                  </a:lnTo>
                  <a:lnTo>
                    <a:pt x="1159" y="2377"/>
                  </a:lnTo>
                  <a:lnTo>
                    <a:pt x="1169" y="2328"/>
                  </a:lnTo>
                  <a:lnTo>
                    <a:pt x="1171" y="2277"/>
                  </a:lnTo>
                  <a:lnTo>
                    <a:pt x="1167" y="2224"/>
                  </a:lnTo>
                  <a:lnTo>
                    <a:pt x="1157" y="2172"/>
                  </a:lnTo>
                  <a:lnTo>
                    <a:pt x="1141" y="2123"/>
                  </a:lnTo>
                  <a:lnTo>
                    <a:pt x="1118" y="2078"/>
                  </a:lnTo>
                  <a:lnTo>
                    <a:pt x="1090" y="2035"/>
                  </a:lnTo>
                  <a:lnTo>
                    <a:pt x="1057" y="1997"/>
                  </a:lnTo>
                  <a:lnTo>
                    <a:pt x="1020" y="1962"/>
                  </a:lnTo>
                  <a:lnTo>
                    <a:pt x="979" y="1934"/>
                  </a:lnTo>
                  <a:lnTo>
                    <a:pt x="933" y="1910"/>
                  </a:lnTo>
                  <a:lnTo>
                    <a:pt x="884" y="1891"/>
                  </a:lnTo>
                  <a:lnTo>
                    <a:pt x="833" y="1880"/>
                  </a:lnTo>
                  <a:lnTo>
                    <a:pt x="833" y="1502"/>
                  </a:lnTo>
                  <a:lnTo>
                    <a:pt x="753" y="1502"/>
                  </a:lnTo>
                  <a:lnTo>
                    <a:pt x="753" y="1875"/>
                  </a:lnTo>
                  <a:lnTo>
                    <a:pt x="698" y="1880"/>
                  </a:lnTo>
                  <a:lnTo>
                    <a:pt x="647" y="1893"/>
                  </a:lnTo>
                  <a:lnTo>
                    <a:pt x="597" y="1912"/>
                  </a:lnTo>
                  <a:lnTo>
                    <a:pt x="553" y="1937"/>
                  </a:lnTo>
                  <a:lnTo>
                    <a:pt x="510" y="1967"/>
                  </a:lnTo>
                  <a:lnTo>
                    <a:pt x="473" y="2003"/>
                  </a:lnTo>
                  <a:lnTo>
                    <a:pt x="441" y="2043"/>
                  </a:lnTo>
                  <a:lnTo>
                    <a:pt x="414" y="2086"/>
                  </a:lnTo>
                  <a:lnTo>
                    <a:pt x="391" y="2135"/>
                  </a:lnTo>
                  <a:lnTo>
                    <a:pt x="376" y="2184"/>
                  </a:lnTo>
                  <a:lnTo>
                    <a:pt x="376" y="371"/>
                  </a:lnTo>
                  <a:lnTo>
                    <a:pt x="374" y="358"/>
                  </a:lnTo>
                  <a:lnTo>
                    <a:pt x="366" y="348"/>
                  </a:lnTo>
                  <a:lnTo>
                    <a:pt x="356" y="342"/>
                  </a:lnTo>
                  <a:lnTo>
                    <a:pt x="345" y="340"/>
                  </a:lnTo>
                  <a:lnTo>
                    <a:pt x="333" y="342"/>
                  </a:lnTo>
                  <a:lnTo>
                    <a:pt x="323" y="348"/>
                  </a:lnTo>
                  <a:lnTo>
                    <a:pt x="317" y="358"/>
                  </a:lnTo>
                  <a:lnTo>
                    <a:pt x="314" y="371"/>
                  </a:lnTo>
                  <a:lnTo>
                    <a:pt x="314" y="1521"/>
                  </a:lnTo>
                  <a:lnTo>
                    <a:pt x="310" y="1552"/>
                  </a:lnTo>
                  <a:lnTo>
                    <a:pt x="302" y="1582"/>
                  </a:lnTo>
                  <a:lnTo>
                    <a:pt x="287" y="1610"/>
                  </a:lnTo>
                  <a:lnTo>
                    <a:pt x="268" y="1632"/>
                  </a:lnTo>
                  <a:lnTo>
                    <a:pt x="245" y="1652"/>
                  </a:lnTo>
                  <a:lnTo>
                    <a:pt x="217" y="1665"/>
                  </a:lnTo>
                  <a:lnTo>
                    <a:pt x="189" y="1675"/>
                  </a:lnTo>
                  <a:lnTo>
                    <a:pt x="156" y="1678"/>
                  </a:lnTo>
                  <a:lnTo>
                    <a:pt x="125" y="1675"/>
                  </a:lnTo>
                  <a:lnTo>
                    <a:pt x="96" y="1665"/>
                  </a:lnTo>
                  <a:lnTo>
                    <a:pt x="70" y="1652"/>
                  </a:lnTo>
                  <a:lnTo>
                    <a:pt x="46" y="1632"/>
                  </a:lnTo>
                  <a:lnTo>
                    <a:pt x="27" y="1610"/>
                  </a:lnTo>
                  <a:lnTo>
                    <a:pt x="12" y="1582"/>
                  </a:lnTo>
                  <a:lnTo>
                    <a:pt x="4" y="1552"/>
                  </a:lnTo>
                  <a:lnTo>
                    <a:pt x="0" y="1521"/>
                  </a:lnTo>
                  <a:lnTo>
                    <a:pt x="0" y="370"/>
                  </a:lnTo>
                  <a:lnTo>
                    <a:pt x="4" y="320"/>
                  </a:lnTo>
                  <a:lnTo>
                    <a:pt x="14" y="272"/>
                  </a:lnTo>
                  <a:lnTo>
                    <a:pt x="30" y="226"/>
                  </a:lnTo>
                  <a:lnTo>
                    <a:pt x="51" y="183"/>
                  </a:lnTo>
                  <a:lnTo>
                    <a:pt x="78" y="144"/>
                  </a:lnTo>
                  <a:lnTo>
                    <a:pt x="109" y="108"/>
                  </a:lnTo>
                  <a:lnTo>
                    <a:pt x="145" y="77"/>
                  </a:lnTo>
                  <a:lnTo>
                    <a:pt x="185" y="51"/>
                  </a:lnTo>
                  <a:lnTo>
                    <a:pt x="227" y="29"/>
                  </a:lnTo>
                  <a:lnTo>
                    <a:pt x="273" y="13"/>
                  </a:lnTo>
                  <a:lnTo>
                    <a:pt x="322" y="3"/>
                  </a:lnTo>
                  <a:lnTo>
                    <a:pt x="371" y="0"/>
                  </a:lnTo>
                  <a:close/>
                </a:path>
              </a:pathLst>
            </a:custGeom>
            <a:solidFill>
              <a:schemeClr val="bg1"/>
            </a:solidFill>
            <a:ln w="0">
              <a:noFill/>
              <a:prstDash val="solid"/>
              <a:round/>
              <a:headEnd/>
              <a:tailEnd/>
            </a:ln>
          </p:spPr>
          <p:txBody>
            <a:bodyPr vert="horz" wrap="square" lIns="68580" tIns="34291" rIns="68580" bIns="34291"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sysClr val="windowText" lastClr="000000"/>
                </a:solidFill>
                <a:effectLst/>
                <a:uLnTx/>
                <a:uFillTx/>
              </a:endParaRPr>
            </a:p>
          </p:txBody>
        </p:sp>
        <p:sp>
          <p:nvSpPr>
            <p:cNvPr id="73" name="Freeform 16">
              <a:extLst>
                <a:ext uri="{FF2B5EF4-FFF2-40B4-BE49-F238E27FC236}">
                  <a16:creationId xmlns:a16="http://schemas.microsoft.com/office/drawing/2014/main" id="{1A91B363-57CF-F94D-F6A4-E05FC9858008}"/>
                </a:ext>
              </a:extLst>
            </p:cNvPr>
            <p:cNvSpPr>
              <a:spLocks/>
            </p:cNvSpPr>
            <p:nvPr/>
          </p:nvSpPr>
          <p:spPr bwMode="auto">
            <a:xfrm>
              <a:off x="1097556" y="4248176"/>
              <a:ext cx="25754" cy="25843"/>
            </a:xfrm>
            <a:custGeom>
              <a:avLst/>
              <a:gdLst>
                <a:gd name="T0" fmla="*/ 55 w 288"/>
                <a:gd name="T1" fmla="*/ 0 h 289"/>
                <a:gd name="T2" fmla="*/ 75 w 288"/>
                <a:gd name="T3" fmla="*/ 0 h 289"/>
                <a:gd name="T4" fmla="*/ 94 w 288"/>
                <a:gd name="T5" fmla="*/ 6 h 289"/>
                <a:gd name="T6" fmla="*/ 111 w 288"/>
                <a:gd name="T7" fmla="*/ 18 h 289"/>
                <a:gd name="T8" fmla="*/ 144 w 288"/>
                <a:gd name="T9" fmla="*/ 52 h 289"/>
                <a:gd name="T10" fmla="*/ 178 w 288"/>
                <a:gd name="T11" fmla="*/ 18 h 289"/>
                <a:gd name="T12" fmla="*/ 195 w 288"/>
                <a:gd name="T13" fmla="*/ 6 h 289"/>
                <a:gd name="T14" fmla="*/ 214 w 288"/>
                <a:gd name="T15" fmla="*/ 0 h 289"/>
                <a:gd name="T16" fmla="*/ 234 w 288"/>
                <a:gd name="T17" fmla="*/ 0 h 289"/>
                <a:gd name="T18" fmla="*/ 254 w 288"/>
                <a:gd name="T19" fmla="*/ 6 h 289"/>
                <a:gd name="T20" fmla="*/ 270 w 288"/>
                <a:gd name="T21" fmla="*/ 18 h 289"/>
                <a:gd name="T22" fmla="*/ 282 w 288"/>
                <a:gd name="T23" fmla="*/ 36 h 289"/>
                <a:gd name="T24" fmla="*/ 288 w 288"/>
                <a:gd name="T25" fmla="*/ 54 h 289"/>
                <a:gd name="T26" fmla="*/ 288 w 288"/>
                <a:gd name="T27" fmla="*/ 74 h 289"/>
                <a:gd name="T28" fmla="*/ 282 w 288"/>
                <a:gd name="T29" fmla="*/ 94 h 289"/>
                <a:gd name="T30" fmla="*/ 270 w 288"/>
                <a:gd name="T31" fmla="*/ 110 h 289"/>
                <a:gd name="T32" fmla="*/ 236 w 288"/>
                <a:gd name="T33" fmla="*/ 144 h 289"/>
                <a:gd name="T34" fmla="*/ 270 w 288"/>
                <a:gd name="T35" fmla="*/ 179 h 289"/>
                <a:gd name="T36" fmla="*/ 282 w 288"/>
                <a:gd name="T37" fmla="*/ 195 h 289"/>
                <a:gd name="T38" fmla="*/ 288 w 288"/>
                <a:gd name="T39" fmla="*/ 215 h 289"/>
                <a:gd name="T40" fmla="*/ 288 w 288"/>
                <a:gd name="T41" fmla="*/ 234 h 289"/>
                <a:gd name="T42" fmla="*/ 282 w 288"/>
                <a:gd name="T43" fmla="*/ 253 h 289"/>
                <a:gd name="T44" fmla="*/ 270 w 288"/>
                <a:gd name="T45" fmla="*/ 270 h 289"/>
                <a:gd name="T46" fmla="*/ 254 w 288"/>
                <a:gd name="T47" fmla="*/ 283 h 289"/>
                <a:gd name="T48" fmla="*/ 234 w 288"/>
                <a:gd name="T49" fmla="*/ 289 h 289"/>
                <a:gd name="T50" fmla="*/ 214 w 288"/>
                <a:gd name="T51" fmla="*/ 289 h 289"/>
                <a:gd name="T52" fmla="*/ 195 w 288"/>
                <a:gd name="T53" fmla="*/ 283 h 289"/>
                <a:gd name="T54" fmla="*/ 178 w 288"/>
                <a:gd name="T55" fmla="*/ 270 h 289"/>
                <a:gd name="T56" fmla="*/ 144 w 288"/>
                <a:gd name="T57" fmla="*/ 237 h 289"/>
                <a:gd name="T58" fmla="*/ 111 w 288"/>
                <a:gd name="T59" fmla="*/ 270 h 289"/>
                <a:gd name="T60" fmla="*/ 94 w 288"/>
                <a:gd name="T61" fmla="*/ 283 h 289"/>
                <a:gd name="T62" fmla="*/ 75 w 288"/>
                <a:gd name="T63" fmla="*/ 289 h 289"/>
                <a:gd name="T64" fmla="*/ 55 w 288"/>
                <a:gd name="T65" fmla="*/ 289 h 289"/>
                <a:gd name="T66" fmla="*/ 35 w 288"/>
                <a:gd name="T67" fmla="*/ 283 h 289"/>
                <a:gd name="T68" fmla="*/ 19 w 288"/>
                <a:gd name="T69" fmla="*/ 270 h 289"/>
                <a:gd name="T70" fmla="*/ 7 w 288"/>
                <a:gd name="T71" fmla="*/ 253 h 289"/>
                <a:gd name="T72" fmla="*/ 0 w 288"/>
                <a:gd name="T73" fmla="*/ 234 h 289"/>
                <a:gd name="T74" fmla="*/ 0 w 288"/>
                <a:gd name="T75" fmla="*/ 215 h 289"/>
                <a:gd name="T76" fmla="*/ 7 w 288"/>
                <a:gd name="T77" fmla="*/ 195 h 289"/>
                <a:gd name="T78" fmla="*/ 19 w 288"/>
                <a:gd name="T79" fmla="*/ 179 h 289"/>
                <a:gd name="T80" fmla="*/ 53 w 288"/>
                <a:gd name="T81" fmla="*/ 144 h 289"/>
                <a:gd name="T82" fmla="*/ 19 w 288"/>
                <a:gd name="T83" fmla="*/ 110 h 289"/>
                <a:gd name="T84" fmla="*/ 7 w 288"/>
                <a:gd name="T85" fmla="*/ 94 h 289"/>
                <a:gd name="T86" fmla="*/ 0 w 288"/>
                <a:gd name="T87" fmla="*/ 74 h 289"/>
                <a:gd name="T88" fmla="*/ 0 w 288"/>
                <a:gd name="T89" fmla="*/ 54 h 289"/>
                <a:gd name="T90" fmla="*/ 7 w 288"/>
                <a:gd name="T91" fmla="*/ 36 h 289"/>
                <a:gd name="T92" fmla="*/ 19 w 288"/>
                <a:gd name="T93" fmla="*/ 18 h 289"/>
                <a:gd name="T94" fmla="*/ 35 w 288"/>
                <a:gd name="T95" fmla="*/ 6 h 289"/>
                <a:gd name="T96" fmla="*/ 55 w 288"/>
                <a:gd name="T97"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 h="289">
                  <a:moveTo>
                    <a:pt x="55" y="0"/>
                  </a:moveTo>
                  <a:lnTo>
                    <a:pt x="75" y="0"/>
                  </a:lnTo>
                  <a:lnTo>
                    <a:pt x="94" y="6"/>
                  </a:lnTo>
                  <a:lnTo>
                    <a:pt x="111" y="18"/>
                  </a:lnTo>
                  <a:lnTo>
                    <a:pt x="144" y="52"/>
                  </a:lnTo>
                  <a:lnTo>
                    <a:pt x="178" y="18"/>
                  </a:lnTo>
                  <a:lnTo>
                    <a:pt x="195" y="6"/>
                  </a:lnTo>
                  <a:lnTo>
                    <a:pt x="214" y="0"/>
                  </a:lnTo>
                  <a:lnTo>
                    <a:pt x="234" y="0"/>
                  </a:lnTo>
                  <a:lnTo>
                    <a:pt x="254" y="6"/>
                  </a:lnTo>
                  <a:lnTo>
                    <a:pt x="270" y="18"/>
                  </a:lnTo>
                  <a:lnTo>
                    <a:pt x="282" y="36"/>
                  </a:lnTo>
                  <a:lnTo>
                    <a:pt x="288" y="54"/>
                  </a:lnTo>
                  <a:lnTo>
                    <a:pt x="288" y="74"/>
                  </a:lnTo>
                  <a:lnTo>
                    <a:pt x="282" y="94"/>
                  </a:lnTo>
                  <a:lnTo>
                    <a:pt x="270" y="110"/>
                  </a:lnTo>
                  <a:lnTo>
                    <a:pt x="236" y="144"/>
                  </a:lnTo>
                  <a:lnTo>
                    <a:pt x="270" y="179"/>
                  </a:lnTo>
                  <a:lnTo>
                    <a:pt x="282" y="195"/>
                  </a:lnTo>
                  <a:lnTo>
                    <a:pt x="288" y="215"/>
                  </a:lnTo>
                  <a:lnTo>
                    <a:pt x="288" y="234"/>
                  </a:lnTo>
                  <a:lnTo>
                    <a:pt x="282" y="253"/>
                  </a:lnTo>
                  <a:lnTo>
                    <a:pt x="270" y="270"/>
                  </a:lnTo>
                  <a:lnTo>
                    <a:pt x="254" y="283"/>
                  </a:lnTo>
                  <a:lnTo>
                    <a:pt x="234" y="289"/>
                  </a:lnTo>
                  <a:lnTo>
                    <a:pt x="214" y="289"/>
                  </a:lnTo>
                  <a:lnTo>
                    <a:pt x="195" y="283"/>
                  </a:lnTo>
                  <a:lnTo>
                    <a:pt x="178" y="270"/>
                  </a:lnTo>
                  <a:lnTo>
                    <a:pt x="144" y="237"/>
                  </a:lnTo>
                  <a:lnTo>
                    <a:pt x="111" y="270"/>
                  </a:lnTo>
                  <a:lnTo>
                    <a:pt x="94" y="283"/>
                  </a:lnTo>
                  <a:lnTo>
                    <a:pt x="75" y="289"/>
                  </a:lnTo>
                  <a:lnTo>
                    <a:pt x="55" y="289"/>
                  </a:lnTo>
                  <a:lnTo>
                    <a:pt x="35" y="283"/>
                  </a:lnTo>
                  <a:lnTo>
                    <a:pt x="19" y="270"/>
                  </a:lnTo>
                  <a:lnTo>
                    <a:pt x="7" y="253"/>
                  </a:lnTo>
                  <a:lnTo>
                    <a:pt x="0" y="234"/>
                  </a:lnTo>
                  <a:lnTo>
                    <a:pt x="0" y="215"/>
                  </a:lnTo>
                  <a:lnTo>
                    <a:pt x="7" y="195"/>
                  </a:lnTo>
                  <a:lnTo>
                    <a:pt x="19" y="179"/>
                  </a:lnTo>
                  <a:lnTo>
                    <a:pt x="53" y="144"/>
                  </a:lnTo>
                  <a:lnTo>
                    <a:pt x="19" y="110"/>
                  </a:lnTo>
                  <a:lnTo>
                    <a:pt x="7" y="94"/>
                  </a:lnTo>
                  <a:lnTo>
                    <a:pt x="0" y="74"/>
                  </a:lnTo>
                  <a:lnTo>
                    <a:pt x="0" y="54"/>
                  </a:lnTo>
                  <a:lnTo>
                    <a:pt x="7" y="36"/>
                  </a:lnTo>
                  <a:lnTo>
                    <a:pt x="19" y="18"/>
                  </a:lnTo>
                  <a:lnTo>
                    <a:pt x="35" y="6"/>
                  </a:lnTo>
                  <a:lnTo>
                    <a:pt x="55" y="0"/>
                  </a:lnTo>
                  <a:close/>
                </a:path>
              </a:pathLst>
            </a:custGeom>
            <a:solidFill>
              <a:schemeClr val="bg1"/>
            </a:solidFill>
            <a:ln w="0">
              <a:noFill/>
              <a:prstDash val="solid"/>
              <a:round/>
              <a:headEnd/>
              <a:tailEnd/>
            </a:ln>
          </p:spPr>
          <p:txBody>
            <a:bodyPr vert="horz" wrap="square" lIns="68580" tIns="34291" rIns="68580" bIns="34291"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sysClr val="windowText" lastClr="000000"/>
                </a:solidFill>
                <a:effectLst/>
                <a:uLnTx/>
                <a:uFillTx/>
              </a:endParaRPr>
            </a:p>
          </p:txBody>
        </p:sp>
        <p:sp>
          <p:nvSpPr>
            <p:cNvPr id="74" name="Freeform 17">
              <a:extLst>
                <a:ext uri="{FF2B5EF4-FFF2-40B4-BE49-F238E27FC236}">
                  <a16:creationId xmlns:a16="http://schemas.microsoft.com/office/drawing/2014/main" id="{A12DEB06-7787-9678-AFCA-7B1FF9859620}"/>
                </a:ext>
              </a:extLst>
            </p:cNvPr>
            <p:cNvSpPr>
              <a:spLocks/>
            </p:cNvSpPr>
            <p:nvPr/>
          </p:nvSpPr>
          <p:spPr bwMode="auto">
            <a:xfrm>
              <a:off x="1212287" y="4238608"/>
              <a:ext cx="25754" cy="25754"/>
            </a:xfrm>
            <a:custGeom>
              <a:avLst/>
              <a:gdLst>
                <a:gd name="T0" fmla="*/ 55 w 288"/>
                <a:gd name="T1" fmla="*/ 0 h 288"/>
                <a:gd name="T2" fmla="*/ 75 w 288"/>
                <a:gd name="T3" fmla="*/ 0 h 288"/>
                <a:gd name="T4" fmla="*/ 95 w 288"/>
                <a:gd name="T5" fmla="*/ 6 h 288"/>
                <a:gd name="T6" fmla="*/ 111 w 288"/>
                <a:gd name="T7" fmla="*/ 17 h 288"/>
                <a:gd name="T8" fmla="*/ 144 w 288"/>
                <a:gd name="T9" fmla="*/ 52 h 288"/>
                <a:gd name="T10" fmla="*/ 179 w 288"/>
                <a:gd name="T11" fmla="*/ 17 h 288"/>
                <a:gd name="T12" fmla="*/ 195 w 288"/>
                <a:gd name="T13" fmla="*/ 6 h 288"/>
                <a:gd name="T14" fmla="*/ 215 w 288"/>
                <a:gd name="T15" fmla="*/ 0 h 288"/>
                <a:gd name="T16" fmla="*/ 235 w 288"/>
                <a:gd name="T17" fmla="*/ 0 h 288"/>
                <a:gd name="T18" fmla="*/ 254 w 288"/>
                <a:gd name="T19" fmla="*/ 6 h 288"/>
                <a:gd name="T20" fmla="*/ 271 w 288"/>
                <a:gd name="T21" fmla="*/ 17 h 288"/>
                <a:gd name="T22" fmla="*/ 283 w 288"/>
                <a:gd name="T23" fmla="*/ 35 h 288"/>
                <a:gd name="T24" fmla="*/ 288 w 288"/>
                <a:gd name="T25" fmla="*/ 55 h 288"/>
                <a:gd name="T26" fmla="*/ 288 w 288"/>
                <a:gd name="T27" fmla="*/ 75 h 288"/>
                <a:gd name="T28" fmla="*/ 283 w 288"/>
                <a:gd name="T29" fmla="*/ 93 h 288"/>
                <a:gd name="T30" fmla="*/ 271 w 288"/>
                <a:gd name="T31" fmla="*/ 111 h 288"/>
                <a:gd name="T32" fmla="*/ 237 w 288"/>
                <a:gd name="T33" fmla="*/ 144 h 288"/>
                <a:gd name="T34" fmla="*/ 271 w 288"/>
                <a:gd name="T35" fmla="*/ 178 h 288"/>
                <a:gd name="T36" fmla="*/ 283 w 288"/>
                <a:gd name="T37" fmla="*/ 195 h 288"/>
                <a:gd name="T38" fmla="*/ 288 w 288"/>
                <a:gd name="T39" fmla="*/ 214 h 288"/>
                <a:gd name="T40" fmla="*/ 288 w 288"/>
                <a:gd name="T41" fmla="*/ 233 h 288"/>
                <a:gd name="T42" fmla="*/ 283 w 288"/>
                <a:gd name="T43" fmla="*/ 253 h 288"/>
                <a:gd name="T44" fmla="*/ 271 w 288"/>
                <a:gd name="T45" fmla="*/ 269 h 288"/>
                <a:gd name="T46" fmla="*/ 254 w 288"/>
                <a:gd name="T47" fmla="*/ 282 h 288"/>
                <a:gd name="T48" fmla="*/ 235 w 288"/>
                <a:gd name="T49" fmla="*/ 288 h 288"/>
                <a:gd name="T50" fmla="*/ 215 w 288"/>
                <a:gd name="T51" fmla="*/ 288 h 288"/>
                <a:gd name="T52" fmla="*/ 195 w 288"/>
                <a:gd name="T53" fmla="*/ 282 h 288"/>
                <a:gd name="T54" fmla="*/ 179 w 288"/>
                <a:gd name="T55" fmla="*/ 269 h 288"/>
                <a:gd name="T56" fmla="*/ 144 w 288"/>
                <a:gd name="T57" fmla="*/ 236 h 288"/>
                <a:gd name="T58" fmla="*/ 111 w 288"/>
                <a:gd name="T59" fmla="*/ 269 h 288"/>
                <a:gd name="T60" fmla="*/ 95 w 288"/>
                <a:gd name="T61" fmla="*/ 282 h 288"/>
                <a:gd name="T62" fmla="*/ 75 w 288"/>
                <a:gd name="T63" fmla="*/ 288 h 288"/>
                <a:gd name="T64" fmla="*/ 55 w 288"/>
                <a:gd name="T65" fmla="*/ 288 h 288"/>
                <a:gd name="T66" fmla="*/ 36 w 288"/>
                <a:gd name="T67" fmla="*/ 282 h 288"/>
                <a:gd name="T68" fmla="*/ 19 w 288"/>
                <a:gd name="T69" fmla="*/ 269 h 288"/>
                <a:gd name="T70" fmla="*/ 6 w 288"/>
                <a:gd name="T71" fmla="*/ 253 h 288"/>
                <a:gd name="T72" fmla="*/ 0 w 288"/>
                <a:gd name="T73" fmla="*/ 233 h 288"/>
                <a:gd name="T74" fmla="*/ 0 w 288"/>
                <a:gd name="T75" fmla="*/ 214 h 288"/>
                <a:gd name="T76" fmla="*/ 6 w 288"/>
                <a:gd name="T77" fmla="*/ 195 h 288"/>
                <a:gd name="T78" fmla="*/ 19 w 288"/>
                <a:gd name="T79" fmla="*/ 178 h 288"/>
                <a:gd name="T80" fmla="*/ 52 w 288"/>
                <a:gd name="T81" fmla="*/ 144 h 288"/>
                <a:gd name="T82" fmla="*/ 19 w 288"/>
                <a:gd name="T83" fmla="*/ 111 h 288"/>
                <a:gd name="T84" fmla="*/ 6 w 288"/>
                <a:gd name="T85" fmla="*/ 93 h 288"/>
                <a:gd name="T86" fmla="*/ 0 w 288"/>
                <a:gd name="T87" fmla="*/ 75 h 288"/>
                <a:gd name="T88" fmla="*/ 0 w 288"/>
                <a:gd name="T89" fmla="*/ 55 h 288"/>
                <a:gd name="T90" fmla="*/ 6 w 288"/>
                <a:gd name="T91" fmla="*/ 35 h 288"/>
                <a:gd name="T92" fmla="*/ 19 w 288"/>
                <a:gd name="T93" fmla="*/ 17 h 288"/>
                <a:gd name="T94" fmla="*/ 36 w 288"/>
                <a:gd name="T95" fmla="*/ 6 h 288"/>
                <a:gd name="T96" fmla="*/ 55 w 288"/>
                <a:gd name="T97"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 h="288">
                  <a:moveTo>
                    <a:pt x="55" y="0"/>
                  </a:moveTo>
                  <a:lnTo>
                    <a:pt x="75" y="0"/>
                  </a:lnTo>
                  <a:lnTo>
                    <a:pt x="95" y="6"/>
                  </a:lnTo>
                  <a:lnTo>
                    <a:pt x="111" y="17"/>
                  </a:lnTo>
                  <a:lnTo>
                    <a:pt x="144" y="52"/>
                  </a:lnTo>
                  <a:lnTo>
                    <a:pt x="179" y="17"/>
                  </a:lnTo>
                  <a:lnTo>
                    <a:pt x="195" y="6"/>
                  </a:lnTo>
                  <a:lnTo>
                    <a:pt x="215" y="0"/>
                  </a:lnTo>
                  <a:lnTo>
                    <a:pt x="235" y="0"/>
                  </a:lnTo>
                  <a:lnTo>
                    <a:pt x="254" y="6"/>
                  </a:lnTo>
                  <a:lnTo>
                    <a:pt x="271" y="17"/>
                  </a:lnTo>
                  <a:lnTo>
                    <a:pt x="283" y="35"/>
                  </a:lnTo>
                  <a:lnTo>
                    <a:pt x="288" y="55"/>
                  </a:lnTo>
                  <a:lnTo>
                    <a:pt x="288" y="75"/>
                  </a:lnTo>
                  <a:lnTo>
                    <a:pt x="283" y="93"/>
                  </a:lnTo>
                  <a:lnTo>
                    <a:pt x="271" y="111"/>
                  </a:lnTo>
                  <a:lnTo>
                    <a:pt x="237" y="144"/>
                  </a:lnTo>
                  <a:lnTo>
                    <a:pt x="271" y="178"/>
                  </a:lnTo>
                  <a:lnTo>
                    <a:pt x="283" y="195"/>
                  </a:lnTo>
                  <a:lnTo>
                    <a:pt x="288" y="214"/>
                  </a:lnTo>
                  <a:lnTo>
                    <a:pt x="288" y="233"/>
                  </a:lnTo>
                  <a:lnTo>
                    <a:pt x="283" y="253"/>
                  </a:lnTo>
                  <a:lnTo>
                    <a:pt x="271" y="269"/>
                  </a:lnTo>
                  <a:lnTo>
                    <a:pt x="254" y="282"/>
                  </a:lnTo>
                  <a:lnTo>
                    <a:pt x="235" y="288"/>
                  </a:lnTo>
                  <a:lnTo>
                    <a:pt x="215" y="288"/>
                  </a:lnTo>
                  <a:lnTo>
                    <a:pt x="195" y="282"/>
                  </a:lnTo>
                  <a:lnTo>
                    <a:pt x="179" y="269"/>
                  </a:lnTo>
                  <a:lnTo>
                    <a:pt x="144" y="236"/>
                  </a:lnTo>
                  <a:lnTo>
                    <a:pt x="111" y="269"/>
                  </a:lnTo>
                  <a:lnTo>
                    <a:pt x="95" y="282"/>
                  </a:lnTo>
                  <a:lnTo>
                    <a:pt x="75" y="288"/>
                  </a:lnTo>
                  <a:lnTo>
                    <a:pt x="55" y="288"/>
                  </a:lnTo>
                  <a:lnTo>
                    <a:pt x="36" y="282"/>
                  </a:lnTo>
                  <a:lnTo>
                    <a:pt x="19" y="269"/>
                  </a:lnTo>
                  <a:lnTo>
                    <a:pt x="6" y="253"/>
                  </a:lnTo>
                  <a:lnTo>
                    <a:pt x="0" y="233"/>
                  </a:lnTo>
                  <a:lnTo>
                    <a:pt x="0" y="214"/>
                  </a:lnTo>
                  <a:lnTo>
                    <a:pt x="6" y="195"/>
                  </a:lnTo>
                  <a:lnTo>
                    <a:pt x="19" y="178"/>
                  </a:lnTo>
                  <a:lnTo>
                    <a:pt x="52" y="144"/>
                  </a:lnTo>
                  <a:lnTo>
                    <a:pt x="19" y="111"/>
                  </a:lnTo>
                  <a:lnTo>
                    <a:pt x="6" y="93"/>
                  </a:lnTo>
                  <a:lnTo>
                    <a:pt x="0" y="75"/>
                  </a:lnTo>
                  <a:lnTo>
                    <a:pt x="0" y="55"/>
                  </a:lnTo>
                  <a:lnTo>
                    <a:pt x="6" y="35"/>
                  </a:lnTo>
                  <a:lnTo>
                    <a:pt x="19" y="17"/>
                  </a:lnTo>
                  <a:lnTo>
                    <a:pt x="36" y="6"/>
                  </a:lnTo>
                  <a:lnTo>
                    <a:pt x="55" y="0"/>
                  </a:lnTo>
                  <a:close/>
                </a:path>
              </a:pathLst>
            </a:custGeom>
            <a:solidFill>
              <a:schemeClr val="bg1"/>
            </a:solidFill>
            <a:ln w="0">
              <a:noFill/>
              <a:prstDash val="solid"/>
              <a:round/>
              <a:headEnd/>
              <a:tailEnd/>
            </a:ln>
          </p:spPr>
          <p:txBody>
            <a:bodyPr vert="horz" wrap="square" lIns="68580" tIns="34291" rIns="68580" bIns="34291"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sysClr val="windowText" lastClr="000000"/>
                </a:solidFill>
                <a:effectLst/>
                <a:uLnTx/>
                <a:uFillTx/>
              </a:endParaRPr>
            </a:p>
          </p:txBody>
        </p:sp>
        <p:sp>
          <p:nvSpPr>
            <p:cNvPr id="75" name="Freeform 18">
              <a:extLst>
                <a:ext uri="{FF2B5EF4-FFF2-40B4-BE49-F238E27FC236}">
                  <a16:creationId xmlns:a16="http://schemas.microsoft.com/office/drawing/2014/main" id="{7FFFBD45-AAAE-A4DB-01AD-E249A94208C5}"/>
                </a:ext>
              </a:extLst>
            </p:cNvPr>
            <p:cNvSpPr>
              <a:spLocks/>
            </p:cNvSpPr>
            <p:nvPr/>
          </p:nvSpPr>
          <p:spPr bwMode="auto">
            <a:xfrm>
              <a:off x="1126619" y="4258192"/>
              <a:ext cx="89245" cy="74848"/>
            </a:xfrm>
            <a:custGeom>
              <a:avLst/>
              <a:gdLst>
                <a:gd name="T0" fmla="*/ 83 w 998"/>
                <a:gd name="T1" fmla="*/ 1 h 837"/>
                <a:gd name="T2" fmla="*/ 117 w 998"/>
                <a:gd name="T3" fmla="*/ 3 h 837"/>
                <a:gd name="T4" fmla="*/ 162 w 998"/>
                <a:gd name="T5" fmla="*/ 13 h 837"/>
                <a:gd name="T6" fmla="*/ 214 w 998"/>
                <a:gd name="T7" fmla="*/ 32 h 837"/>
                <a:gd name="T8" fmla="*/ 271 w 998"/>
                <a:gd name="T9" fmla="*/ 64 h 837"/>
                <a:gd name="T10" fmla="*/ 330 w 998"/>
                <a:gd name="T11" fmla="*/ 111 h 837"/>
                <a:gd name="T12" fmla="*/ 386 w 998"/>
                <a:gd name="T13" fmla="*/ 177 h 837"/>
                <a:gd name="T14" fmla="*/ 437 w 998"/>
                <a:gd name="T15" fmla="*/ 264 h 837"/>
                <a:gd name="T16" fmla="*/ 479 w 998"/>
                <a:gd name="T17" fmla="*/ 377 h 837"/>
                <a:gd name="T18" fmla="*/ 521 w 998"/>
                <a:gd name="T19" fmla="*/ 497 h 837"/>
                <a:gd name="T20" fmla="*/ 567 w 998"/>
                <a:gd name="T21" fmla="*/ 587 h 837"/>
                <a:gd name="T22" fmla="*/ 619 w 998"/>
                <a:gd name="T23" fmla="*/ 649 h 837"/>
                <a:gd name="T24" fmla="*/ 679 w 998"/>
                <a:gd name="T25" fmla="*/ 687 h 837"/>
                <a:gd name="T26" fmla="*/ 748 w 998"/>
                <a:gd name="T27" fmla="*/ 706 h 837"/>
                <a:gd name="T28" fmla="*/ 829 w 998"/>
                <a:gd name="T29" fmla="*/ 707 h 837"/>
                <a:gd name="T30" fmla="*/ 922 w 998"/>
                <a:gd name="T31" fmla="*/ 696 h 837"/>
                <a:gd name="T32" fmla="*/ 963 w 998"/>
                <a:gd name="T33" fmla="*/ 702 h 837"/>
                <a:gd name="T34" fmla="*/ 990 w 998"/>
                <a:gd name="T35" fmla="*/ 729 h 837"/>
                <a:gd name="T36" fmla="*/ 998 w 998"/>
                <a:gd name="T37" fmla="*/ 770 h 837"/>
                <a:gd name="T38" fmla="*/ 979 w 998"/>
                <a:gd name="T39" fmla="*/ 806 h 837"/>
                <a:gd name="T40" fmla="*/ 943 w 998"/>
                <a:gd name="T41" fmla="*/ 824 h 837"/>
                <a:gd name="T42" fmla="*/ 820 w 998"/>
                <a:gd name="T43" fmla="*/ 837 h 837"/>
                <a:gd name="T44" fmla="*/ 715 w 998"/>
                <a:gd name="T45" fmla="*/ 831 h 837"/>
                <a:gd name="T46" fmla="*/ 624 w 998"/>
                <a:gd name="T47" fmla="*/ 805 h 837"/>
                <a:gd name="T48" fmla="*/ 546 w 998"/>
                <a:gd name="T49" fmla="*/ 759 h 837"/>
                <a:gd name="T50" fmla="*/ 480 w 998"/>
                <a:gd name="T51" fmla="*/ 691 h 837"/>
                <a:gd name="T52" fmla="*/ 424 w 998"/>
                <a:gd name="T53" fmla="*/ 599 h 837"/>
                <a:gd name="T54" fmla="*/ 376 w 998"/>
                <a:gd name="T55" fmla="*/ 482 h 837"/>
                <a:gd name="T56" fmla="*/ 336 w 998"/>
                <a:gd name="T57" fmla="*/ 362 h 837"/>
                <a:gd name="T58" fmla="*/ 295 w 998"/>
                <a:gd name="T59" fmla="*/ 278 h 837"/>
                <a:gd name="T60" fmla="*/ 249 w 998"/>
                <a:gd name="T61" fmla="*/ 217 h 837"/>
                <a:gd name="T62" fmla="*/ 202 w 998"/>
                <a:gd name="T63" fmla="*/ 175 h 837"/>
                <a:gd name="T64" fmla="*/ 157 w 998"/>
                <a:gd name="T65" fmla="*/ 150 h 837"/>
                <a:gd name="T66" fmla="*/ 119 w 998"/>
                <a:gd name="T67" fmla="*/ 136 h 837"/>
                <a:gd name="T68" fmla="*/ 89 w 998"/>
                <a:gd name="T69" fmla="*/ 131 h 837"/>
                <a:gd name="T70" fmla="*/ 73 w 998"/>
                <a:gd name="T71" fmla="*/ 130 h 837"/>
                <a:gd name="T72" fmla="*/ 49 w 998"/>
                <a:gd name="T73" fmla="*/ 129 h 837"/>
                <a:gd name="T74" fmla="*/ 16 w 998"/>
                <a:gd name="T75" fmla="*/ 109 h 837"/>
                <a:gd name="T76" fmla="*/ 0 w 998"/>
                <a:gd name="T77" fmla="*/ 72 h 837"/>
                <a:gd name="T78" fmla="*/ 8 w 998"/>
                <a:gd name="T79" fmla="*/ 32 h 837"/>
                <a:gd name="T80" fmla="*/ 38 w 998"/>
                <a:gd name="T81" fmla="*/ 6 h 837"/>
                <a:gd name="T82" fmla="*/ 63 w 998"/>
                <a:gd name="T83" fmla="*/ 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8" h="837">
                  <a:moveTo>
                    <a:pt x="72" y="0"/>
                  </a:moveTo>
                  <a:lnTo>
                    <a:pt x="83" y="1"/>
                  </a:lnTo>
                  <a:lnTo>
                    <a:pt x="99" y="1"/>
                  </a:lnTo>
                  <a:lnTo>
                    <a:pt x="117" y="3"/>
                  </a:lnTo>
                  <a:lnTo>
                    <a:pt x="139" y="7"/>
                  </a:lnTo>
                  <a:lnTo>
                    <a:pt x="162" y="13"/>
                  </a:lnTo>
                  <a:lnTo>
                    <a:pt x="188" y="22"/>
                  </a:lnTo>
                  <a:lnTo>
                    <a:pt x="214" y="32"/>
                  </a:lnTo>
                  <a:lnTo>
                    <a:pt x="243" y="47"/>
                  </a:lnTo>
                  <a:lnTo>
                    <a:pt x="271" y="64"/>
                  </a:lnTo>
                  <a:lnTo>
                    <a:pt x="300" y="85"/>
                  </a:lnTo>
                  <a:lnTo>
                    <a:pt x="330" y="111"/>
                  </a:lnTo>
                  <a:lnTo>
                    <a:pt x="358" y="141"/>
                  </a:lnTo>
                  <a:lnTo>
                    <a:pt x="386" y="177"/>
                  </a:lnTo>
                  <a:lnTo>
                    <a:pt x="412" y="218"/>
                  </a:lnTo>
                  <a:lnTo>
                    <a:pt x="437" y="264"/>
                  </a:lnTo>
                  <a:lnTo>
                    <a:pt x="459" y="317"/>
                  </a:lnTo>
                  <a:lnTo>
                    <a:pt x="479" y="377"/>
                  </a:lnTo>
                  <a:lnTo>
                    <a:pt x="499" y="441"/>
                  </a:lnTo>
                  <a:lnTo>
                    <a:pt x="521" y="497"/>
                  </a:lnTo>
                  <a:lnTo>
                    <a:pt x="543" y="546"/>
                  </a:lnTo>
                  <a:lnTo>
                    <a:pt x="567" y="587"/>
                  </a:lnTo>
                  <a:lnTo>
                    <a:pt x="592" y="621"/>
                  </a:lnTo>
                  <a:lnTo>
                    <a:pt x="619" y="649"/>
                  </a:lnTo>
                  <a:lnTo>
                    <a:pt x="648" y="671"/>
                  </a:lnTo>
                  <a:lnTo>
                    <a:pt x="679" y="687"/>
                  </a:lnTo>
                  <a:lnTo>
                    <a:pt x="712" y="698"/>
                  </a:lnTo>
                  <a:lnTo>
                    <a:pt x="748" y="706"/>
                  </a:lnTo>
                  <a:lnTo>
                    <a:pt x="787" y="708"/>
                  </a:lnTo>
                  <a:lnTo>
                    <a:pt x="829" y="707"/>
                  </a:lnTo>
                  <a:lnTo>
                    <a:pt x="874" y="702"/>
                  </a:lnTo>
                  <a:lnTo>
                    <a:pt x="922" y="696"/>
                  </a:lnTo>
                  <a:lnTo>
                    <a:pt x="943" y="696"/>
                  </a:lnTo>
                  <a:lnTo>
                    <a:pt x="963" y="702"/>
                  </a:lnTo>
                  <a:lnTo>
                    <a:pt x="979" y="713"/>
                  </a:lnTo>
                  <a:lnTo>
                    <a:pt x="990" y="729"/>
                  </a:lnTo>
                  <a:lnTo>
                    <a:pt x="998" y="749"/>
                  </a:lnTo>
                  <a:lnTo>
                    <a:pt x="998" y="770"/>
                  </a:lnTo>
                  <a:lnTo>
                    <a:pt x="992" y="789"/>
                  </a:lnTo>
                  <a:lnTo>
                    <a:pt x="979" y="806"/>
                  </a:lnTo>
                  <a:lnTo>
                    <a:pt x="963" y="817"/>
                  </a:lnTo>
                  <a:lnTo>
                    <a:pt x="943" y="824"/>
                  </a:lnTo>
                  <a:lnTo>
                    <a:pt x="880" y="832"/>
                  </a:lnTo>
                  <a:lnTo>
                    <a:pt x="820" y="837"/>
                  </a:lnTo>
                  <a:lnTo>
                    <a:pt x="766" y="836"/>
                  </a:lnTo>
                  <a:lnTo>
                    <a:pt x="715" y="831"/>
                  </a:lnTo>
                  <a:lnTo>
                    <a:pt x="668" y="821"/>
                  </a:lnTo>
                  <a:lnTo>
                    <a:pt x="624" y="805"/>
                  </a:lnTo>
                  <a:lnTo>
                    <a:pt x="583" y="785"/>
                  </a:lnTo>
                  <a:lnTo>
                    <a:pt x="546" y="759"/>
                  </a:lnTo>
                  <a:lnTo>
                    <a:pt x="512" y="728"/>
                  </a:lnTo>
                  <a:lnTo>
                    <a:pt x="480" y="691"/>
                  </a:lnTo>
                  <a:lnTo>
                    <a:pt x="450" y="647"/>
                  </a:lnTo>
                  <a:lnTo>
                    <a:pt x="424" y="599"/>
                  </a:lnTo>
                  <a:lnTo>
                    <a:pt x="398" y="543"/>
                  </a:lnTo>
                  <a:lnTo>
                    <a:pt x="376" y="482"/>
                  </a:lnTo>
                  <a:lnTo>
                    <a:pt x="353" y="414"/>
                  </a:lnTo>
                  <a:lnTo>
                    <a:pt x="336" y="362"/>
                  </a:lnTo>
                  <a:lnTo>
                    <a:pt x="316" y="316"/>
                  </a:lnTo>
                  <a:lnTo>
                    <a:pt x="295" y="278"/>
                  </a:lnTo>
                  <a:lnTo>
                    <a:pt x="273" y="244"/>
                  </a:lnTo>
                  <a:lnTo>
                    <a:pt x="249" y="217"/>
                  </a:lnTo>
                  <a:lnTo>
                    <a:pt x="226" y="193"/>
                  </a:lnTo>
                  <a:lnTo>
                    <a:pt x="202" y="175"/>
                  </a:lnTo>
                  <a:lnTo>
                    <a:pt x="180" y="161"/>
                  </a:lnTo>
                  <a:lnTo>
                    <a:pt x="157" y="150"/>
                  </a:lnTo>
                  <a:lnTo>
                    <a:pt x="137" y="141"/>
                  </a:lnTo>
                  <a:lnTo>
                    <a:pt x="119" y="136"/>
                  </a:lnTo>
                  <a:lnTo>
                    <a:pt x="103" y="132"/>
                  </a:lnTo>
                  <a:lnTo>
                    <a:pt x="89" y="131"/>
                  </a:lnTo>
                  <a:lnTo>
                    <a:pt x="79" y="130"/>
                  </a:lnTo>
                  <a:lnTo>
                    <a:pt x="73" y="130"/>
                  </a:lnTo>
                  <a:lnTo>
                    <a:pt x="70" y="130"/>
                  </a:lnTo>
                  <a:lnTo>
                    <a:pt x="49" y="129"/>
                  </a:lnTo>
                  <a:lnTo>
                    <a:pt x="31" y="121"/>
                  </a:lnTo>
                  <a:lnTo>
                    <a:pt x="16" y="109"/>
                  </a:lnTo>
                  <a:lnTo>
                    <a:pt x="4" y="91"/>
                  </a:lnTo>
                  <a:lnTo>
                    <a:pt x="0" y="72"/>
                  </a:lnTo>
                  <a:lnTo>
                    <a:pt x="1" y="50"/>
                  </a:lnTo>
                  <a:lnTo>
                    <a:pt x="8" y="32"/>
                  </a:lnTo>
                  <a:lnTo>
                    <a:pt x="22" y="17"/>
                  </a:lnTo>
                  <a:lnTo>
                    <a:pt x="38" y="6"/>
                  </a:lnTo>
                  <a:lnTo>
                    <a:pt x="59" y="1"/>
                  </a:lnTo>
                  <a:lnTo>
                    <a:pt x="63" y="1"/>
                  </a:lnTo>
                  <a:lnTo>
                    <a:pt x="72" y="0"/>
                  </a:lnTo>
                  <a:close/>
                </a:path>
              </a:pathLst>
            </a:custGeom>
            <a:solidFill>
              <a:schemeClr val="bg1"/>
            </a:solidFill>
            <a:ln w="0">
              <a:noFill/>
              <a:prstDash val="solid"/>
              <a:round/>
              <a:headEnd/>
              <a:tailEnd/>
            </a:ln>
          </p:spPr>
          <p:txBody>
            <a:bodyPr vert="horz" wrap="square" lIns="68580" tIns="34291" rIns="68580" bIns="34291"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sysClr val="windowText" lastClr="000000"/>
                </a:solidFill>
                <a:effectLst/>
                <a:uLnTx/>
                <a:uFillTx/>
              </a:endParaRPr>
            </a:p>
          </p:txBody>
        </p:sp>
        <p:sp>
          <p:nvSpPr>
            <p:cNvPr id="76" name="Freeform 19">
              <a:extLst>
                <a:ext uri="{FF2B5EF4-FFF2-40B4-BE49-F238E27FC236}">
                  <a16:creationId xmlns:a16="http://schemas.microsoft.com/office/drawing/2014/main" id="{B0BBFC0E-FD07-2362-1832-4BE42314C4EB}"/>
                </a:ext>
              </a:extLst>
            </p:cNvPr>
            <p:cNvSpPr>
              <a:spLocks/>
            </p:cNvSpPr>
            <p:nvPr/>
          </p:nvSpPr>
          <p:spPr bwMode="auto">
            <a:xfrm>
              <a:off x="1205401" y="4291905"/>
              <a:ext cx="19494" cy="19494"/>
            </a:xfrm>
            <a:custGeom>
              <a:avLst/>
              <a:gdLst>
                <a:gd name="T0" fmla="*/ 108 w 218"/>
                <a:gd name="T1" fmla="*/ 0 h 218"/>
                <a:gd name="T2" fmla="*/ 133 w 218"/>
                <a:gd name="T3" fmla="*/ 4 h 218"/>
                <a:gd name="T4" fmla="*/ 157 w 218"/>
                <a:gd name="T5" fmla="*/ 11 h 218"/>
                <a:gd name="T6" fmla="*/ 177 w 218"/>
                <a:gd name="T7" fmla="*/ 25 h 218"/>
                <a:gd name="T8" fmla="*/ 194 w 218"/>
                <a:gd name="T9" fmla="*/ 41 h 218"/>
                <a:gd name="T10" fmla="*/ 206 w 218"/>
                <a:gd name="T11" fmla="*/ 62 h 218"/>
                <a:gd name="T12" fmla="*/ 215 w 218"/>
                <a:gd name="T13" fmla="*/ 84 h 218"/>
                <a:gd name="T14" fmla="*/ 218 w 218"/>
                <a:gd name="T15" fmla="*/ 109 h 218"/>
                <a:gd name="T16" fmla="*/ 215 w 218"/>
                <a:gd name="T17" fmla="*/ 134 h 218"/>
                <a:gd name="T18" fmla="*/ 206 w 218"/>
                <a:gd name="T19" fmla="*/ 157 h 218"/>
                <a:gd name="T20" fmla="*/ 194 w 218"/>
                <a:gd name="T21" fmla="*/ 177 h 218"/>
                <a:gd name="T22" fmla="*/ 177 w 218"/>
                <a:gd name="T23" fmla="*/ 193 h 218"/>
                <a:gd name="T24" fmla="*/ 157 w 218"/>
                <a:gd name="T25" fmla="*/ 207 h 218"/>
                <a:gd name="T26" fmla="*/ 133 w 218"/>
                <a:gd name="T27" fmla="*/ 215 h 218"/>
                <a:gd name="T28" fmla="*/ 108 w 218"/>
                <a:gd name="T29" fmla="*/ 218 h 218"/>
                <a:gd name="T30" fmla="*/ 83 w 218"/>
                <a:gd name="T31" fmla="*/ 215 h 218"/>
                <a:gd name="T32" fmla="*/ 61 w 218"/>
                <a:gd name="T33" fmla="*/ 207 h 218"/>
                <a:gd name="T34" fmla="*/ 40 w 218"/>
                <a:gd name="T35" fmla="*/ 193 h 218"/>
                <a:gd name="T36" fmla="*/ 24 w 218"/>
                <a:gd name="T37" fmla="*/ 177 h 218"/>
                <a:gd name="T38" fmla="*/ 10 w 218"/>
                <a:gd name="T39" fmla="*/ 157 h 218"/>
                <a:gd name="T40" fmla="*/ 3 w 218"/>
                <a:gd name="T41" fmla="*/ 134 h 218"/>
                <a:gd name="T42" fmla="*/ 0 w 218"/>
                <a:gd name="T43" fmla="*/ 109 h 218"/>
                <a:gd name="T44" fmla="*/ 3 w 218"/>
                <a:gd name="T45" fmla="*/ 84 h 218"/>
                <a:gd name="T46" fmla="*/ 10 w 218"/>
                <a:gd name="T47" fmla="*/ 62 h 218"/>
                <a:gd name="T48" fmla="*/ 24 w 218"/>
                <a:gd name="T49" fmla="*/ 41 h 218"/>
                <a:gd name="T50" fmla="*/ 40 w 218"/>
                <a:gd name="T51" fmla="*/ 25 h 218"/>
                <a:gd name="T52" fmla="*/ 61 w 218"/>
                <a:gd name="T53" fmla="*/ 11 h 218"/>
                <a:gd name="T54" fmla="*/ 83 w 218"/>
                <a:gd name="T55" fmla="*/ 4 h 218"/>
                <a:gd name="T56" fmla="*/ 108 w 218"/>
                <a:gd name="T5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8" h="218">
                  <a:moveTo>
                    <a:pt x="108" y="0"/>
                  </a:moveTo>
                  <a:lnTo>
                    <a:pt x="133" y="4"/>
                  </a:lnTo>
                  <a:lnTo>
                    <a:pt x="157" y="11"/>
                  </a:lnTo>
                  <a:lnTo>
                    <a:pt x="177" y="25"/>
                  </a:lnTo>
                  <a:lnTo>
                    <a:pt x="194" y="41"/>
                  </a:lnTo>
                  <a:lnTo>
                    <a:pt x="206" y="62"/>
                  </a:lnTo>
                  <a:lnTo>
                    <a:pt x="215" y="84"/>
                  </a:lnTo>
                  <a:lnTo>
                    <a:pt x="218" y="109"/>
                  </a:lnTo>
                  <a:lnTo>
                    <a:pt x="215" y="134"/>
                  </a:lnTo>
                  <a:lnTo>
                    <a:pt x="206" y="157"/>
                  </a:lnTo>
                  <a:lnTo>
                    <a:pt x="194" y="177"/>
                  </a:lnTo>
                  <a:lnTo>
                    <a:pt x="177" y="193"/>
                  </a:lnTo>
                  <a:lnTo>
                    <a:pt x="157" y="207"/>
                  </a:lnTo>
                  <a:lnTo>
                    <a:pt x="133" y="215"/>
                  </a:lnTo>
                  <a:lnTo>
                    <a:pt x="108" y="218"/>
                  </a:lnTo>
                  <a:lnTo>
                    <a:pt x="83" y="215"/>
                  </a:lnTo>
                  <a:lnTo>
                    <a:pt x="61" y="207"/>
                  </a:lnTo>
                  <a:lnTo>
                    <a:pt x="40" y="193"/>
                  </a:lnTo>
                  <a:lnTo>
                    <a:pt x="24" y="177"/>
                  </a:lnTo>
                  <a:lnTo>
                    <a:pt x="10" y="157"/>
                  </a:lnTo>
                  <a:lnTo>
                    <a:pt x="3" y="134"/>
                  </a:lnTo>
                  <a:lnTo>
                    <a:pt x="0" y="109"/>
                  </a:lnTo>
                  <a:lnTo>
                    <a:pt x="3" y="84"/>
                  </a:lnTo>
                  <a:lnTo>
                    <a:pt x="10" y="62"/>
                  </a:lnTo>
                  <a:lnTo>
                    <a:pt x="24" y="41"/>
                  </a:lnTo>
                  <a:lnTo>
                    <a:pt x="40" y="25"/>
                  </a:lnTo>
                  <a:lnTo>
                    <a:pt x="61" y="11"/>
                  </a:lnTo>
                  <a:lnTo>
                    <a:pt x="83" y="4"/>
                  </a:lnTo>
                  <a:lnTo>
                    <a:pt x="108" y="0"/>
                  </a:lnTo>
                  <a:close/>
                </a:path>
              </a:pathLst>
            </a:custGeom>
            <a:solidFill>
              <a:schemeClr val="bg1"/>
            </a:solidFill>
            <a:ln w="0">
              <a:noFill/>
              <a:prstDash val="solid"/>
              <a:round/>
              <a:headEnd/>
              <a:tailEnd/>
            </a:ln>
          </p:spPr>
          <p:txBody>
            <a:bodyPr vert="horz" wrap="square" lIns="68580" tIns="34291" rIns="68580" bIns="34291"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sysClr val="windowText" lastClr="000000"/>
                </a:solidFill>
                <a:effectLst/>
                <a:uLnTx/>
                <a:uFillTx/>
              </a:endParaRPr>
            </a:p>
          </p:txBody>
        </p:sp>
        <p:sp>
          <p:nvSpPr>
            <p:cNvPr id="77" name="Freeform 20">
              <a:extLst>
                <a:ext uri="{FF2B5EF4-FFF2-40B4-BE49-F238E27FC236}">
                  <a16:creationId xmlns:a16="http://schemas.microsoft.com/office/drawing/2014/main" id="{F4BCF480-25A5-C7B9-ED82-F31C0D643C4F}"/>
                </a:ext>
              </a:extLst>
            </p:cNvPr>
            <p:cNvSpPr>
              <a:spLocks/>
            </p:cNvSpPr>
            <p:nvPr/>
          </p:nvSpPr>
          <p:spPr bwMode="auto">
            <a:xfrm>
              <a:off x="974062" y="4438381"/>
              <a:ext cx="48825" cy="48825"/>
            </a:xfrm>
            <a:custGeom>
              <a:avLst/>
              <a:gdLst>
                <a:gd name="T0" fmla="*/ 263 w 546"/>
                <a:gd name="T1" fmla="*/ 0 h 546"/>
                <a:gd name="T2" fmla="*/ 306 w 546"/>
                <a:gd name="T3" fmla="*/ 3 h 546"/>
                <a:gd name="T4" fmla="*/ 347 w 546"/>
                <a:gd name="T5" fmla="*/ 10 h 546"/>
                <a:gd name="T6" fmla="*/ 385 w 546"/>
                <a:gd name="T7" fmla="*/ 25 h 546"/>
                <a:gd name="T8" fmla="*/ 421 w 546"/>
                <a:gd name="T9" fmla="*/ 44 h 546"/>
                <a:gd name="T10" fmla="*/ 454 w 546"/>
                <a:gd name="T11" fmla="*/ 69 h 546"/>
                <a:gd name="T12" fmla="*/ 481 w 546"/>
                <a:gd name="T13" fmla="*/ 97 h 546"/>
                <a:gd name="T14" fmla="*/ 505 w 546"/>
                <a:gd name="T15" fmla="*/ 129 h 546"/>
                <a:gd name="T16" fmla="*/ 523 w 546"/>
                <a:gd name="T17" fmla="*/ 165 h 546"/>
                <a:gd name="T18" fmla="*/ 537 w 546"/>
                <a:gd name="T19" fmla="*/ 204 h 546"/>
                <a:gd name="T20" fmla="*/ 544 w 546"/>
                <a:gd name="T21" fmla="*/ 245 h 546"/>
                <a:gd name="T22" fmla="*/ 546 w 546"/>
                <a:gd name="T23" fmla="*/ 287 h 546"/>
                <a:gd name="T24" fmla="*/ 541 w 546"/>
                <a:gd name="T25" fmla="*/ 329 h 546"/>
                <a:gd name="T26" fmla="*/ 528 w 546"/>
                <a:gd name="T27" fmla="*/ 370 h 546"/>
                <a:gd name="T28" fmla="*/ 511 w 546"/>
                <a:gd name="T29" fmla="*/ 407 h 546"/>
                <a:gd name="T30" fmla="*/ 489 w 546"/>
                <a:gd name="T31" fmla="*/ 441 h 546"/>
                <a:gd name="T32" fmla="*/ 461 w 546"/>
                <a:gd name="T33" fmla="*/ 471 h 546"/>
                <a:gd name="T34" fmla="*/ 430 w 546"/>
                <a:gd name="T35" fmla="*/ 497 h 546"/>
                <a:gd name="T36" fmla="*/ 395 w 546"/>
                <a:gd name="T37" fmla="*/ 518 h 546"/>
                <a:gd name="T38" fmla="*/ 357 w 546"/>
                <a:gd name="T39" fmla="*/ 533 h 546"/>
                <a:gd name="T40" fmla="*/ 316 w 546"/>
                <a:gd name="T41" fmla="*/ 543 h 546"/>
                <a:gd name="T42" fmla="*/ 274 w 546"/>
                <a:gd name="T43" fmla="*/ 546 h 546"/>
                <a:gd name="T44" fmla="*/ 233 w 546"/>
                <a:gd name="T45" fmla="*/ 543 h 546"/>
                <a:gd name="T46" fmla="*/ 195 w 546"/>
                <a:gd name="T47" fmla="*/ 535 h 546"/>
                <a:gd name="T48" fmla="*/ 159 w 546"/>
                <a:gd name="T49" fmla="*/ 522 h 546"/>
                <a:gd name="T50" fmla="*/ 126 w 546"/>
                <a:gd name="T51" fmla="*/ 503 h 546"/>
                <a:gd name="T52" fmla="*/ 94 w 546"/>
                <a:gd name="T53" fmla="*/ 479 h 546"/>
                <a:gd name="T54" fmla="*/ 66 w 546"/>
                <a:gd name="T55" fmla="*/ 451 h 546"/>
                <a:gd name="T56" fmla="*/ 43 w 546"/>
                <a:gd name="T57" fmla="*/ 420 h 546"/>
                <a:gd name="T58" fmla="*/ 24 w 546"/>
                <a:gd name="T59" fmla="*/ 386 h 546"/>
                <a:gd name="T60" fmla="*/ 12 w 546"/>
                <a:gd name="T61" fmla="*/ 350 h 546"/>
                <a:gd name="T62" fmla="*/ 3 w 546"/>
                <a:gd name="T63" fmla="*/ 312 h 546"/>
                <a:gd name="T64" fmla="*/ 0 w 546"/>
                <a:gd name="T65" fmla="*/ 273 h 546"/>
                <a:gd name="T66" fmla="*/ 4 w 546"/>
                <a:gd name="T67" fmla="*/ 230 h 546"/>
                <a:gd name="T68" fmla="*/ 14 w 546"/>
                <a:gd name="T69" fmla="*/ 188 h 546"/>
                <a:gd name="T70" fmla="*/ 30 w 546"/>
                <a:gd name="T71" fmla="*/ 149 h 546"/>
                <a:gd name="T72" fmla="*/ 51 w 546"/>
                <a:gd name="T73" fmla="*/ 114 h 546"/>
                <a:gd name="T74" fmla="*/ 77 w 546"/>
                <a:gd name="T75" fmla="*/ 83 h 546"/>
                <a:gd name="T76" fmla="*/ 109 w 546"/>
                <a:gd name="T77" fmla="*/ 56 h 546"/>
                <a:gd name="T78" fmla="*/ 143 w 546"/>
                <a:gd name="T79" fmla="*/ 34 h 546"/>
                <a:gd name="T80" fmla="*/ 181 w 546"/>
                <a:gd name="T81" fmla="*/ 16 h 546"/>
                <a:gd name="T82" fmla="*/ 220 w 546"/>
                <a:gd name="T83" fmla="*/ 5 h 546"/>
                <a:gd name="T84" fmla="*/ 263 w 546"/>
                <a:gd name="T8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6" h="546">
                  <a:moveTo>
                    <a:pt x="263" y="0"/>
                  </a:moveTo>
                  <a:lnTo>
                    <a:pt x="306" y="3"/>
                  </a:lnTo>
                  <a:lnTo>
                    <a:pt x="347" y="10"/>
                  </a:lnTo>
                  <a:lnTo>
                    <a:pt x="385" y="25"/>
                  </a:lnTo>
                  <a:lnTo>
                    <a:pt x="421" y="44"/>
                  </a:lnTo>
                  <a:lnTo>
                    <a:pt x="454" y="69"/>
                  </a:lnTo>
                  <a:lnTo>
                    <a:pt x="481" y="97"/>
                  </a:lnTo>
                  <a:lnTo>
                    <a:pt x="505" y="129"/>
                  </a:lnTo>
                  <a:lnTo>
                    <a:pt x="523" y="165"/>
                  </a:lnTo>
                  <a:lnTo>
                    <a:pt x="537" y="204"/>
                  </a:lnTo>
                  <a:lnTo>
                    <a:pt x="544" y="245"/>
                  </a:lnTo>
                  <a:lnTo>
                    <a:pt x="546" y="287"/>
                  </a:lnTo>
                  <a:lnTo>
                    <a:pt x="541" y="329"/>
                  </a:lnTo>
                  <a:lnTo>
                    <a:pt x="528" y="370"/>
                  </a:lnTo>
                  <a:lnTo>
                    <a:pt x="511" y="407"/>
                  </a:lnTo>
                  <a:lnTo>
                    <a:pt x="489" y="441"/>
                  </a:lnTo>
                  <a:lnTo>
                    <a:pt x="461" y="471"/>
                  </a:lnTo>
                  <a:lnTo>
                    <a:pt x="430" y="497"/>
                  </a:lnTo>
                  <a:lnTo>
                    <a:pt x="395" y="518"/>
                  </a:lnTo>
                  <a:lnTo>
                    <a:pt x="357" y="533"/>
                  </a:lnTo>
                  <a:lnTo>
                    <a:pt x="316" y="543"/>
                  </a:lnTo>
                  <a:lnTo>
                    <a:pt x="274" y="546"/>
                  </a:lnTo>
                  <a:lnTo>
                    <a:pt x="233" y="543"/>
                  </a:lnTo>
                  <a:lnTo>
                    <a:pt x="195" y="535"/>
                  </a:lnTo>
                  <a:lnTo>
                    <a:pt x="159" y="522"/>
                  </a:lnTo>
                  <a:lnTo>
                    <a:pt x="126" y="503"/>
                  </a:lnTo>
                  <a:lnTo>
                    <a:pt x="94" y="479"/>
                  </a:lnTo>
                  <a:lnTo>
                    <a:pt x="66" y="451"/>
                  </a:lnTo>
                  <a:lnTo>
                    <a:pt x="43" y="420"/>
                  </a:lnTo>
                  <a:lnTo>
                    <a:pt x="24" y="386"/>
                  </a:lnTo>
                  <a:lnTo>
                    <a:pt x="12" y="350"/>
                  </a:lnTo>
                  <a:lnTo>
                    <a:pt x="3" y="312"/>
                  </a:lnTo>
                  <a:lnTo>
                    <a:pt x="0" y="273"/>
                  </a:lnTo>
                  <a:lnTo>
                    <a:pt x="4" y="230"/>
                  </a:lnTo>
                  <a:lnTo>
                    <a:pt x="14" y="188"/>
                  </a:lnTo>
                  <a:lnTo>
                    <a:pt x="30" y="149"/>
                  </a:lnTo>
                  <a:lnTo>
                    <a:pt x="51" y="114"/>
                  </a:lnTo>
                  <a:lnTo>
                    <a:pt x="77" y="83"/>
                  </a:lnTo>
                  <a:lnTo>
                    <a:pt x="109" y="56"/>
                  </a:lnTo>
                  <a:lnTo>
                    <a:pt x="143" y="34"/>
                  </a:lnTo>
                  <a:lnTo>
                    <a:pt x="181" y="16"/>
                  </a:lnTo>
                  <a:lnTo>
                    <a:pt x="220" y="5"/>
                  </a:lnTo>
                  <a:lnTo>
                    <a:pt x="263" y="0"/>
                  </a:lnTo>
                  <a:close/>
                </a:path>
              </a:pathLst>
            </a:custGeom>
            <a:solidFill>
              <a:schemeClr val="bg1"/>
            </a:solidFill>
            <a:ln w="0">
              <a:noFill/>
              <a:prstDash val="solid"/>
              <a:round/>
              <a:headEnd/>
              <a:tailEnd/>
            </a:ln>
          </p:spPr>
          <p:txBody>
            <a:bodyPr vert="horz" wrap="square" lIns="68580" tIns="34291" rIns="68580" bIns="34291"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sysClr val="windowText" lastClr="000000"/>
                </a:solidFill>
                <a:effectLst/>
                <a:uLnTx/>
                <a:uFillTx/>
              </a:endParaRPr>
            </a:p>
          </p:txBody>
        </p:sp>
        <p:sp>
          <p:nvSpPr>
            <p:cNvPr id="78" name="Freeform 21">
              <a:extLst>
                <a:ext uri="{FF2B5EF4-FFF2-40B4-BE49-F238E27FC236}">
                  <a16:creationId xmlns:a16="http://schemas.microsoft.com/office/drawing/2014/main" id="{72E5EB91-21F5-4E92-EDA0-3F57F863EDD3}"/>
                </a:ext>
              </a:extLst>
            </p:cNvPr>
            <p:cNvSpPr>
              <a:spLocks/>
            </p:cNvSpPr>
            <p:nvPr/>
          </p:nvSpPr>
          <p:spPr bwMode="auto">
            <a:xfrm>
              <a:off x="1093174" y="4438381"/>
              <a:ext cx="48825" cy="48825"/>
            </a:xfrm>
            <a:custGeom>
              <a:avLst/>
              <a:gdLst>
                <a:gd name="T0" fmla="*/ 273 w 546"/>
                <a:gd name="T1" fmla="*/ 0 h 546"/>
                <a:gd name="T2" fmla="*/ 318 w 546"/>
                <a:gd name="T3" fmla="*/ 4 h 546"/>
                <a:gd name="T4" fmla="*/ 359 w 546"/>
                <a:gd name="T5" fmla="*/ 14 h 546"/>
                <a:gd name="T6" fmla="*/ 398 w 546"/>
                <a:gd name="T7" fmla="*/ 31 h 546"/>
                <a:gd name="T8" fmla="*/ 434 w 546"/>
                <a:gd name="T9" fmla="*/ 52 h 546"/>
                <a:gd name="T10" fmla="*/ 465 w 546"/>
                <a:gd name="T11" fmla="*/ 80 h 546"/>
                <a:gd name="T12" fmla="*/ 493 w 546"/>
                <a:gd name="T13" fmla="*/ 112 h 546"/>
                <a:gd name="T14" fmla="*/ 515 w 546"/>
                <a:gd name="T15" fmla="*/ 148 h 546"/>
                <a:gd name="T16" fmla="*/ 532 w 546"/>
                <a:gd name="T17" fmla="*/ 186 h 546"/>
                <a:gd name="T18" fmla="*/ 542 w 546"/>
                <a:gd name="T19" fmla="*/ 229 h 546"/>
                <a:gd name="T20" fmla="*/ 546 w 546"/>
                <a:gd name="T21" fmla="*/ 273 h 546"/>
                <a:gd name="T22" fmla="*/ 542 w 546"/>
                <a:gd name="T23" fmla="*/ 318 h 546"/>
                <a:gd name="T24" fmla="*/ 532 w 546"/>
                <a:gd name="T25" fmla="*/ 360 h 546"/>
                <a:gd name="T26" fmla="*/ 515 w 546"/>
                <a:gd name="T27" fmla="*/ 399 h 546"/>
                <a:gd name="T28" fmla="*/ 493 w 546"/>
                <a:gd name="T29" fmla="*/ 435 h 546"/>
                <a:gd name="T30" fmla="*/ 465 w 546"/>
                <a:gd name="T31" fmla="*/ 467 h 546"/>
                <a:gd name="T32" fmla="*/ 434 w 546"/>
                <a:gd name="T33" fmla="*/ 494 h 546"/>
                <a:gd name="T34" fmla="*/ 398 w 546"/>
                <a:gd name="T35" fmla="*/ 515 h 546"/>
                <a:gd name="T36" fmla="*/ 359 w 546"/>
                <a:gd name="T37" fmla="*/ 533 h 546"/>
                <a:gd name="T38" fmla="*/ 318 w 546"/>
                <a:gd name="T39" fmla="*/ 543 h 546"/>
                <a:gd name="T40" fmla="*/ 273 w 546"/>
                <a:gd name="T41" fmla="*/ 546 h 546"/>
                <a:gd name="T42" fmla="*/ 229 w 546"/>
                <a:gd name="T43" fmla="*/ 543 h 546"/>
                <a:gd name="T44" fmla="*/ 187 w 546"/>
                <a:gd name="T45" fmla="*/ 533 h 546"/>
                <a:gd name="T46" fmla="*/ 147 w 546"/>
                <a:gd name="T47" fmla="*/ 515 h 546"/>
                <a:gd name="T48" fmla="*/ 111 w 546"/>
                <a:gd name="T49" fmla="*/ 493 h 546"/>
                <a:gd name="T50" fmla="*/ 80 w 546"/>
                <a:gd name="T51" fmla="*/ 466 h 546"/>
                <a:gd name="T52" fmla="*/ 53 w 546"/>
                <a:gd name="T53" fmla="*/ 435 h 546"/>
                <a:gd name="T54" fmla="*/ 31 w 546"/>
                <a:gd name="T55" fmla="*/ 399 h 546"/>
                <a:gd name="T56" fmla="*/ 15 w 546"/>
                <a:gd name="T57" fmla="*/ 360 h 546"/>
                <a:gd name="T58" fmla="*/ 3 w 546"/>
                <a:gd name="T59" fmla="*/ 318 h 546"/>
                <a:gd name="T60" fmla="*/ 0 w 546"/>
                <a:gd name="T61" fmla="*/ 273 h 546"/>
                <a:gd name="T62" fmla="*/ 3 w 546"/>
                <a:gd name="T63" fmla="*/ 229 h 546"/>
                <a:gd name="T64" fmla="*/ 15 w 546"/>
                <a:gd name="T65" fmla="*/ 188 h 546"/>
                <a:gd name="T66" fmla="*/ 31 w 546"/>
                <a:gd name="T67" fmla="*/ 148 h 546"/>
                <a:gd name="T68" fmla="*/ 53 w 546"/>
                <a:gd name="T69" fmla="*/ 112 h 546"/>
                <a:gd name="T70" fmla="*/ 80 w 546"/>
                <a:gd name="T71" fmla="*/ 81 h 546"/>
                <a:gd name="T72" fmla="*/ 111 w 546"/>
                <a:gd name="T73" fmla="*/ 54 h 546"/>
                <a:gd name="T74" fmla="*/ 147 w 546"/>
                <a:gd name="T75" fmla="*/ 31 h 546"/>
                <a:gd name="T76" fmla="*/ 187 w 546"/>
                <a:gd name="T77" fmla="*/ 14 h 546"/>
                <a:gd name="T78" fmla="*/ 229 w 546"/>
                <a:gd name="T79" fmla="*/ 4 h 546"/>
                <a:gd name="T80" fmla="*/ 273 w 546"/>
                <a:gd name="T81"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6" h="546">
                  <a:moveTo>
                    <a:pt x="273" y="0"/>
                  </a:moveTo>
                  <a:lnTo>
                    <a:pt x="318" y="4"/>
                  </a:lnTo>
                  <a:lnTo>
                    <a:pt x="359" y="14"/>
                  </a:lnTo>
                  <a:lnTo>
                    <a:pt x="398" y="31"/>
                  </a:lnTo>
                  <a:lnTo>
                    <a:pt x="434" y="52"/>
                  </a:lnTo>
                  <a:lnTo>
                    <a:pt x="465" y="80"/>
                  </a:lnTo>
                  <a:lnTo>
                    <a:pt x="493" y="112"/>
                  </a:lnTo>
                  <a:lnTo>
                    <a:pt x="515" y="148"/>
                  </a:lnTo>
                  <a:lnTo>
                    <a:pt x="532" y="186"/>
                  </a:lnTo>
                  <a:lnTo>
                    <a:pt x="542" y="229"/>
                  </a:lnTo>
                  <a:lnTo>
                    <a:pt x="546" y="273"/>
                  </a:lnTo>
                  <a:lnTo>
                    <a:pt x="542" y="318"/>
                  </a:lnTo>
                  <a:lnTo>
                    <a:pt x="532" y="360"/>
                  </a:lnTo>
                  <a:lnTo>
                    <a:pt x="515" y="399"/>
                  </a:lnTo>
                  <a:lnTo>
                    <a:pt x="493" y="435"/>
                  </a:lnTo>
                  <a:lnTo>
                    <a:pt x="465" y="467"/>
                  </a:lnTo>
                  <a:lnTo>
                    <a:pt x="434" y="494"/>
                  </a:lnTo>
                  <a:lnTo>
                    <a:pt x="398" y="515"/>
                  </a:lnTo>
                  <a:lnTo>
                    <a:pt x="359" y="533"/>
                  </a:lnTo>
                  <a:lnTo>
                    <a:pt x="318" y="543"/>
                  </a:lnTo>
                  <a:lnTo>
                    <a:pt x="273" y="546"/>
                  </a:lnTo>
                  <a:lnTo>
                    <a:pt x="229" y="543"/>
                  </a:lnTo>
                  <a:lnTo>
                    <a:pt x="187" y="533"/>
                  </a:lnTo>
                  <a:lnTo>
                    <a:pt x="147" y="515"/>
                  </a:lnTo>
                  <a:lnTo>
                    <a:pt x="111" y="493"/>
                  </a:lnTo>
                  <a:lnTo>
                    <a:pt x="80" y="466"/>
                  </a:lnTo>
                  <a:lnTo>
                    <a:pt x="53" y="435"/>
                  </a:lnTo>
                  <a:lnTo>
                    <a:pt x="31" y="399"/>
                  </a:lnTo>
                  <a:lnTo>
                    <a:pt x="15" y="360"/>
                  </a:lnTo>
                  <a:lnTo>
                    <a:pt x="3" y="318"/>
                  </a:lnTo>
                  <a:lnTo>
                    <a:pt x="0" y="273"/>
                  </a:lnTo>
                  <a:lnTo>
                    <a:pt x="3" y="229"/>
                  </a:lnTo>
                  <a:lnTo>
                    <a:pt x="15" y="188"/>
                  </a:lnTo>
                  <a:lnTo>
                    <a:pt x="31" y="148"/>
                  </a:lnTo>
                  <a:lnTo>
                    <a:pt x="53" y="112"/>
                  </a:lnTo>
                  <a:lnTo>
                    <a:pt x="80" y="81"/>
                  </a:lnTo>
                  <a:lnTo>
                    <a:pt x="111" y="54"/>
                  </a:lnTo>
                  <a:lnTo>
                    <a:pt x="147" y="31"/>
                  </a:lnTo>
                  <a:lnTo>
                    <a:pt x="187" y="14"/>
                  </a:lnTo>
                  <a:lnTo>
                    <a:pt x="229" y="4"/>
                  </a:lnTo>
                  <a:lnTo>
                    <a:pt x="273" y="0"/>
                  </a:lnTo>
                  <a:close/>
                </a:path>
              </a:pathLst>
            </a:custGeom>
            <a:solidFill>
              <a:schemeClr val="bg1"/>
            </a:solidFill>
            <a:ln w="0">
              <a:noFill/>
              <a:prstDash val="solid"/>
              <a:round/>
              <a:headEnd/>
              <a:tailEnd/>
            </a:ln>
          </p:spPr>
          <p:txBody>
            <a:bodyPr vert="horz" wrap="square" lIns="68580" tIns="34291" rIns="68580" bIns="34291"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sysClr val="windowText" lastClr="000000"/>
                </a:solidFill>
                <a:effectLst/>
                <a:uLnTx/>
                <a:uFillTx/>
              </a:endParaRPr>
            </a:p>
          </p:txBody>
        </p:sp>
        <p:sp>
          <p:nvSpPr>
            <p:cNvPr id="79" name="Freeform 22">
              <a:extLst>
                <a:ext uri="{FF2B5EF4-FFF2-40B4-BE49-F238E27FC236}">
                  <a16:creationId xmlns:a16="http://schemas.microsoft.com/office/drawing/2014/main" id="{2DCD1F57-CBE3-87DC-6DB4-86BD1E50E4E6}"/>
                </a:ext>
              </a:extLst>
            </p:cNvPr>
            <p:cNvSpPr>
              <a:spLocks/>
            </p:cNvSpPr>
            <p:nvPr/>
          </p:nvSpPr>
          <p:spPr bwMode="auto">
            <a:xfrm>
              <a:off x="1212287" y="4438381"/>
              <a:ext cx="48915" cy="48825"/>
            </a:xfrm>
            <a:custGeom>
              <a:avLst/>
              <a:gdLst>
                <a:gd name="T0" fmla="*/ 273 w 547"/>
                <a:gd name="T1" fmla="*/ 0 h 546"/>
                <a:gd name="T2" fmla="*/ 317 w 547"/>
                <a:gd name="T3" fmla="*/ 4 h 546"/>
                <a:gd name="T4" fmla="*/ 359 w 547"/>
                <a:gd name="T5" fmla="*/ 14 h 546"/>
                <a:gd name="T6" fmla="*/ 399 w 547"/>
                <a:gd name="T7" fmla="*/ 31 h 546"/>
                <a:gd name="T8" fmla="*/ 435 w 547"/>
                <a:gd name="T9" fmla="*/ 54 h 546"/>
                <a:gd name="T10" fmla="*/ 466 w 547"/>
                <a:gd name="T11" fmla="*/ 81 h 546"/>
                <a:gd name="T12" fmla="*/ 493 w 547"/>
                <a:gd name="T13" fmla="*/ 112 h 546"/>
                <a:gd name="T14" fmla="*/ 516 w 547"/>
                <a:gd name="T15" fmla="*/ 148 h 546"/>
                <a:gd name="T16" fmla="*/ 532 w 547"/>
                <a:gd name="T17" fmla="*/ 188 h 546"/>
                <a:gd name="T18" fmla="*/ 543 w 547"/>
                <a:gd name="T19" fmla="*/ 229 h 546"/>
                <a:gd name="T20" fmla="*/ 547 w 547"/>
                <a:gd name="T21" fmla="*/ 273 h 546"/>
                <a:gd name="T22" fmla="*/ 543 w 547"/>
                <a:gd name="T23" fmla="*/ 318 h 546"/>
                <a:gd name="T24" fmla="*/ 532 w 547"/>
                <a:gd name="T25" fmla="*/ 360 h 546"/>
                <a:gd name="T26" fmla="*/ 516 w 547"/>
                <a:gd name="T27" fmla="*/ 399 h 546"/>
                <a:gd name="T28" fmla="*/ 493 w 547"/>
                <a:gd name="T29" fmla="*/ 435 h 546"/>
                <a:gd name="T30" fmla="*/ 466 w 547"/>
                <a:gd name="T31" fmla="*/ 466 h 546"/>
                <a:gd name="T32" fmla="*/ 434 w 547"/>
                <a:gd name="T33" fmla="*/ 493 h 546"/>
                <a:gd name="T34" fmla="*/ 399 w 547"/>
                <a:gd name="T35" fmla="*/ 515 h 546"/>
                <a:gd name="T36" fmla="*/ 359 w 547"/>
                <a:gd name="T37" fmla="*/ 533 h 546"/>
                <a:gd name="T38" fmla="*/ 317 w 547"/>
                <a:gd name="T39" fmla="*/ 543 h 546"/>
                <a:gd name="T40" fmla="*/ 273 w 547"/>
                <a:gd name="T41" fmla="*/ 546 h 546"/>
                <a:gd name="T42" fmla="*/ 229 w 547"/>
                <a:gd name="T43" fmla="*/ 543 h 546"/>
                <a:gd name="T44" fmla="*/ 188 w 547"/>
                <a:gd name="T45" fmla="*/ 533 h 546"/>
                <a:gd name="T46" fmla="*/ 148 w 547"/>
                <a:gd name="T47" fmla="*/ 515 h 546"/>
                <a:gd name="T48" fmla="*/ 112 w 547"/>
                <a:gd name="T49" fmla="*/ 494 h 546"/>
                <a:gd name="T50" fmla="*/ 81 w 547"/>
                <a:gd name="T51" fmla="*/ 467 h 546"/>
                <a:gd name="T52" fmla="*/ 54 w 547"/>
                <a:gd name="T53" fmla="*/ 435 h 546"/>
                <a:gd name="T54" fmla="*/ 31 w 547"/>
                <a:gd name="T55" fmla="*/ 399 h 546"/>
                <a:gd name="T56" fmla="*/ 14 w 547"/>
                <a:gd name="T57" fmla="*/ 360 h 546"/>
                <a:gd name="T58" fmla="*/ 4 w 547"/>
                <a:gd name="T59" fmla="*/ 318 h 546"/>
                <a:gd name="T60" fmla="*/ 0 w 547"/>
                <a:gd name="T61" fmla="*/ 273 h 546"/>
                <a:gd name="T62" fmla="*/ 4 w 547"/>
                <a:gd name="T63" fmla="*/ 229 h 546"/>
                <a:gd name="T64" fmla="*/ 14 w 547"/>
                <a:gd name="T65" fmla="*/ 186 h 546"/>
                <a:gd name="T66" fmla="*/ 31 w 547"/>
                <a:gd name="T67" fmla="*/ 148 h 546"/>
                <a:gd name="T68" fmla="*/ 54 w 547"/>
                <a:gd name="T69" fmla="*/ 112 h 546"/>
                <a:gd name="T70" fmla="*/ 81 w 547"/>
                <a:gd name="T71" fmla="*/ 80 h 546"/>
                <a:gd name="T72" fmla="*/ 112 w 547"/>
                <a:gd name="T73" fmla="*/ 52 h 546"/>
                <a:gd name="T74" fmla="*/ 148 w 547"/>
                <a:gd name="T75" fmla="*/ 31 h 546"/>
                <a:gd name="T76" fmla="*/ 186 w 547"/>
                <a:gd name="T77" fmla="*/ 14 h 546"/>
                <a:gd name="T78" fmla="*/ 229 w 547"/>
                <a:gd name="T79" fmla="*/ 4 h 546"/>
                <a:gd name="T80" fmla="*/ 273 w 547"/>
                <a:gd name="T81"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7" h="546">
                  <a:moveTo>
                    <a:pt x="273" y="0"/>
                  </a:moveTo>
                  <a:lnTo>
                    <a:pt x="317" y="4"/>
                  </a:lnTo>
                  <a:lnTo>
                    <a:pt x="359" y="14"/>
                  </a:lnTo>
                  <a:lnTo>
                    <a:pt x="399" y="31"/>
                  </a:lnTo>
                  <a:lnTo>
                    <a:pt x="435" y="54"/>
                  </a:lnTo>
                  <a:lnTo>
                    <a:pt x="466" y="81"/>
                  </a:lnTo>
                  <a:lnTo>
                    <a:pt x="493" y="112"/>
                  </a:lnTo>
                  <a:lnTo>
                    <a:pt x="516" y="148"/>
                  </a:lnTo>
                  <a:lnTo>
                    <a:pt x="532" y="188"/>
                  </a:lnTo>
                  <a:lnTo>
                    <a:pt x="543" y="229"/>
                  </a:lnTo>
                  <a:lnTo>
                    <a:pt x="547" y="273"/>
                  </a:lnTo>
                  <a:lnTo>
                    <a:pt x="543" y="318"/>
                  </a:lnTo>
                  <a:lnTo>
                    <a:pt x="532" y="360"/>
                  </a:lnTo>
                  <a:lnTo>
                    <a:pt x="516" y="399"/>
                  </a:lnTo>
                  <a:lnTo>
                    <a:pt x="493" y="435"/>
                  </a:lnTo>
                  <a:lnTo>
                    <a:pt x="466" y="466"/>
                  </a:lnTo>
                  <a:lnTo>
                    <a:pt x="434" y="493"/>
                  </a:lnTo>
                  <a:lnTo>
                    <a:pt x="399" y="515"/>
                  </a:lnTo>
                  <a:lnTo>
                    <a:pt x="359" y="533"/>
                  </a:lnTo>
                  <a:lnTo>
                    <a:pt x="317" y="543"/>
                  </a:lnTo>
                  <a:lnTo>
                    <a:pt x="273" y="546"/>
                  </a:lnTo>
                  <a:lnTo>
                    <a:pt x="229" y="543"/>
                  </a:lnTo>
                  <a:lnTo>
                    <a:pt x="188" y="533"/>
                  </a:lnTo>
                  <a:lnTo>
                    <a:pt x="148" y="515"/>
                  </a:lnTo>
                  <a:lnTo>
                    <a:pt x="112" y="494"/>
                  </a:lnTo>
                  <a:lnTo>
                    <a:pt x="81" y="467"/>
                  </a:lnTo>
                  <a:lnTo>
                    <a:pt x="54" y="435"/>
                  </a:lnTo>
                  <a:lnTo>
                    <a:pt x="31" y="399"/>
                  </a:lnTo>
                  <a:lnTo>
                    <a:pt x="14" y="360"/>
                  </a:lnTo>
                  <a:lnTo>
                    <a:pt x="4" y="318"/>
                  </a:lnTo>
                  <a:lnTo>
                    <a:pt x="0" y="273"/>
                  </a:lnTo>
                  <a:lnTo>
                    <a:pt x="4" y="229"/>
                  </a:lnTo>
                  <a:lnTo>
                    <a:pt x="14" y="186"/>
                  </a:lnTo>
                  <a:lnTo>
                    <a:pt x="31" y="148"/>
                  </a:lnTo>
                  <a:lnTo>
                    <a:pt x="54" y="112"/>
                  </a:lnTo>
                  <a:lnTo>
                    <a:pt x="81" y="80"/>
                  </a:lnTo>
                  <a:lnTo>
                    <a:pt x="112" y="52"/>
                  </a:lnTo>
                  <a:lnTo>
                    <a:pt x="148" y="31"/>
                  </a:lnTo>
                  <a:lnTo>
                    <a:pt x="186" y="14"/>
                  </a:lnTo>
                  <a:lnTo>
                    <a:pt x="229" y="4"/>
                  </a:lnTo>
                  <a:lnTo>
                    <a:pt x="273" y="0"/>
                  </a:lnTo>
                  <a:close/>
                </a:path>
              </a:pathLst>
            </a:custGeom>
            <a:solidFill>
              <a:schemeClr val="bg1"/>
            </a:solidFill>
            <a:ln w="0">
              <a:noFill/>
              <a:prstDash val="solid"/>
              <a:round/>
              <a:headEnd/>
              <a:tailEnd/>
            </a:ln>
          </p:spPr>
          <p:txBody>
            <a:bodyPr vert="horz" wrap="square" lIns="68580" tIns="34291" rIns="68580" bIns="34291"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sysClr val="windowText" lastClr="000000"/>
                </a:solidFill>
                <a:effectLst/>
                <a:uLnTx/>
                <a:uFillTx/>
              </a:endParaRPr>
            </a:p>
          </p:txBody>
        </p:sp>
        <p:sp>
          <p:nvSpPr>
            <p:cNvPr id="80" name="Freeform 23">
              <a:extLst>
                <a:ext uri="{FF2B5EF4-FFF2-40B4-BE49-F238E27FC236}">
                  <a16:creationId xmlns:a16="http://schemas.microsoft.com/office/drawing/2014/main" id="{08E3EC72-5531-E043-85E7-E067AA62AFDF}"/>
                </a:ext>
              </a:extLst>
            </p:cNvPr>
            <p:cNvSpPr>
              <a:spLocks/>
            </p:cNvSpPr>
            <p:nvPr/>
          </p:nvSpPr>
          <p:spPr bwMode="auto">
            <a:xfrm>
              <a:off x="938918" y="4494986"/>
              <a:ext cx="357338" cy="55085"/>
            </a:xfrm>
            <a:custGeom>
              <a:avLst/>
              <a:gdLst>
                <a:gd name="T0" fmla="*/ 940 w 3996"/>
                <a:gd name="T1" fmla="*/ 0 h 616"/>
                <a:gd name="T2" fmla="*/ 1019 w 3996"/>
                <a:gd name="T3" fmla="*/ 0 h 616"/>
                <a:gd name="T4" fmla="*/ 1188 w 3996"/>
                <a:gd name="T5" fmla="*/ 50 h 616"/>
                <a:gd name="T6" fmla="*/ 1302 w 3996"/>
                <a:gd name="T7" fmla="*/ 179 h 616"/>
                <a:gd name="T8" fmla="*/ 1336 w 3996"/>
                <a:gd name="T9" fmla="*/ 265 h 616"/>
                <a:gd name="T10" fmla="*/ 1409 w 3996"/>
                <a:gd name="T11" fmla="*/ 107 h 616"/>
                <a:gd name="T12" fmla="*/ 1555 w 3996"/>
                <a:gd name="T13" fmla="*/ 13 h 616"/>
                <a:gd name="T14" fmla="*/ 1758 w 3996"/>
                <a:gd name="T15" fmla="*/ 0 h 616"/>
                <a:gd name="T16" fmla="*/ 1911 w 3996"/>
                <a:gd name="T17" fmla="*/ 0 h 616"/>
                <a:gd name="T18" fmla="*/ 2398 w 3996"/>
                <a:gd name="T19" fmla="*/ 4 h 616"/>
                <a:gd name="T20" fmla="*/ 2555 w 3996"/>
                <a:gd name="T21" fmla="*/ 76 h 616"/>
                <a:gd name="T22" fmla="*/ 2650 w 3996"/>
                <a:gd name="T23" fmla="*/ 221 h 616"/>
                <a:gd name="T24" fmla="*/ 2677 w 3996"/>
                <a:gd name="T25" fmla="*/ 221 h 616"/>
                <a:gd name="T26" fmla="*/ 2772 w 3996"/>
                <a:gd name="T27" fmla="*/ 77 h 616"/>
                <a:gd name="T28" fmla="*/ 2931 w 3996"/>
                <a:gd name="T29" fmla="*/ 4 h 616"/>
                <a:gd name="T30" fmla="*/ 3368 w 3996"/>
                <a:gd name="T31" fmla="*/ 0 h 616"/>
                <a:gd name="T32" fmla="*/ 3683 w 3996"/>
                <a:gd name="T33" fmla="*/ 0 h 616"/>
                <a:gd name="T34" fmla="*/ 3853 w 3996"/>
                <a:gd name="T35" fmla="*/ 50 h 616"/>
                <a:gd name="T36" fmla="*/ 3966 w 3996"/>
                <a:gd name="T37" fmla="*/ 179 h 616"/>
                <a:gd name="T38" fmla="*/ 3996 w 3996"/>
                <a:gd name="T39" fmla="*/ 616 h 616"/>
                <a:gd name="T40" fmla="*/ 3733 w 3996"/>
                <a:gd name="T41" fmla="*/ 517 h 616"/>
                <a:gd name="T42" fmla="*/ 3733 w 3996"/>
                <a:gd name="T43" fmla="*/ 432 h 616"/>
                <a:gd name="T44" fmla="*/ 3731 w 3996"/>
                <a:gd name="T45" fmla="*/ 312 h 616"/>
                <a:gd name="T46" fmla="*/ 3705 w 3996"/>
                <a:gd name="T47" fmla="*/ 286 h 616"/>
                <a:gd name="T48" fmla="*/ 3679 w 3996"/>
                <a:gd name="T49" fmla="*/ 312 h 616"/>
                <a:gd name="T50" fmla="*/ 3161 w 3996"/>
                <a:gd name="T51" fmla="*/ 616 h 616"/>
                <a:gd name="T52" fmla="*/ 3046 w 3996"/>
                <a:gd name="T53" fmla="*/ 616 h 616"/>
                <a:gd name="T54" fmla="*/ 2973 w 3996"/>
                <a:gd name="T55" fmla="*/ 292 h 616"/>
                <a:gd name="T56" fmla="*/ 2937 w 3996"/>
                <a:gd name="T57" fmla="*/ 292 h 616"/>
                <a:gd name="T58" fmla="*/ 2928 w 3996"/>
                <a:gd name="T59" fmla="*/ 384 h 616"/>
                <a:gd name="T60" fmla="*/ 2928 w 3996"/>
                <a:gd name="T61" fmla="*/ 473 h 616"/>
                <a:gd name="T62" fmla="*/ 2927 w 3996"/>
                <a:gd name="T63" fmla="*/ 576 h 616"/>
                <a:gd name="T64" fmla="*/ 2852 w 3996"/>
                <a:gd name="T65" fmla="*/ 616 h 616"/>
                <a:gd name="T66" fmla="*/ 2686 w 3996"/>
                <a:gd name="T67" fmla="*/ 616 h 616"/>
                <a:gd name="T68" fmla="*/ 2510 w 3996"/>
                <a:gd name="T69" fmla="*/ 616 h 616"/>
                <a:gd name="T70" fmla="*/ 2400 w 3996"/>
                <a:gd name="T71" fmla="*/ 314 h 616"/>
                <a:gd name="T72" fmla="*/ 2373 w 3996"/>
                <a:gd name="T73" fmla="*/ 286 h 616"/>
                <a:gd name="T74" fmla="*/ 2347 w 3996"/>
                <a:gd name="T75" fmla="*/ 312 h 616"/>
                <a:gd name="T76" fmla="*/ 1951 w 3996"/>
                <a:gd name="T77" fmla="*/ 616 h 616"/>
                <a:gd name="T78" fmla="*/ 1764 w 3996"/>
                <a:gd name="T79" fmla="*/ 616 h 616"/>
                <a:gd name="T80" fmla="*/ 1649 w 3996"/>
                <a:gd name="T81" fmla="*/ 312 h 616"/>
                <a:gd name="T82" fmla="*/ 1623 w 3996"/>
                <a:gd name="T83" fmla="*/ 286 h 616"/>
                <a:gd name="T84" fmla="*/ 1597 w 3996"/>
                <a:gd name="T85" fmla="*/ 312 h 616"/>
                <a:gd name="T86" fmla="*/ 1489 w 3996"/>
                <a:gd name="T87" fmla="*/ 616 h 616"/>
                <a:gd name="T88" fmla="*/ 1145 w 3996"/>
                <a:gd name="T89" fmla="*/ 616 h 616"/>
                <a:gd name="T90" fmla="*/ 1069 w 3996"/>
                <a:gd name="T91" fmla="*/ 546 h 616"/>
                <a:gd name="T92" fmla="*/ 1069 w 3996"/>
                <a:gd name="T93" fmla="*/ 471 h 616"/>
                <a:gd name="T94" fmla="*/ 1069 w 3996"/>
                <a:gd name="T95" fmla="*/ 405 h 616"/>
                <a:gd name="T96" fmla="*/ 1065 w 3996"/>
                <a:gd name="T97" fmla="*/ 299 h 616"/>
                <a:gd name="T98" fmla="*/ 1028 w 3996"/>
                <a:gd name="T99" fmla="*/ 288 h 616"/>
                <a:gd name="T100" fmla="*/ 1016 w 3996"/>
                <a:gd name="T101" fmla="*/ 324 h 616"/>
                <a:gd name="T102" fmla="*/ 1016 w 3996"/>
                <a:gd name="T103" fmla="*/ 429 h 616"/>
                <a:gd name="T104" fmla="*/ 1014 w 3996"/>
                <a:gd name="T105" fmla="*/ 553 h 616"/>
                <a:gd name="T106" fmla="*/ 1016 w 3996"/>
                <a:gd name="T107" fmla="*/ 616 h 616"/>
                <a:gd name="T108" fmla="*/ 309 w 3996"/>
                <a:gd name="T109" fmla="*/ 292 h 616"/>
                <a:gd name="T110" fmla="*/ 273 w 3996"/>
                <a:gd name="T111" fmla="*/ 292 h 616"/>
                <a:gd name="T112" fmla="*/ 0 w 3996"/>
                <a:gd name="T113" fmla="*/ 616 h 616"/>
                <a:gd name="T114" fmla="*/ 30 w 3996"/>
                <a:gd name="T115" fmla="*/ 179 h 616"/>
                <a:gd name="T116" fmla="*/ 144 w 3996"/>
                <a:gd name="T117" fmla="*/ 50 h 616"/>
                <a:gd name="T118" fmla="*/ 313 w 3996"/>
                <a:gd name="T119"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96" h="616">
                  <a:moveTo>
                    <a:pt x="816" y="0"/>
                  </a:moveTo>
                  <a:lnTo>
                    <a:pt x="862" y="0"/>
                  </a:lnTo>
                  <a:lnTo>
                    <a:pt x="903" y="0"/>
                  </a:lnTo>
                  <a:lnTo>
                    <a:pt x="940" y="0"/>
                  </a:lnTo>
                  <a:lnTo>
                    <a:pt x="971" y="0"/>
                  </a:lnTo>
                  <a:lnTo>
                    <a:pt x="996" y="0"/>
                  </a:lnTo>
                  <a:lnTo>
                    <a:pt x="1012" y="0"/>
                  </a:lnTo>
                  <a:lnTo>
                    <a:pt x="1019" y="0"/>
                  </a:lnTo>
                  <a:lnTo>
                    <a:pt x="1065" y="4"/>
                  </a:lnTo>
                  <a:lnTo>
                    <a:pt x="1109" y="13"/>
                  </a:lnTo>
                  <a:lnTo>
                    <a:pt x="1150" y="29"/>
                  </a:lnTo>
                  <a:lnTo>
                    <a:pt x="1188" y="50"/>
                  </a:lnTo>
                  <a:lnTo>
                    <a:pt x="1223" y="76"/>
                  </a:lnTo>
                  <a:lnTo>
                    <a:pt x="1254" y="107"/>
                  </a:lnTo>
                  <a:lnTo>
                    <a:pt x="1281" y="141"/>
                  </a:lnTo>
                  <a:lnTo>
                    <a:pt x="1302" y="179"/>
                  </a:lnTo>
                  <a:lnTo>
                    <a:pt x="1319" y="220"/>
                  </a:lnTo>
                  <a:lnTo>
                    <a:pt x="1329" y="265"/>
                  </a:lnTo>
                  <a:lnTo>
                    <a:pt x="1332" y="311"/>
                  </a:lnTo>
                  <a:lnTo>
                    <a:pt x="1336" y="265"/>
                  </a:lnTo>
                  <a:lnTo>
                    <a:pt x="1346" y="221"/>
                  </a:lnTo>
                  <a:lnTo>
                    <a:pt x="1362" y="179"/>
                  </a:lnTo>
                  <a:lnTo>
                    <a:pt x="1383" y="142"/>
                  </a:lnTo>
                  <a:lnTo>
                    <a:pt x="1409" y="107"/>
                  </a:lnTo>
                  <a:lnTo>
                    <a:pt x="1440" y="76"/>
                  </a:lnTo>
                  <a:lnTo>
                    <a:pt x="1475" y="50"/>
                  </a:lnTo>
                  <a:lnTo>
                    <a:pt x="1514" y="29"/>
                  </a:lnTo>
                  <a:lnTo>
                    <a:pt x="1555" y="13"/>
                  </a:lnTo>
                  <a:lnTo>
                    <a:pt x="1599" y="4"/>
                  </a:lnTo>
                  <a:lnTo>
                    <a:pt x="1645" y="0"/>
                  </a:lnTo>
                  <a:lnTo>
                    <a:pt x="1733" y="0"/>
                  </a:lnTo>
                  <a:lnTo>
                    <a:pt x="1758" y="0"/>
                  </a:lnTo>
                  <a:lnTo>
                    <a:pt x="1788" y="0"/>
                  </a:lnTo>
                  <a:lnTo>
                    <a:pt x="1823" y="0"/>
                  </a:lnTo>
                  <a:lnTo>
                    <a:pt x="1864" y="0"/>
                  </a:lnTo>
                  <a:lnTo>
                    <a:pt x="1911" y="0"/>
                  </a:lnTo>
                  <a:lnTo>
                    <a:pt x="1964" y="0"/>
                  </a:lnTo>
                  <a:lnTo>
                    <a:pt x="2025" y="0"/>
                  </a:lnTo>
                  <a:lnTo>
                    <a:pt x="2352" y="0"/>
                  </a:lnTo>
                  <a:lnTo>
                    <a:pt x="2398" y="4"/>
                  </a:lnTo>
                  <a:lnTo>
                    <a:pt x="2441" y="13"/>
                  </a:lnTo>
                  <a:lnTo>
                    <a:pt x="2482" y="29"/>
                  </a:lnTo>
                  <a:lnTo>
                    <a:pt x="2521" y="50"/>
                  </a:lnTo>
                  <a:lnTo>
                    <a:pt x="2555" y="76"/>
                  </a:lnTo>
                  <a:lnTo>
                    <a:pt x="2587" y="107"/>
                  </a:lnTo>
                  <a:lnTo>
                    <a:pt x="2613" y="142"/>
                  </a:lnTo>
                  <a:lnTo>
                    <a:pt x="2635" y="180"/>
                  </a:lnTo>
                  <a:lnTo>
                    <a:pt x="2650" y="221"/>
                  </a:lnTo>
                  <a:lnTo>
                    <a:pt x="2661" y="265"/>
                  </a:lnTo>
                  <a:lnTo>
                    <a:pt x="2664" y="311"/>
                  </a:lnTo>
                  <a:lnTo>
                    <a:pt x="2667" y="265"/>
                  </a:lnTo>
                  <a:lnTo>
                    <a:pt x="2677" y="221"/>
                  </a:lnTo>
                  <a:lnTo>
                    <a:pt x="2693" y="180"/>
                  </a:lnTo>
                  <a:lnTo>
                    <a:pt x="2714" y="142"/>
                  </a:lnTo>
                  <a:lnTo>
                    <a:pt x="2742" y="107"/>
                  </a:lnTo>
                  <a:lnTo>
                    <a:pt x="2772" y="77"/>
                  </a:lnTo>
                  <a:lnTo>
                    <a:pt x="2806" y="50"/>
                  </a:lnTo>
                  <a:lnTo>
                    <a:pt x="2845" y="29"/>
                  </a:lnTo>
                  <a:lnTo>
                    <a:pt x="2887" y="14"/>
                  </a:lnTo>
                  <a:lnTo>
                    <a:pt x="2931" y="4"/>
                  </a:lnTo>
                  <a:lnTo>
                    <a:pt x="2976" y="0"/>
                  </a:lnTo>
                  <a:lnTo>
                    <a:pt x="3350" y="0"/>
                  </a:lnTo>
                  <a:lnTo>
                    <a:pt x="3358" y="0"/>
                  </a:lnTo>
                  <a:lnTo>
                    <a:pt x="3368" y="0"/>
                  </a:lnTo>
                  <a:lnTo>
                    <a:pt x="3381" y="0"/>
                  </a:lnTo>
                  <a:lnTo>
                    <a:pt x="3399" y="0"/>
                  </a:lnTo>
                  <a:lnTo>
                    <a:pt x="3421" y="0"/>
                  </a:lnTo>
                  <a:lnTo>
                    <a:pt x="3683" y="0"/>
                  </a:lnTo>
                  <a:lnTo>
                    <a:pt x="3729" y="4"/>
                  </a:lnTo>
                  <a:lnTo>
                    <a:pt x="3774" y="13"/>
                  </a:lnTo>
                  <a:lnTo>
                    <a:pt x="3815" y="29"/>
                  </a:lnTo>
                  <a:lnTo>
                    <a:pt x="3853" y="50"/>
                  </a:lnTo>
                  <a:lnTo>
                    <a:pt x="3888" y="76"/>
                  </a:lnTo>
                  <a:lnTo>
                    <a:pt x="3919" y="107"/>
                  </a:lnTo>
                  <a:lnTo>
                    <a:pt x="3945" y="142"/>
                  </a:lnTo>
                  <a:lnTo>
                    <a:pt x="3966" y="179"/>
                  </a:lnTo>
                  <a:lnTo>
                    <a:pt x="3982" y="221"/>
                  </a:lnTo>
                  <a:lnTo>
                    <a:pt x="3992" y="265"/>
                  </a:lnTo>
                  <a:lnTo>
                    <a:pt x="3996" y="311"/>
                  </a:lnTo>
                  <a:lnTo>
                    <a:pt x="3996" y="616"/>
                  </a:lnTo>
                  <a:lnTo>
                    <a:pt x="3733" y="616"/>
                  </a:lnTo>
                  <a:lnTo>
                    <a:pt x="3733" y="576"/>
                  </a:lnTo>
                  <a:lnTo>
                    <a:pt x="3733" y="543"/>
                  </a:lnTo>
                  <a:lnTo>
                    <a:pt x="3733" y="517"/>
                  </a:lnTo>
                  <a:lnTo>
                    <a:pt x="3733" y="493"/>
                  </a:lnTo>
                  <a:lnTo>
                    <a:pt x="3733" y="472"/>
                  </a:lnTo>
                  <a:lnTo>
                    <a:pt x="3733" y="452"/>
                  </a:lnTo>
                  <a:lnTo>
                    <a:pt x="3733" y="432"/>
                  </a:lnTo>
                  <a:lnTo>
                    <a:pt x="3733" y="409"/>
                  </a:lnTo>
                  <a:lnTo>
                    <a:pt x="3733" y="383"/>
                  </a:lnTo>
                  <a:lnTo>
                    <a:pt x="3731" y="350"/>
                  </a:lnTo>
                  <a:lnTo>
                    <a:pt x="3731" y="312"/>
                  </a:lnTo>
                  <a:lnTo>
                    <a:pt x="3729" y="301"/>
                  </a:lnTo>
                  <a:lnTo>
                    <a:pt x="3724" y="292"/>
                  </a:lnTo>
                  <a:lnTo>
                    <a:pt x="3715" y="287"/>
                  </a:lnTo>
                  <a:lnTo>
                    <a:pt x="3705" y="286"/>
                  </a:lnTo>
                  <a:lnTo>
                    <a:pt x="3695" y="287"/>
                  </a:lnTo>
                  <a:lnTo>
                    <a:pt x="3687" y="292"/>
                  </a:lnTo>
                  <a:lnTo>
                    <a:pt x="3681" y="299"/>
                  </a:lnTo>
                  <a:lnTo>
                    <a:pt x="3679" y="312"/>
                  </a:lnTo>
                  <a:lnTo>
                    <a:pt x="3679" y="616"/>
                  </a:lnTo>
                  <a:lnTo>
                    <a:pt x="3227" y="616"/>
                  </a:lnTo>
                  <a:lnTo>
                    <a:pt x="3179" y="616"/>
                  </a:lnTo>
                  <a:lnTo>
                    <a:pt x="3161" y="616"/>
                  </a:lnTo>
                  <a:lnTo>
                    <a:pt x="3111" y="616"/>
                  </a:lnTo>
                  <a:lnTo>
                    <a:pt x="3094" y="616"/>
                  </a:lnTo>
                  <a:lnTo>
                    <a:pt x="3058" y="616"/>
                  </a:lnTo>
                  <a:lnTo>
                    <a:pt x="3046" y="616"/>
                  </a:lnTo>
                  <a:lnTo>
                    <a:pt x="2981" y="616"/>
                  </a:lnTo>
                  <a:lnTo>
                    <a:pt x="2981" y="312"/>
                  </a:lnTo>
                  <a:lnTo>
                    <a:pt x="2979" y="299"/>
                  </a:lnTo>
                  <a:lnTo>
                    <a:pt x="2973" y="292"/>
                  </a:lnTo>
                  <a:lnTo>
                    <a:pt x="2964" y="287"/>
                  </a:lnTo>
                  <a:lnTo>
                    <a:pt x="2955" y="286"/>
                  </a:lnTo>
                  <a:lnTo>
                    <a:pt x="2945" y="287"/>
                  </a:lnTo>
                  <a:lnTo>
                    <a:pt x="2937" y="292"/>
                  </a:lnTo>
                  <a:lnTo>
                    <a:pt x="2931" y="301"/>
                  </a:lnTo>
                  <a:lnTo>
                    <a:pt x="2928" y="312"/>
                  </a:lnTo>
                  <a:lnTo>
                    <a:pt x="2928" y="352"/>
                  </a:lnTo>
                  <a:lnTo>
                    <a:pt x="2928" y="384"/>
                  </a:lnTo>
                  <a:lnTo>
                    <a:pt x="2928" y="411"/>
                  </a:lnTo>
                  <a:lnTo>
                    <a:pt x="2928" y="434"/>
                  </a:lnTo>
                  <a:lnTo>
                    <a:pt x="2928" y="455"/>
                  </a:lnTo>
                  <a:lnTo>
                    <a:pt x="2928" y="473"/>
                  </a:lnTo>
                  <a:lnTo>
                    <a:pt x="2927" y="494"/>
                  </a:lnTo>
                  <a:lnTo>
                    <a:pt x="2927" y="517"/>
                  </a:lnTo>
                  <a:lnTo>
                    <a:pt x="2927" y="543"/>
                  </a:lnTo>
                  <a:lnTo>
                    <a:pt x="2927" y="576"/>
                  </a:lnTo>
                  <a:lnTo>
                    <a:pt x="2927" y="616"/>
                  </a:lnTo>
                  <a:lnTo>
                    <a:pt x="2909" y="616"/>
                  </a:lnTo>
                  <a:lnTo>
                    <a:pt x="2885" y="616"/>
                  </a:lnTo>
                  <a:lnTo>
                    <a:pt x="2852" y="616"/>
                  </a:lnTo>
                  <a:lnTo>
                    <a:pt x="2816" y="616"/>
                  </a:lnTo>
                  <a:lnTo>
                    <a:pt x="2775" y="616"/>
                  </a:lnTo>
                  <a:lnTo>
                    <a:pt x="2732" y="616"/>
                  </a:lnTo>
                  <a:lnTo>
                    <a:pt x="2686" y="616"/>
                  </a:lnTo>
                  <a:lnTo>
                    <a:pt x="2640" y="616"/>
                  </a:lnTo>
                  <a:lnTo>
                    <a:pt x="2594" y="616"/>
                  </a:lnTo>
                  <a:lnTo>
                    <a:pt x="2551" y="616"/>
                  </a:lnTo>
                  <a:lnTo>
                    <a:pt x="2510" y="616"/>
                  </a:lnTo>
                  <a:lnTo>
                    <a:pt x="2474" y="616"/>
                  </a:lnTo>
                  <a:lnTo>
                    <a:pt x="2442" y="616"/>
                  </a:lnTo>
                  <a:lnTo>
                    <a:pt x="2402" y="616"/>
                  </a:lnTo>
                  <a:lnTo>
                    <a:pt x="2400" y="314"/>
                  </a:lnTo>
                  <a:lnTo>
                    <a:pt x="2398" y="302"/>
                  </a:lnTo>
                  <a:lnTo>
                    <a:pt x="2392" y="292"/>
                  </a:lnTo>
                  <a:lnTo>
                    <a:pt x="2383" y="287"/>
                  </a:lnTo>
                  <a:lnTo>
                    <a:pt x="2373" y="286"/>
                  </a:lnTo>
                  <a:lnTo>
                    <a:pt x="2364" y="287"/>
                  </a:lnTo>
                  <a:lnTo>
                    <a:pt x="2356" y="292"/>
                  </a:lnTo>
                  <a:lnTo>
                    <a:pt x="2349" y="301"/>
                  </a:lnTo>
                  <a:lnTo>
                    <a:pt x="2347" y="312"/>
                  </a:lnTo>
                  <a:lnTo>
                    <a:pt x="2347" y="616"/>
                  </a:lnTo>
                  <a:lnTo>
                    <a:pt x="2053" y="616"/>
                  </a:lnTo>
                  <a:lnTo>
                    <a:pt x="2002" y="616"/>
                  </a:lnTo>
                  <a:lnTo>
                    <a:pt x="1951" y="616"/>
                  </a:lnTo>
                  <a:lnTo>
                    <a:pt x="1901" y="616"/>
                  </a:lnTo>
                  <a:lnTo>
                    <a:pt x="1853" y="616"/>
                  </a:lnTo>
                  <a:lnTo>
                    <a:pt x="1807" y="616"/>
                  </a:lnTo>
                  <a:lnTo>
                    <a:pt x="1764" y="616"/>
                  </a:lnTo>
                  <a:lnTo>
                    <a:pt x="1726" y="616"/>
                  </a:lnTo>
                  <a:lnTo>
                    <a:pt x="1694" y="616"/>
                  </a:lnTo>
                  <a:lnTo>
                    <a:pt x="1649" y="616"/>
                  </a:lnTo>
                  <a:lnTo>
                    <a:pt x="1649" y="312"/>
                  </a:lnTo>
                  <a:lnTo>
                    <a:pt x="1646" y="301"/>
                  </a:lnTo>
                  <a:lnTo>
                    <a:pt x="1642" y="292"/>
                  </a:lnTo>
                  <a:lnTo>
                    <a:pt x="1633" y="287"/>
                  </a:lnTo>
                  <a:lnTo>
                    <a:pt x="1623" y="286"/>
                  </a:lnTo>
                  <a:lnTo>
                    <a:pt x="1613" y="287"/>
                  </a:lnTo>
                  <a:lnTo>
                    <a:pt x="1604" y="292"/>
                  </a:lnTo>
                  <a:lnTo>
                    <a:pt x="1599" y="299"/>
                  </a:lnTo>
                  <a:lnTo>
                    <a:pt x="1597" y="312"/>
                  </a:lnTo>
                  <a:lnTo>
                    <a:pt x="1594" y="616"/>
                  </a:lnTo>
                  <a:lnTo>
                    <a:pt x="1555" y="616"/>
                  </a:lnTo>
                  <a:lnTo>
                    <a:pt x="1525" y="616"/>
                  </a:lnTo>
                  <a:lnTo>
                    <a:pt x="1489" y="616"/>
                  </a:lnTo>
                  <a:lnTo>
                    <a:pt x="1448" y="616"/>
                  </a:lnTo>
                  <a:lnTo>
                    <a:pt x="1404" y="616"/>
                  </a:lnTo>
                  <a:lnTo>
                    <a:pt x="1182" y="616"/>
                  </a:lnTo>
                  <a:lnTo>
                    <a:pt x="1145" y="616"/>
                  </a:lnTo>
                  <a:lnTo>
                    <a:pt x="1114" y="616"/>
                  </a:lnTo>
                  <a:lnTo>
                    <a:pt x="1069" y="616"/>
                  </a:lnTo>
                  <a:lnTo>
                    <a:pt x="1069" y="578"/>
                  </a:lnTo>
                  <a:lnTo>
                    <a:pt x="1069" y="546"/>
                  </a:lnTo>
                  <a:lnTo>
                    <a:pt x="1069" y="522"/>
                  </a:lnTo>
                  <a:lnTo>
                    <a:pt x="1069" y="502"/>
                  </a:lnTo>
                  <a:lnTo>
                    <a:pt x="1069" y="486"/>
                  </a:lnTo>
                  <a:lnTo>
                    <a:pt x="1069" y="471"/>
                  </a:lnTo>
                  <a:lnTo>
                    <a:pt x="1069" y="457"/>
                  </a:lnTo>
                  <a:lnTo>
                    <a:pt x="1069" y="442"/>
                  </a:lnTo>
                  <a:lnTo>
                    <a:pt x="1069" y="425"/>
                  </a:lnTo>
                  <a:lnTo>
                    <a:pt x="1069" y="405"/>
                  </a:lnTo>
                  <a:lnTo>
                    <a:pt x="1068" y="380"/>
                  </a:lnTo>
                  <a:lnTo>
                    <a:pt x="1068" y="349"/>
                  </a:lnTo>
                  <a:lnTo>
                    <a:pt x="1068" y="312"/>
                  </a:lnTo>
                  <a:lnTo>
                    <a:pt x="1065" y="299"/>
                  </a:lnTo>
                  <a:lnTo>
                    <a:pt x="1059" y="291"/>
                  </a:lnTo>
                  <a:lnTo>
                    <a:pt x="1049" y="286"/>
                  </a:lnTo>
                  <a:lnTo>
                    <a:pt x="1039" y="286"/>
                  </a:lnTo>
                  <a:lnTo>
                    <a:pt x="1028" y="288"/>
                  </a:lnTo>
                  <a:lnTo>
                    <a:pt x="1021" y="296"/>
                  </a:lnTo>
                  <a:lnTo>
                    <a:pt x="1016" y="306"/>
                  </a:lnTo>
                  <a:lnTo>
                    <a:pt x="1016" y="312"/>
                  </a:lnTo>
                  <a:lnTo>
                    <a:pt x="1016" y="324"/>
                  </a:lnTo>
                  <a:lnTo>
                    <a:pt x="1016" y="344"/>
                  </a:lnTo>
                  <a:lnTo>
                    <a:pt x="1016" y="369"/>
                  </a:lnTo>
                  <a:lnTo>
                    <a:pt x="1016" y="398"/>
                  </a:lnTo>
                  <a:lnTo>
                    <a:pt x="1016" y="429"/>
                  </a:lnTo>
                  <a:lnTo>
                    <a:pt x="1014" y="461"/>
                  </a:lnTo>
                  <a:lnTo>
                    <a:pt x="1014" y="493"/>
                  </a:lnTo>
                  <a:lnTo>
                    <a:pt x="1014" y="524"/>
                  </a:lnTo>
                  <a:lnTo>
                    <a:pt x="1014" y="553"/>
                  </a:lnTo>
                  <a:lnTo>
                    <a:pt x="1016" y="578"/>
                  </a:lnTo>
                  <a:lnTo>
                    <a:pt x="1016" y="597"/>
                  </a:lnTo>
                  <a:lnTo>
                    <a:pt x="1016" y="610"/>
                  </a:lnTo>
                  <a:lnTo>
                    <a:pt x="1016" y="616"/>
                  </a:lnTo>
                  <a:lnTo>
                    <a:pt x="318" y="616"/>
                  </a:lnTo>
                  <a:lnTo>
                    <a:pt x="318" y="312"/>
                  </a:lnTo>
                  <a:lnTo>
                    <a:pt x="315" y="301"/>
                  </a:lnTo>
                  <a:lnTo>
                    <a:pt x="309" y="292"/>
                  </a:lnTo>
                  <a:lnTo>
                    <a:pt x="300" y="287"/>
                  </a:lnTo>
                  <a:lnTo>
                    <a:pt x="290" y="286"/>
                  </a:lnTo>
                  <a:lnTo>
                    <a:pt x="282" y="287"/>
                  </a:lnTo>
                  <a:lnTo>
                    <a:pt x="273" y="292"/>
                  </a:lnTo>
                  <a:lnTo>
                    <a:pt x="267" y="301"/>
                  </a:lnTo>
                  <a:lnTo>
                    <a:pt x="264" y="314"/>
                  </a:lnTo>
                  <a:lnTo>
                    <a:pt x="263" y="616"/>
                  </a:lnTo>
                  <a:lnTo>
                    <a:pt x="0" y="616"/>
                  </a:lnTo>
                  <a:lnTo>
                    <a:pt x="0" y="311"/>
                  </a:lnTo>
                  <a:lnTo>
                    <a:pt x="4" y="265"/>
                  </a:lnTo>
                  <a:lnTo>
                    <a:pt x="13" y="220"/>
                  </a:lnTo>
                  <a:lnTo>
                    <a:pt x="30" y="179"/>
                  </a:lnTo>
                  <a:lnTo>
                    <a:pt x="52" y="142"/>
                  </a:lnTo>
                  <a:lnTo>
                    <a:pt x="78" y="107"/>
                  </a:lnTo>
                  <a:lnTo>
                    <a:pt x="109" y="76"/>
                  </a:lnTo>
                  <a:lnTo>
                    <a:pt x="144" y="50"/>
                  </a:lnTo>
                  <a:lnTo>
                    <a:pt x="182" y="29"/>
                  </a:lnTo>
                  <a:lnTo>
                    <a:pt x="223" y="13"/>
                  </a:lnTo>
                  <a:lnTo>
                    <a:pt x="267" y="4"/>
                  </a:lnTo>
                  <a:lnTo>
                    <a:pt x="313" y="0"/>
                  </a:lnTo>
                  <a:lnTo>
                    <a:pt x="767" y="0"/>
                  </a:lnTo>
                  <a:lnTo>
                    <a:pt x="816" y="0"/>
                  </a:lnTo>
                  <a:close/>
                </a:path>
              </a:pathLst>
            </a:custGeom>
            <a:solidFill>
              <a:schemeClr val="bg1"/>
            </a:solidFill>
            <a:ln w="0">
              <a:noFill/>
              <a:prstDash val="solid"/>
              <a:round/>
              <a:headEnd/>
              <a:tailEnd/>
            </a:ln>
          </p:spPr>
          <p:txBody>
            <a:bodyPr vert="horz" wrap="square" lIns="68580" tIns="34291" rIns="68580" bIns="34291"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sysClr val="windowText" lastClr="000000"/>
                </a:solidFill>
                <a:effectLst/>
                <a:uLnTx/>
                <a:uFillTx/>
              </a:endParaRPr>
            </a:p>
          </p:txBody>
        </p:sp>
      </p:grpSp>
      <p:grpSp>
        <p:nvGrpSpPr>
          <p:cNvPr id="81" name="Group 80">
            <a:extLst>
              <a:ext uri="{FF2B5EF4-FFF2-40B4-BE49-F238E27FC236}">
                <a16:creationId xmlns:a16="http://schemas.microsoft.com/office/drawing/2014/main" id="{758C87C9-5F51-22A3-06EF-FC44FC7000D8}"/>
              </a:ext>
            </a:extLst>
          </p:cNvPr>
          <p:cNvGrpSpPr>
            <a:grpSpLocks noChangeAspect="1"/>
          </p:cNvGrpSpPr>
          <p:nvPr/>
        </p:nvGrpSpPr>
        <p:grpSpPr>
          <a:xfrm>
            <a:off x="9773156" y="1816183"/>
            <a:ext cx="420301" cy="397719"/>
            <a:chOff x="3267139" y="3514014"/>
            <a:chExt cx="420301" cy="397719"/>
          </a:xfrm>
        </p:grpSpPr>
        <p:sp>
          <p:nvSpPr>
            <p:cNvPr id="82" name="Freeform 85">
              <a:extLst>
                <a:ext uri="{FF2B5EF4-FFF2-40B4-BE49-F238E27FC236}">
                  <a16:creationId xmlns:a16="http://schemas.microsoft.com/office/drawing/2014/main" id="{F6E97D99-C069-620F-887E-80D606FAE377}"/>
                </a:ext>
              </a:extLst>
            </p:cNvPr>
            <p:cNvSpPr/>
            <p:nvPr/>
          </p:nvSpPr>
          <p:spPr>
            <a:xfrm rot="20110930">
              <a:off x="3267139" y="3514014"/>
              <a:ext cx="280954" cy="274573"/>
            </a:xfrm>
            <a:custGeom>
              <a:avLst/>
              <a:gdLst>
                <a:gd name="connsiteX0" fmla="*/ 3064893 w 6123903"/>
                <a:gd name="connsiteY0" fmla="*/ 1851552 h 6114381"/>
                <a:gd name="connsiteX1" fmla="*/ 1845693 w 6123903"/>
                <a:gd name="connsiteY1" fmla="*/ 3070752 h 6114381"/>
                <a:gd name="connsiteX2" fmla="*/ 3064893 w 6123903"/>
                <a:gd name="connsiteY2" fmla="*/ 4289952 h 6114381"/>
                <a:gd name="connsiteX3" fmla="*/ 4284093 w 6123903"/>
                <a:gd name="connsiteY3" fmla="*/ 3070752 h 6114381"/>
                <a:gd name="connsiteX4" fmla="*/ 3064893 w 6123903"/>
                <a:gd name="connsiteY4" fmla="*/ 1851552 h 6114381"/>
                <a:gd name="connsiteX5" fmla="*/ 2686685 w 6123903"/>
                <a:gd name="connsiteY5" fmla="*/ 0 h 6114381"/>
                <a:gd name="connsiteX6" fmla="*/ 3422929 w 6123903"/>
                <a:gd name="connsiteY6" fmla="*/ 0 h 6114381"/>
                <a:gd name="connsiteX7" fmla="*/ 3678191 w 6123903"/>
                <a:gd name="connsiteY7" fmla="*/ 710255 h 6114381"/>
                <a:gd name="connsiteX8" fmla="*/ 3818556 w 6123903"/>
                <a:gd name="connsiteY8" fmla="*/ 751055 h 6114381"/>
                <a:gd name="connsiteX9" fmla="*/ 4227179 w 6123903"/>
                <a:gd name="connsiteY9" fmla="*/ 926655 h 6114381"/>
                <a:gd name="connsiteX10" fmla="*/ 4282555 w 6123903"/>
                <a:gd name="connsiteY10" fmla="*/ 960296 h 6114381"/>
                <a:gd name="connsiteX11" fmla="*/ 4970765 w 6123903"/>
                <a:gd name="connsiteY11" fmla="*/ 634253 h 6114381"/>
                <a:gd name="connsiteX12" fmla="*/ 5488211 w 6123903"/>
                <a:gd name="connsiteY12" fmla="*/ 1157995 h 6114381"/>
                <a:gd name="connsiteX13" fmla="*/ 5164247 w 6123903"/>
                <a:gd name="connsiteY13" fmla="*/ 1834816 h 6114381"/>
                <a:gd name="connsiteX14" fmla="*/ 5208991 w 6123903"/>
                <a:gd name="connsiteY14" fmla="*/ 1908466 h 6114381"/>
                <a:gd name="connsiteX15" fmla="*/ 5384591 w 6123903"/>
                <a:gd name="connsiteY15" fmla="*/ 2317090 h 6114381"/>
                <a:gd name="connsiteX16" fmla="*/ 5421936 w 6123903"/>
                <a:gd name="connsiteY16" fmla="*/ 2445569 h 6114381"/>
                <a:gd name="connsiteX17" fmla="*/ 6123903 w 6123903"/>
                <a:gd name="connsiteY17" fmla="*/ 2691449 h 6114381"/>
                <a:gd name="connsiteX18" fmla="*/ 6123903 w 6123903"/>
                <a:gd name="connsiteY18" fmla="*/ 3427693 h 6114381"/>
                <a:gd name="connsiteX19" fmla="*/ 5426625 w 6123903"/>
                <a:gd name="connsiteY19" fmla="*/ 3678291 h 6114381"/>
                <a:gd name="connsiteX20" fmla="*/ 5390304 w 6123903"/>
                <a:gd name="connsiteY20" fmla="*/ 3806584 h 6114381"/>
                <a:gd name="connsiteX21" fmla="*/ 5222916 w 6123903"/>
                <a:gd name="connsiteY21" fmla="*/ 4207031 h 6114381"/>
                <a:gd name="connsiteX22" fmla="*/ 5171917 w 6123903"/>
                <a:gd name="connsiteY22" fmla="*/ 4295117 h 6114381"/>
                <a:gd name="connsiteX23" fmla="*/ 5484219 w 6123903"/>
                <a:gd name="connsiteY23" fmla="*/ 4978630 h 6114381"/>
                <a:gd name="connsiteX24" fmla="*/ 4953361 w 6123903"/>
                <a:gd name="connsiteY24" fmla="*/ 5488772 h 6114381"/>
                <a:gd name="connsiteX25" fmla="*/ 4307701 w 6123903"/>
                <a:gd name="connsiteY25" fmla="*/ 5168660 h 6114381"/>
                <a:gd name="connsiteX26" fmla="*/ 4148601 w 6123903"/>
                <a:gd name="connsiteY26" fmla="*/ 5255702 h 6114381"/>
                <a:gd name="connsiteX27" fmla="*/ 3789999 w 6123903"/>
                <a:gd name="connsiteY27" fmla="*/ 5399527 h 6114381"/>
                <a:gd name="connsiteX28" fmla="*/ 3672243 w 6123903"/>
                <a:gd name="connsiteY28" fmla="*/ 5429805 h 6114381"/>
                <a:gd name="connsiteX29" fmla="*/ 3432454 w 6123903"/>
                <a:gd name="connsiteY29" fmla="*/ 6114381 h 6114381"/>
                <a:gd name="connsiteX30" fmla="*/ 2696210 w 6123903"/>
                <a:gd name="connsiteY30" fmla="*/ 6114381 h 6114381"/>
                <a:gd name="connsiteX31" fmla="*/ 2450436 w 6123903"/>
                <a:gd name="connsiteY31" fmla="*/ 5430525 h 6114381"/>
                <a:gd name="connsiteX32" fmla="*/ 2329062 w 6123903"/>
                <a:gd name="connsiteY32" fmla="*/ 5396163 h 6114381"/>
                <a:gd name="connsiteX33" fmla="*/ 1928614 w 6123903"/>
                <a:gd name="connsiteY33" fmla="*/ 5228775 h 6114381"/>
                <a:gd name="connsiteX34" fmla="*/ 1815331 w 6123903"/>
                <a:gd name="connsiteY34" fmla="*/ 5163187 h 6114381"/>
                <a:gd name="connsiteX35" fmla="*/ 1167731 w 6123903"/>
                <a:gd name="connsiteY35" fmla="*/ 5490605 h 6114381"/>
                <a:gd name="connsiteX36" fmla="*/ 637011 w 6123903"/>
                <a:gd name="connsiteY36" fmla="*/ 4980320 h 6114381"/>
                <a:gd name="connsiteX37" fmla="*/ 949593 w 6123903"/>
                <a:gd name="connsiteY37" fmla="*/ 4281769 h 6114381"/>
                <a:gd name="connsiteX38" fmla="*/ 879944 w 6123903"/>
                <a:gd name="connsiteY38" fmla="*/ 4154460 h 6114381"/>
                <a:gd name="connsiteX39" fmla="*/ 736119 w 6123903"/>
                <a:gd name="connsiteY39" fmla="*/ 3795858 h 6114381"/>
                <a:gd name="connsiteX40" fmla="*/ 704946 w 6123903"/>
                <a:gd name="connsiteY40" fmla="*/ 3674624 h 6114381"/>
                <a:gd name="connsiteX41" fmla="*/ 0 w 6123903"/>
                <a:gd name="connsiteY41" fmla="*/ 3427700 h 6114381"/>
                <a:gd name="connsiteX42" fmla="*/ 0 w 6123903"/>
                <a:gd name="connsiteY42" fmla="*/ 2691456 h 6114381"/>
                <a:gd name="connsiteX43" fmla="*/ 710874 w 6123903"/>
                <a:gd name="connsiteY43" fmla="*/ 2435971 h 6114381"/>
                <a:gd name="connsiteX44" fmla="*/ 739483 w 6123903"/>
                <a:gd name="connsiteY44" fmla="*/ 2334920 h 6114381"/>
                <a:gd name="connsiteX45" fmla="*/ 906871 w 6123903"/>
                <a:gd name="connsiteY45" fmla="*/ 1934473 h 6114381"/>
                <a:gd name="connsiteX46" fmla="*/ 966845 w 6123903"/>
                <a:gd name="connsiteY46" fmla="*/ 1830886 h 6114381"/>
                <a:gd name="connsiteX47" fmla="*/ 638488 w 6123903"/>
                <a:gd name="connsiteY47" fmla="*/ 1160565 h 6114381"/>
                <a:gd name="connsiteX48" fmla="*/ 1155427 w 6123903"/>
                <a:gd name="connsiteY48" fmla="*/ 636323 h 6114381"/>
                <a:gd name="connsiteX49" fmla="*/ 1849874 w 6123903"/>
                <a:gd name="connsiteY49" fmla="*/ 957643 h 6114381"/>
                <a:gd name="connsiteX50" fmla="*/ 1981186 w 6123903"/>
                <a:gd name="connsiteY50" fmla="*/ 885803 h 6114381"/>
                <a:gd name="connsiteX51" fmla="*/ 2339788 w 6123903"/>
                <a:gd name="connsiteY51" fmla="*/ 741978 h 6114381"/>
                <a:gd name="connsiteX52" fmla="*/ 2435401 w 6123903"/>
                <a:gd name="connsiteY52" fmla="*/ 717393 h 611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123903" h="6114381">
                  <a:moveTo>
                    <a:pt x="3064893" y="1851552"/>
                  </a:moveTo>
                  <a:cubicBezTo>
                    <a:pt x="2391547" y="1851552"/>
                    <a:pt x="1845693" y="2397406"/>
                    <a:pt x="1845693" y="3070752"/>
                  </a:cubicBezTo>
                  <a:cubicBezTo>
                    <a:pt x="1845693" y="3744098"/>
                    <a:pt x="2391547" y="4289952"/>
                    <a:pt x="3064893" y="4289952"/>
                  </a:cubicBezTo>
                  <a:cubicBezTo>
                    <a:pt x="3738239" y="4289952"/>
                    <a:pt x="4284093" y="3744098"/>
                    <a:pt x="4284093" y="3070752"/>
                  </a:cubicBezTo>
                  <a:cubicBezTo>
                    <a:pt x="4284093" y="2397406"/>
                    <a:pt x="3738239" y="1851552"/>
                    <a:pt x="3064893" y="1851552"/>
                  </a:cubicBezTo>
                  <a:close/>
                  <a:moveTo>
                    <a:pt x="2686685" y="0"/>
                  </a:moveTo>
                  <a:lnTo>
                    <a:pt x="3422929" y="0"/>
                  </a:lnTo>
                  <a:lnTo>
                    <a:pt x="3678191" y="710255"/>
                  </a:lnTo>
                  <a:lnTo>
                    <a:pt x="3818556" y="751055"/>
                  </a:lnTo>
                  <a:cubicBezTo>
                    <a:pt x="3960958" y="797289"/>
                    <a:pt x="4097615" y="856271"/>
                    <a:pt x="4227179" y="926655"/>
                  </a:cubicBezTo>
                  <a:lnTo>
                    <a:pt x="4282555" y="960296"/>
                  </a:lnTo>
                  <a:lnTo>
                    <a:pt x="4970765" y="634253"/>
                  </a:lnTo>
                  <a:lnTo>
                    <a:pt x="5488211" y="1157995"/>
                  </a:lnTo>
                  <a:lnTo>
                    <a:pt x="5164247" y="1834816"/>
                  </a:lnTo>
                  <a:lnTo>
                    <a:pt x="5208991" y="1908466"/>
                  </a:lnTo>
                  <a:cubicBezTo>
                    <a:pt x="5279375" y="2038031"/>
                    <a:pt x="5338357" y="2174687"/>
                    <a:pt x="5384591" y="2317090"/>
                  </a:cubicBezTo>
                  <a:lnTo>
                    <a:pt x="5421936" y="2445569"/>
                  </a:lnTo>
                  <a:lnTo>
                    <a:pt x="6123903" y="2691449"/>
                  </a:lnTo>
                  <a:lnTo>
                    <a:pt x="6123903" y="3427693"/>
                  </a:lnTo>
                  <a:lnTo>
                    <a:pt x="5426625" y="3678291"/>
                  </a:lnTo>
                  <a:lnTo>
                    <a:pt x="5390304" y="3806584"/>
                  </a:lnTo>
                  <a:cubicBezTo>
                    <a:pt x="5346264" y="3945892"/>
                    <a:pt x="5290052" y="4079790"/>
                    <a:pt x="5222916" y="4207031"/>
                  </a:cubicBezTo>
                  <a:lnTo>
                    <a:pt x="5171917" y="4295117"/>
                  </a:lnTo>
                  <a:lnTo>
                    <a:pt x="5484219" y="4978630"/>
                  </a:lnTo>
                  <a:lnTo>
                    <a:pt x="4953361" y="5488772"/>
                  </a:lnTo>
                  <a:lnTo>
                    <a:pt x="4307701" y="5168660"/>
                  </a:lnTo>
                  <a:lnTo>
                    <a:pt x="4148601" y="5255702"/>
                  </a:lnTo>
                  <a:cubicBezTo>
                    <a:pt x="4033899" y="5312702"/>
                    <a:pt x="3914073" y="5360936"/>
                    <a:pt x="3789999" y="5399527"/>
                  </a:cubicBezTo>
                  <a:lnTo>
                    <a:pt x="3672243" y="5429805"/>
                  </a:lnTo>
                  <a:lnTo>
                    <a:pt x="3432454" y="6114381"/>
                  </a:lnTo>
                  <a:lnTo>
                    <a:pt x="2696210" y="6114381"/>
                  </a:lnTo>
                  <a:lnTo>
                    <a:pt x="2450436" y="5430525"/>
                  </a:lnTo>
                  <a:lnTo>
                    <a:pt x="2329062" y="5396163"/>
                  </a:lnTo>
                  <a:cubicBezTo>
                    <a:pt x="2189754" y="5352123"/>
                    <a:pt x="2055856" y="5295911"/>
                    <a:pt x="1928614" y="5228775"/>
                  </a:cubicBezTo>
                  <a:lnTo>
                    <a:pt x="1815331" y="5163187"/>
                  </a:lnTo>
                  <a:lnTo>
                    <a:pt x="1167731" y="5490605"/>
                  </a:lnTo>
                  <a:lnTo>
                    <a:pt x="637011" y="4980320"/>
                  </a:lnTo>
                  <a:lnTo>
                    <a:pt x="949593" y="4281769"/>
                  </a:lnTo>
                  <a:lnTo>
                    <a:pt x="879944" y="4154460"/>
                  </a:lnTo>
                  <a:cubicBezTo>
                    <a:pt x="822944" y="4039758"/>
                    <a:pt x="774710" y="3919932"/>
                    <a:pt x="736119" y="3795858"/>
                  </a:cubicBezTo>
                  <a:lnTo>
                    <a:pt x="704946" y="3674624"/>
                  </a:lnTo>
                  <a:lnTo>
                    <a:pt x="0" y="3427700"/>
                  </a:lnTo>
                  <a:lnTo>
                    <a:pt x="0" y="2691456"/>
                  </a:lnTo>
                  <a:lnTo>
                    <a:pt x="710874" y="2435971"/>
                  </a:lnTo>
                  <a:lnTo>
                    <a:pt x="739483" y="2334920"/>
                  </a:lnTo>
                  <a:cubicBezTo>
                    <a:pt x="783523" y="2195614"/>
                    <a:pt x="839735" y="2061715"/>
                    <a:pt x="906871" y="1934473"/>
                  </a:cubicBezTo>
                  <a:lnTo>
                    <a:pt x="966845" y="1830886"/>
                  </a:lnTo>
                  <a:lnTo>
                    <a:pt x="638488" y="1160565"/>
                  </a:lnTo>
                  <a:lnTo>
                    <a:pt x="1155427" y="636323"/>
                  </a:lnTo>
                  <a:lnTo>
                    <a:pt x="1849874" y="957643"/>
                  </a:lnTo>
                  <a:lnTo>
                    <a:pt x="1981186" y="885803"/>
                  </a:lnTo>
                  <a:cubicBezTo>
                    <a:pt x="2095887" y="828803"/>
                    <a:pt x="2215713" y="780570"/>
                    <a:pt x="2339788" y="741978"/>
                  </a:cubicBezTo>
                  <a:lnTo>
                    <a:pt x="2435401" y="717393"/>
                  </a:lnTo>
                  <a:close/>
                </a:path>
              </a:pathLst>
            </a:custGeom>
            <a:solidFill>
              <a:schemeClr val="bg1"/>
            </a:solidFill>
            <a:ln w="12700" cap="flat" cmpd="sng" algn="ctr">
              <a:noFill/>
              <a:prstDash val="solid"/>
              <a:miter lim="800000"/>
            </a:ln>
            <a:effectLst/>
          </p:spPr>
          <p:txBody>
            <a:bodyPr rtlCol="0" anchor="ctr"/>
            <a:lstStyle/>
            <a:p>
              <a:pPr marL="0" marR="0" lvl="0" indent="0" algn="ctr" defTabSz="740645"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black"/>
                </a:solidFill>
                <a:effectLst/>
                <a:uLnTx/>
                <a:uFillTx/>
                <a:latin typeface="Calibri"/>
              </a:endParaRPr>
            </a:p>
          </p:txBody>
        </p:sp>
        <p:sp>
          <p:nvSpPr>
            <p:cNvPr id="83" name="Freeform 86">
              <a:extLst>
                <a:ext uri="{FF2B5EF4-FFF2-40B4-BE49-F238E27FC236}">
                  <a16:creationId xmlns:a16="http://schemas.microsoft.com/office/drawing/2014/main" id="{F15FAA41-D442-6707-CE84-9FF019EC0239}"/>
                </a:ext>
              </a:extLst>
            </p:cNvPr>
            <p:cNvSpPr/>
            <p:nvPr/>
          </p:nvSpPr>
          <p:spPr>
            <a:xfrm rot="21290135">
              <a:off x="3352283" y="3776861"/>
              <a:ext cx="138007" cy="134872"/>
            </a:xfrm>
            <a:custGeom>
              <a:avLst/>
              <a:gdLst>
                <a:gd name="connsiteX0" fmla="*/ 3064893 w 6123903"/>
                <a:gd name="connsiteY0" fmla="*/ 1851552 h 6114381"/>
                <a:gd name="connsiteX1" fmla="*/ 1845693 w 6123903"/>
                <a:gd name="connsiteY1" fmla="*/ 3070752 h 6114381"/>
                <a:gd name="connsiteX2" fmla="*/ 3064893 w 6123903"/>
                <a:gd name="connsiteY2" fmla="*/ 4289952 h 6114381"/>
                <a:gd name="connsiteX3" fmla="*/ 4284093 w 6123903"/>
                <a:gd name="connsiteY3" fmla="*/ 3070752 h 6114381"/>
                <a:gd name="connsiteX4" fmla="*/ 3064893 w 6123903"/>
                <a:gd name="connsiteY4" fmla="*/ 1851552 h 6114381"/>
                <a:gd name="connsiteX5" fmla="*/ 2686685 w 6123903"/>
                <a:gd name="connsiteY5" fmla="*/ 0 h 6114381"/>
                <a:gd name="connsiteX6" fmla="*/ 3422929 w 6123903"/>
                <a:gd name="connsiteY6" fmla="*/ 0 h 6114381"/>
                <a:gd name="connsiteX7" fmla="*/ 3678191 w 6123903"/>
                <a:gd name="connsiteY7" fmla="*/ 710255 h 6114381"/>
                <a:gd name="connsiteX8" fmla="*/ 3818556 w 6123903"/>
                <a:gd name="connsiteY8" fmla="*/ 751055 h 6114381"/>
                <a:gd name="connsiteX9" fmla="*/ 4227179 w 6123903"/>
                <a:gd name="connsiteY9" fmla="*/ 926655 h 6114381"/>
                <a:gd name="connsiteX10" fmla="*/ 4282555 w 6123903"/>
                <a:gd name="connsiteY10" fmla="*/ 960296 h 6114381"/>
                <a:gd name="connsiteX11" fmla="*/ 4970765 w 6123903"/>
                <a:gd name="connsiteY11" fmla="*/ 634253 h 6114381"/>
                <a:gd name="connsiteX12" fmla="*/ 5488211 w 6123903"/>
                <a:gd name="connsiteY12" fmla="*/ 1157995 h 6114381"/>
                <a:gd name="connsiteX13" fmla="*/ 5164247 w 6123903"/>
                <a:gd name="connsiteY13" fmla="*/ 1834816 h 6114381"/>
                <a:gd name="connsiteX14" fmla="*/ 5208991 w 6123903"/>
                <a:gd name="connsiteY14" fmla="*/ 1908466 h 6114381"/>
                <a:gd name="connsiteX15" fmla="*/ 5384591 w 6123903"/>
                <a:gd name="connsiteY15" fmla="*/ 2317090 h 6114381"/>
                <a:gd name="connsiteX16" fmla="*/ 5421936 w 6123903"/>
                <a:gd name="connsiteY16" fmla="*/ 2445569 h 6114381"/>
                <a:gd name="connsiteX17" fmla="*/ 6123903 w 6123903"/>
                <a:gd name="connsiteY17" fmla="*/ 2691449 h 6114381"/>
                <a:gd name="connsiteX18" fmla="*/ 6123903 w 6123903"/>
                <a:gd name="connsiteY18" fmla="*/ 3427693 h 6114381"/>
                <a:gd name="connsiteX19" fmla="*/ 5426625 w 6123903"/>
                <a:gd name="connsiteY19" fmla="*/ 3678291 h 6114381"/>
                <a:gd name="connsiteX20" fmla="*/ 5390304 w 6123903"/>
                <a:gd name="connsiteY20" fmla="*/ 3806584 h 6114381"/>
                <a:gd name="connsiteX21" fmla="*/ 5222916 w 6123903"/>
                <a:gd name="connsiteY21" fmla="*/ 4207031 h 6114381"/>
                <a:gd name="connsiteX22" fmla="*/ 5171917 w 6123903"/>
                <a:gd name="connsiteY22" fmla="*/ 4295117 h 6114381"/>
                <a:gd name="connsiteX23" fmla="*/ 5484219 w 6123903"/>
                <a:gd name="connsiteY23" fmla="*/ 4978630 h 6114381"/>
                <a:gd name="connsiteX24" fmla="*/ 4953361 w 6123903"/>
                <a:gd name="connsiteY24" fmla="*/ 5488772 h 6114381"/>
                <a:gd name="connsiteX25" fmla="*/ 4307701 w 6123903"/>
                <a:gd name="connsiteY25" fmla="*/ 5168660 h 6114381"/>
                <a:gd name="connsiteX26" fmla="*/ 4148601 w 6123903"/>
                <a:gd name="connsiteY26" fmla="*/ 5255702 h 6114381"/>
                <a:gd name="connsiteX27" fmla="*/ 3789999 w 6123903"/>
                <a:gd name="connsiteY27" fmla="*/ 5399527 h 6114381"/>
                <a:gd name="connsiteX28" fmla="*/ 3672243 w 6123903"/>
                <a:gd name="connsiteY28" fmla="*/ 5429805 h 6114381"/>
                <a:gd name="connsiteX29" fmla="*/ 3432454 w 6123903"/>
                <a:gd name="connsiteY29" fmla="*/ 6114381 h 6114381"/>
                <a:gd name="connsiteX30" fmla="*/ 2696210 w 6123903"/>
                <a:gd name="connsiteY30" fmla="*/ 6114381 h 6114381"/>
                <a:gd name="connsiteX31" fmla="*/ 2450436 w 6123903"/>
                <a:gd name="connsiteY31" fmla="*/ 5430525 h 6114381"/>
                <a:gd name="connsiteX32" fmla="*/ 2329062 w 6123903"/>
                <a:gd name="connsiteY32" fmla="*/ 5396163 h 6114381"/>
                <a:gd name="connsiteX33" fmla="*/ 1928614 w 6123903"/>
                <a:gd name="connsiteY33" fmla="*/ 5228775 h 6114381"/>
                <a:gd name="connsiteX34" fmla="*/ 1815331 w 6123903"/>
                <a:gd name="connsiteY34" fmla="*/ 5163187 h 6114381"/>
                <a:gd name="connsiteX35" fmla="*/ 1167731 w 6123903"/>
                <a:gd name="connsiteY35" fmla="*/ 5490605 h 6114381"/>
                <a:gd name="connsiteX36" fmla="*/ 637011 w 6123903"/>
                <a:gd name="connsiteY36" fmla="*/ 4980320 h 6114381"/>
                <a:gd name="connsiteX37" fmla="*/ 949593 w 6123903"/>
                <a:gd name="connsiteY37" fmla="*/ 4281769 h 6114381"/>
                <a:gd name="connsiteX38" fmla="*/ 879944 w 6123903"/>
                <a:gd name="connsiteY38" fmla="*/ 4154460 h 6114381"/>
                <a:gd name="connsiteX39" fmla="*/ 736119 w 6123903"/>
                <a:gd name="connsiteY39" fmla="*/ 3795858 h 6114381"/>
                <a:gd name="connsiteX40" fmla="*/ 704946 w 6123903"/>
                <a:gd name="connsiteY40" fmla="*/ 3674624 h 6114381"/>
                <a:gd name="connsiteX41" fmla="*/ 0 w 6123903"/>
                <a:gd name="connsiteY41" fmla="*/ 3427700 h 6114381"/>
                <a:gd name="connsiteX42" fmla="*/ 0 w 6123903"/>
                <a:gd name="connsiteY42" fmla="*/ 2691456 h 6114381"/>
                <a:gd name="connsiteX43" fmla="*/ 710874 w 6123903"/>
                <a:gd name="connsiteY43" fmla="*/ 2435971 h 6114381"/>
                <a:gd name="connsiteX44" fmla="*/ 739483 w 6123903"/>
                <a:gd name="connsiteY44" fmla="*/ 2334920 h 6114381"/>
                <a:gd name="connsiteX45" fmla="*/ 906871 w 6123903"/>
                <a:gd name="connsiteY45" fmla="*/ 1934473 h 6114381"/>
                <a:gd name="connsiteX46" fmla="*/ 966845 w 6123903"/>
                <a:gd name="connsiteY46" fmla="*/ 1830886 h 6114381"/>
                <a:gd name="connsiteX47" fmla="*/ 638488 w 6123903"/>
                <a:gd name="connsiteY47" fmla="*/ 1160565 h 6114381"/>
                <a:gd name="connsiteX48" fmla="*/ 1155427 w 6123903"/>
                <a:gd name="connsiteY48" fmla="*/ 636323 h 6114381"/>
                <a:gd name="connsiteX49" fmla="*/ 1849874 w 6123903"/>
                <a:gd name="connsiteY49" fmla="*/ 957643 h 6114381"/>
                <a:gd name="connsiteX50" fmla="*/ 1981186 w 6123903"/>
                <a:gd name="connsiteY50" fmla="*/ 885803 h 6114381"/>
                <a:gd name="connsiteX51" fmla="*/ 2339788 w 6123903"/>
                <a:gd name="connsiteY51" fmla="*/ 741978 h 6114381"/>
                <a:gd name="connsiteX52" fmla="*/ 2435401 w 6123903"/>
                <a:gd name="connsiteY52" fmla="*/ 717393 h 611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123903" h="6114381">
                  <a:moveTo>
                    <a:pt x="3064893" y="1851552"/>
                  </a:moveTo>
                  <a:cubicBezTo>
                    <a:pt x="2391547" y="1851552"/>
                    <a:pt x="1845693" y="2397406"/>
                    <a:pt x="1845693" y="3070752"/>
                  </a:cubicBezTo>
                  <a:cubicBezTo>
                    <a:pt x="1845693" y="3744098"/>
                    <a:pt x="2391547" y="4289952"/>
                    <a:pt x="3064893" y="4289952"/>
                  </a:cubicBezTo>
                  <a:cubicBezTo>
                    <a:pt x="3738239" y="4289952"/>
                    <a:pt x="4284093" y="3744098"/>
                    <a:pt x="4284093" y="3070752"/>
                  </a:cubicBezTo>
                  <a:cubicBezTo>
                    <a:pt x="4284093" y="2397406"/>
                    <a:pt x="3738239" y="1851552"/>
                    <a:pt x="3064893" y="1851552"/>
                  </a:cubicBezTo>
                  <a:close/>
                  <a:moveTo>
                    <a:pt x="2686685" y="0"/>
                  </a:moveTo>
                  <a:lnTo>
                    <a:pt x="3422929" y="0"/>
                  </a:lnTo>
                  <a:lnTo>
                    <a:pt x="3678191" y="710255"/>
                  </a:lnTo>
                  <a:lnTo>
                    <a:pt x="3818556" y="751055"/>
                  </a:lnTo>
                  <a:cubicBezTo>
                    <a:pt x="3960958" y="797289"/>
                    <a:pt x="4097615" y="856271"/>
                    <a:pt x="4227179" y="926655"/>
                  </a:cubicBezTo>
                  <a:lnTo>
                    <a:pt x="4282555" y="960296"/>
                  </a:lnTo>
                  <a:lnTo>
                    <a:pt x="4970765" y="634253"/>
                  </a:lnTo>
                  <a:lnTo>
                    <a:pt x="5488211" y="1157995"/>
                  </a:lnTo>
                  <a:lnTo>
                    <a:pt x="5164247" y="1834816"/>
                  </a:lnTo>
                  <a:lnTo>
                    <a:pt x="5208991" y="1908466"/>
                  </a:lnTo>
                  <a:cubicBezTo>
                    <a:pt x="5279375" y="2038031"/>
                    <a:pt x="5338357" y="2174687"/>
                    <a:pt x="5384591" y="2317090"/>
                  </a:cubicBezTo>
                  <a:lnTo>
                    <a:pt x="5421936" y="2445569"/>
                  </a:lnTo>
                  <a:lnTo>
                    <a:pt x="6123903" y="2691449"/>
                  </a:lnTo>
                  <a:lnTo>
                    <a:pt x="6123903" y="3427693"/>
                  </a:lnTo>
                  <a:lnTo>
                    <a:pt x="5426625" y="3678291"/>
                  </a:lnTo>
                  <a:lnTo>
                    <a:pt x="5390304" y="3806584"/>
                  </a:lnTo>
                  <a:cubicBezTo>
                    <a:pt x="5346264" y="3945892"/>
                    <a:pt x="5290052" y="4079790"/>
                    <a:pt x="5222916" y="4207031"/>
                  </a:cubicBezTo>
                  <a:lnTo>
                    <a:pt x="5171917" y="4295117"/>
                  </a:lnTo>
                  <a:lnTo>
                    <a:pt x="5484219" y="4978630"/>
                  </a:lnTo>
                  <a:lnTo>
                    <a:pt x="4953361" y="5488772"/>
                  </a:lnTo>
                  <a:lnTo>
                    <a:pt x="4307701" y="5168660"/>
                  </a:lnTo>
                  <a:lnTo>
                    <a:pt x="4148601" y="5255702"/>
                  </a:lnTo>
                  <a:cubicBezTo>
                    <a:pt x="4033899" y="5312702"/>
                    <a:pt x="3914073" y="5360936"/>
                    <a:pt x="3789999" y="5399527"/>
                  </a:cubicBezTo>
                  <a:lnTo>
                    <a:pt x="3672243" y="5429805"/>
                  </a:lnTo>
                  <a:lnTo>
                    <a:pt x="3432454" y="6114381"/>
                  </a:lnTo>
                  <a:lnTo>
                    <a:pt x="2696210" y="6114381"/>
                  </a:lnTo>
                  <a:lnTo>
                    <a:pt x="2450436" y="5430525"/>
                  </a:lnTo>
                  <a:lnTo>
                    <a:pt x="2329062" y="5396163"/>
                  </a:lnTo>
                  <a:cubicBezTo>
                    <a:pt x="2189754" y="5352123"/>
                    <a:pt x="2055856" y="5295911"/>
                    <a:pt x="1928614" y="5228775"/>
                  </a:cubicBezTo>
                  <a:lnTo>
                    <a:pt x="1815331" y="5163187"/>
                  </a:lnTo>
                  <a:lnTo>
                    <a:pt x="1167731" y="5490605"/>
                  </a:lnTo>
                  <a:lnTo>
                    <a:pt x="637011" y="4980320"/>
                  </a:lnTo>
                  <a:lnTo>
                    <a:pt x="949593" y="4281769"/>
                  </a:lnTo>
                  <a:lnTo>
                    <a:pt x="879944" y="4154460"/>
                  </a:lnTo>
                  <a:cubicBezTo>
                    <a:pt x="822944" y="4039758"/>
                    <a:pt x="774710" y="3919932"/>
                    <a:pt x="736119" y="3795858"/>
                  </a:cubicBezTo>
                  <a:lnTo>
                    <a:pt x="704946" y="3674624"/>
                  </a:lnTo>
                  <a:lnTo>
                    <a:pt x="0" y="3427700"/>
                  </a:lnTo>
                  <a:lnTo>
                    <a:pt x="0" y="2691456"/>
                  </a:lnTo>
                  <a:lnTo>
                    <a:pt x="710874" y="2435971"/>
                  </a:lnTo>
                  <a:lnTo>
                    <a:pt x="739483" y="2334920"/>
                  </a:lnTo>
                  <a:cubicBezTo>
                    <a:pt x="783523" y="2195614"/>
                    <a:pt x="839735" y="2061715"/>
                    <a:pt x="906871" y="1934473"/>
                  </a:cubicBezTo>
                  <a:lnTo>
                    <a:pt x="966845" y="1830886"/>
                  </a:lnTo>
                  <a:lnTo>
                    <a:pt x="638488" y="1160565"/>
                  </a:lnTo>
                  <a:lnTo>
                    <a:pt x="1155427" y="636323"/>
                  </a:lnTo>
                  <a:lnTo>
                    <a:pt x="1849874" y="957643"/>
                  </a:lnTo>
                  <a:lnTo>
                    <a:pt x="1981186" y="885803"/>
                  </a:lnTo>
                  <a:cubicBezTo>
                    <a:pt x="2095887" y="828803"/>
                    <a:pt x="2215713" y="780570"/>
                    <a:pt x="2339788" y="741978"/>
                  </a:cubicBezTo>
                  <a:lnTo>
                    <a:pt x="2435401" y="717393"/>
                  </a:lnTo>
                  <a:close/>
                </a:path>
              </a:pathLst>
            </a:custGeom>
            <a:solidFill>
              <a:schemeClr val="bg1"/>
            </a:solidFill>
            <a:ln w="12700" cap="flat" cmpd="sng" algn="ctr">
              <a:noFill/>
              <a:prstDash val="solid"/>
              <a:miter lim="800000"/>
            </a:ln>
            <a:effectLst/>
          </p:spPr>
          <p:txBody>
            <a:bodyPr rtlCol="0" anchor="ctr"/>
            <a:lstStyle/>
            <a:p>
              <a:pPr marL="0" marR="0" lvl="0" indent="0" algn="ctr" defTabSz="740645"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black"/>
                </a:solidFill>
                <a:effectLst/>
                <a:uLnTx/>
                <a:uFillTx/>
                <a:latin typeface="Calibri"/>
              </a:endParaRPr>
            </a:p>
          </p:txBody>
        </p:sp>
        <p:sp>
          <p:nvSpPr>
            <p:cNvPr id="84" name="Freeform 87">
              <a:extLst>
                <a:ext uri="{FF2B5EF4-FFF2-40B4-BE49-F238E27FC236}">
                  <a16:creationId xmlns:a16="http://schemas.microsoft.com/office/drawing/2014/main" id="{390F31C8-FE4F-F2EA-E707-244BF23A68CF}"/>
                </a:ext>
              </a:extLst>
            </p:cNvPr>
            <p:cNvSpPr/>
            <p:nvPr/>
          </p:nvSpPr>
          <p:spPr>
            <a:xfrm rot="21290135">
              <a:off x="3498953" y="3723188"/>
              <a:ext cx="138007" cy="134872"/>
            </a:xfrm>
            <a:custGeom>
              <a:avLst/>
              <a:gdLst>
                <a:gd name="connsiteX0" fmla="*/ 3064893 w 6123903"/>
                <a:gd name="connsiteY0" fmla="*/ 1851552 h 6114381"/>
                <a:gd name="connsiteX1" fmla="*/ 1845693 w 6123903"/>
                <a:gd name="connsiteY1" fmla="*/ 3070752 h 6114381"/>
                <a:gd name="connsiteX2" fmla="*/ 3064893 w 6123903"/>
                <a:gd name="connsiteY2" fmla="*/ 4289952 h 6114381"/>
                <a:gd name="connsiteX3" fmla="*/ 4284093 w 6123903"/>
                <a:gd name="connsiteY3" fmla="*/ 3070752 h 6114381"/>
                <a:gd name="connsiteX4" fmla="*/ 3064893 w 6123903"/>
                <a:gd name="connsiteY4" fmla="*/ 1851552 h 6114381"/>
                <a:gd name="connsiteX5" fmla="*/ 2686685 w 6123903"/>
                <a:gd name="connsiteY5" fmla="*/ 0 h 6114381"/>
                <a:gd name="connsiteX6" fmla="*/ 3422929 w 6123903"/>
                <a:gd name="connsiteY6" fmla="*/ 0 h 6114381"/>
                <a:gd name="connsiteX7" fmla="*/ 3678191 w 6123903"/>
                <a:gd name="connsiteY7" fmla="*/ 710255 h 6114381"/>
                <a:gd name="connsiteX8" fmla="*/ 3818556 w 6123903"/>
                <a:gd name="connsiteY8" fmla="*/ 751055 h 6114381"/>
                <a:gd name="connsiteX9" fmla="*/ 4227179 w 6123903"/>
                <a:gd name="connsiteY9" fmla="*/ 926655 h 6114381"/>
                <a:gd name="connsiteX10" fmla="*/ 4282555 w 6123903"/>
                <a:gd name="connsiteY10" fmla="*/ 960296 h 6114381"/>
                <a:gd name="connsiteX11" fmla="*/ 4970765 w 6123903"/>
                <a:gd name="connsiteY11" fmla="*/ 634253 h 6114381"/>
                <a:gd name="connsiteX12" fmla="*/ 5488211 w 6123903"/>
                <a:gd name="connsiteY12" fmla="*/ 1157995 h 6114381"/>
                <a:gd name="connsiteX13" fmla="*/ 5164247 w 6123903"/>
                <a:gd name="connsiteY13" fmla="*/ 1834816 h 6114381"/>
                <a:gd name="connsiteX14" fmla="*/ 5208991 w 6123903"/>
                <a:gd name="connsiteY14" fmla="*/ 1908466 h 6114381"/>
                <a:gd name="connsiteX15" fmla="*/ 5384591 w 6123903"/>
                <a:gd name="connsiteY15" fmla="*/ 2317090 h 6114381"/>
                <a:gd name="connsiteX16" fmla="*/ 5421936 w 6123903"/>
                <a:gd name="connsiteY16" fmla="*/ 2445569 h 6114381"/>
                <a:gd name="connsiteX17" fmla="*/ 6123903 w 6123903"/>
                <a:gd name="connsiteY17" fmla="*/ 2691449 h 6114381"/>
                <a:gd name="connsiteX18" fmla="*/ 6123903 w 6123903"/>
                <a:gd name="connsiteY18" fmla="*/ 3427693 h 6114381"/>
                <a:gd name="connsiteX19" fmla="*/ 5426625 w 6123903"/>
                <a:gd name="connsiteY19" fmla="*/ 3678291 h 6114381"/>
                <a:gd name="connsiteX20" fmla="*/ 5390304 w 6123903"/>
                <a:gd name="connsiteY20" fmla="*/ 3806584 h 6114381"/>
                <a:gd name="connsiteX21" fmla="*/ 5222916 w 6123903"/>
                <a:gd name="connsiteY21" fmla="*/ 4207031 h 6114381"/>
                <a:gd name="connsiteX22" fmla="*/ 5171917 w 6123903"/>
                <a:gd name="connsiteY22" fmla="*/ 4295117 h 6114381"/>
                <a:gd name="connsiteX23" fmla="*/ 5484219 w 6123903"/>
                <a:gd name="connsiteY23" fmla="*/ 4978630 h 6114381"/>
                <a:gd name="connsiteX24" fmla="*/ 4953361 w 6123903"/>
                <a:gd name="connsiteY24" fmla="*/ 5488772 h 6114381"/>
                <a:gd name="connsiteX25" fmla="*/ 4307701 w 6123903"/>
                <a:gd name="connsiteY25" fmla="*/ 5168660 h 6114381"/>
                <a:gd name="connsiteX26" fmla="*/ 4148601 w 6123903"/>
                <a:gd name="connsiteY26" fmla="*/ 5255702 h 6114381"/>
                <a:gd name="connsiteX27" fmla="*/ 3789999 w 6123903"/>
                <a:gd name="connsiteY27" fmla="*/ 5399527 h 6114381"/>
                <a:gd name="connsiteX28" fmla="*/ 3672243 w 6123903"/>
                <a:gd name="connsiteY28" fmla="*/ 5429805 h 6114381"/>
                <a:gd name="connsiteX29" fmla="*/ 3432454 w 6123903"/>
                <a:gd name="connsiteY29" fmla="*/ 6114381 h 6114381"/>
                <a:gd name="connsiteX30" fmla="*/ 2696210 w 6123903"/>
                <a:gd name="connsiteY30" fmla="*/ 6114381 h 6114381"/>
                <a:gd name="connsiteX31" fmla="*/ 2450436 w 6123903"/>
                <a:gd name="connsiteY31" fmla="*/ 5430525 h 6114381"/>
                <a:gd name="connsiteX32" fmla="*/ 2329062 w 6123903"/>
                <a:gd name="connsiteY32" fmla="*/ 5396163 h 6114381"/>
                <a:gd name="connsiteX33" fmla="*/ 1928614 w 6123903"/>
                <a:gd name="connsiteY33" fmla="*/ 5228775 h 6114381"/>
                <a:gd name="connsiteX34" fmla="*/ 1815331 w 6123903"/>
                <a:gd name="connsiteY34" fmla="*/ 5163187 h 6114381"/>
                <a:gd name="connsiteX35" fmla="*/ 1167731 w 6123903"/>
                <a:gd name="connsiteY35" fmla="*/ 5490605 h 6114381"/>
                <a:gd name="connsiteX36" fmla="*/ 637011 w 6123903"/>
                <a:gd name="connsiteY36" fmla="*/ 4980320 h 6114381"/>
                <a:gd name="connsiteX37" fmla="*/ 949593 w 6123903"/>
                <a:gd name="connsiteY37" fmla="*/ 4281769 h 6114381"/>
                <a:gd name="connsiteX38" fmla="*/ 879944 w 6123903"/>
                <a:gd name="connsiteY38" fmla="*/ 4154460 h 6114381"/>
                <a:gd name="connsiteX39" fmla="*/ 736119 w 6123903"/>
                <a:gd name="connsiteY39" fmla="*/ 3795858 h 6114381"/>
                <a:gd name="connsiteX40" fmla="*/ 704946 w 6123903"/>
                <a:gd name="connsiteY40" fmla="*/ 3674624 h 6114381"/>
                <a:gd name="connsiteX41" fmla="*/ 0 w 6123903"/>
                <a:gd name="connsiteY41" fmla="*/ 3427700 h 6114381"/>
                <a:gd name="connsiteX42" fmla="*/ 0 w 6123903"/>
                <a:gd name="connsiteY42" fmla="*/ 2691456 h 6114381"/>
                <a:gd name="connsiteX43" fmla="*/ 710874 w 6123903"/>
                <a:gd name="connsiteY43" fmla="*/ 2435971 h 6114381"/>
                <a:gd name="connsiteX44" fmla="*/ 739483 w 6123903"/>
                <a:gd name="connsiteY44" fmla="*/ 2334920 h 6114381"/>
                <a:gd name="connsiteX45" fmla="*/ 906871 w 6123903"/>
                <a:gd name="connsiteY45" fmla="*/ 1934473 h 6114381"/>
                <a:gd name="connsiteX46" fmla="*/ 966845 w 6123903"/>
                <a:gd name="connsiteY46" fmla="*/ 1830886 h 6114381"/>
                <a:gd name="connsiteX47" fmla="*/ 638488 w 6123903"/>
                <a:gd name="connsiteY47" fmla="*/ 1160565 h 6114381"/>
                <a:gd name="connsiteX48" fmla="*/ 1155427 w 6123903"/>
                <a:gd name="connsiteY48" fmla="*/ 636323 h 6114381"/>
                <a:gd name="connsiteX49" fmla="*/ 1849874 w 6123903"/>
                <a:gd name="connsiteY49" fmla="*/ 957643 h 6114381"/>
                <a:gd name="connsiteX50" fmla="*/ 1981186 w 6123903"/>
                <a:gd name="connsiteY50" fmla="*/ 885803 h 6114381"/>
                <a:gd name="connsiteX51" fmla="*/ 2339788 w 6123903"/>
                <a:gd name="connsiteY51" fmla="*/ 741978 h 6114381"/>
                <a:gd name="connsiteX52" fmla="*/ 2435401 w 6123903"/>
                <a:gd name="connsiteY52" fmla="*/ 717393 h 611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123903" h="6114381">
                  <a:moveTo>
                    <a:pt x="3064893" y="1851552"/>
                  </a:moveTo>
                  <a:cubicBezTo>
                    <a:pt x="2391547" y="1851552"/>
                    <a:pt x="1845693" y="2397406"/>
                    <a:pt x="1845693" y="3070752"/>
                  </a:cubicBezTo>
                  <a:cubicBezTo>
                    <a:pt x="1845693" y="3744098"/>
                    <a:pt x="2391547" y="4289952"/>
                    <a:pt x="3064893" y="4289952"/>
                  </a:cubicBezTo>
                  <a:cubicBezTo>
                    <a:pt x="3738239" y="4289952"/>
                    <a:pt x="4284093" y="3744098"/>
                    <a:pt x="4284093" y="3070752"/>
                  </a:cubicBezTo>
                  <a:cubicBezTo>
                    <a:pt x="4284093" y="2397406"/>
                    <a:pt x="3738239" y="1851552"/>
                    <a:pt x="3064893" y="1851552"/>
                  </a:cubicBezTo>
                  <a:close/>
                  <a:moveTo>
                    <a:pt x="2686685" y="0"/>
                  </a:moveTo>
                  <a:lnTo>
                    <a:pt x="3422929" y="0"/>
                  </a:lnTo>
                  <a:lnTo>
                    <a:pt x="3678191" y="710255"/>
                  </a:lnTo>
                  <a:lnTo>
                    <a:pt x="3818556" y="751055"/>
                  </a:lnTo>
                  <a:cubicBezTo>
                    <a:pt x="3960958" y="797289"/>
                    <a:pt x="4097615" y="856271"/>
                    <a:pt x="4227179" y="926655"/>
                  </a:cubicBezTo>
                  <a:lnTo>
                    <a:pt x="4282555" y="960296"/>
                  </a:lnTo>
                  <a:lnTo>
                    <a:pt x="4970765" y="634253"/>
                  </a:lnTo>
                  <a:lnTo>
                    <a:pt x="5488211" y="1157995"/>
                  </a:lnTo>
                  <a:lnTo>
                    <a:pt x="5164247" y="1834816"/>
                  </a:lnTo>
                  <a:lnTo>
                    <a:pt x="5208991" y="1908466"/>
                  </a:lnTo>
                  <a:cubicBezTo>
                    <a:pt x="5279375" y="2038031"/>
                    <a:pt x="5338357" y="2174687"/>
                    <a:pt x="5384591" y="2317090"/>
                  </a:cubicBezTo>
                  <a:lnTo>
                    <a:pt x="5421936" y="2445569"/>
                  </a:lnTo>
                  <a:lnTo>
                    <a:pt x="6123903" y="2691449"/>
                  </a:lnTo>
                  <a:lnTo>
                    <a:pt x="6123903" y="3427693"/>
                  </a:lnTo>
                  <a:lnTo>
                    <a:pt x="5426625" y="3678291"/>
                  </a:lnTo>
                  <a:lnTo>
                    <a:pt x="5390304" y="3806584"/>
                  </a:lnTo>
                  <a:cubicBezTo>
                    <a:pt x="5346264" y="3945892"/>
                    <a:pt x="5290052" y="4079790"/>
                    <a:pt x="5222916" y="4207031"/>
                  </a:cubicBezTo>
                  <a:lnTo>
                    <a:pt x="5171917" y="4295117"/>
                  </a:lnTo>
                  <a:lnTo>
                    <a:pt x="5484219" y="4978630"/>
                  </a:lnTo>
                  <a:lnTo>
                    <a:pt x="4953361" y="5488772"/>
                  </a:lnTo>
                  <a:lnTo>
                    <a:pt x="4307701" y="5168660"/>
                  </a:lnTo>
                  <a:lnTo>
                    <a:pt x="4148601" y="5255702"/>
                  </a:lnTo>
                  <a:cubicBezTo>
                    <a:pt x="4033899" y="5312702"/>
                    <a:pt x="3914073" y="5360936"/>
                    <a:pt x="3789999" y="5399527"/>
                  </a:cubicBezTo>
                  <a:lnTo>
                    <a:pt x="3672243" y="5429805"/>
                  </a:lnTo>
                  <a:lnTo>
                    <a:pt x="3432454" y="6114381"/>
                  </a:lnTo>
                  <a:lnTo>
                    <a:pt x="2696210" y="6114381"/>
                  </a:lnTo>
                  <a:lnTo>
                    <a:pt x="2450436" y="5430525"/>
                  </a:lnTo>
                  <a:lnTo>
                    <a:pt x="2329062" y="5396163"/>
                  </a:lnTo>
                  <a:cubicBezTo>
                    <a:pt x="2189754" y="5352123"/>
                    <a:pt x="2055856" y="5295911"/>
                    <a:pt x="1928614" y="5228775"/>
                  </a:cubicBezTo>
                  <a:lnTo>
                    <a:pt x="1815331" y="5163187"/>
                  </a:lnTo>
                  <a:lnTo>
                    <a:pt x="1167731" y="5490605"/>
                  </a:lnTo>
                  <a:lnTo>
                    <a:pt x="637011" y="4980320"/>
                  </a:lnTo>
                  <a:lnTo>
                    <a:pt x="949593" y="4281769"/>
                  </a:lnTo>
                  <a:lnTo>
                    <a:pt x="879944" y="4154460"/>
                  </a:lnTo>
                  <a:cubicBezTo>
                    <a:pt x="822944" y="4039758"/>
                    <a:pt x="774710" y="3919932"/>
                    <a:pt x="736119" y="3795858"/>
                  </a:cubicBezTo>
                  <a:lnTo>
                    <a:pt x="704946" y="3674624"/>
                  </a:lnTo>
                  <a:lnTo>
                    <a:pt x="0" y="3427700"/>
                  </a:lnTo>
                  <a:lnTo>
                    <a:pt x="0" y="2691456"/>
                  </a:lnTo>
                  <a:lnTo>
                    <a:pt x="710874" y="2435971"/>
                  </a:lnTo>
                  <a:lnTo>
                    <a:pt x="739483" y="2334920"/>
                  </a:lnTo>
                  <a:cubicBezTo>
                    <a:pt x="783523" y="2195614"/>
                    <a:pt x="839735" y="2061715"/>
                    <a:pt x="906871" y="1934473"/>
                  </a:cubicBezTo>
                  <a:lnTo>
                    <a:pt x="966845" y="1830886"/>
                  </a:lnTo>
                  <a:lnTo>
                    <a:pt x="638488" y="1160565"/>
                  </a:lnTo>
                  <a:lnTo>
                    <a:pt x="1155427" y="636323"/>
                  </a:lnTo>
                  <a:lnTo>
                    <a:pt x="1849874" y="957643"/>
                  </a:lnTo>
                  <a:lnTo>
                    <a:pt x="1981186" y="885803"/>
                  </a:lnTo>
                  <a:cubicBezTo>
                    <a:pt x="2095887" y="828803"/>
                    <a:pt x="2215713" y="780570"/>
                    <a:pt x="2339788" y="741978"/>
                  </a:cubicBezTo>
                  <a:lnTo>
                    <a:pt x="2435401" y="717393"/>
                  </a:lnTo>
                  <a:close/>
                </a:path>
              </a:pathLst>
            </a:custGeom>
            <a:solidFill>
              <a:schemeClr val="bg1"/>
            </a:solidFill>
            <a:ln w="12700" cap="flat" cmpd="sng" algn="ctr">
              <a:noFill/>
              <a:prstDash val="solid"/>
              <a:miter lim="800000"/>
            </a:ln>
            <a:effectLst/>
          </p:spPr>
          <p:txBody>
            <a:bodyPr rtlCol="0" anchor="ctr"/>
            <a:lstStyle/>
            <a:p>
              <a:pPr marL="0" marR="0" lvl="0" indent="0" algn="ctr" defTabSz="740645"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black"/>
                </a:solidFill>
                <a:effectLst/>
                <a:uLnTx/>
                <a:uFillTx/>
                <a:latin typeface="Calibri"/>
              </a:endParaRPr>
            </a:p>
          </p:txBody>
        </p:sp>
        <p:sp>
          <p:nvSpPr>
            <p:cNvPr id="85" name="Freeform 88">
              <a:extLst>
                <a:ext uri="{FF2B5EF4-FFF2-40B4-BE49-F238E27FC236}">
                  <a16:creationId xmlns:a16="http://schemas.microsoft.com/office/drawing/2014/main" id="{31A020D4-4043-035A-3715-5F595A5B8721}"/>
                </a:ext>
              </a:extLst>
            </p:cNvPr>
            <p:cNvSpPr/>
            <p:nvPr/>
          </p:nvSpPr>
          <p:spPr>
            <a:xfrm rot="21290135">
              <a:off x="3549433" y="3570599"/>
              <a:ext cx="138007" cy="134872"/>
            </a:xfrm>
            <a:custGeom>
              <a:avLst/>
              <a:gdLst>
                <a:gd name="connsiteX0" fmla="*/ 3064893 w 6123903"/>
                <a:gd name="connsiteY0" fmla="*/ 1851552 h 6114381"/>
                <a:gd name="connsiteX1" fmla="*/ 1845693 w 6123903"/>
                <a:gd name="connsiteY1" fmla="*/ 3070752 h 6114381"/>
                <a:gd name="connsiteX2" fmla="*/ 3064893 w 6123903"/>
                <a:gd name="connsiteY2" fmla="*/ 4289952 h 6114381"/>
                <a:gd name="connsiteX3" fmla="*/ 4284093 w 6123903"/>
                <a:gd name="connsiteY3" fmla="*/ 3070752 h 6114381"/>
                <a:gd name="connsiteX4" fmla="*/ 3064893 w 6123903"/>
                <a:gd name="connsiteY4" fmla="*/ 1851552 h 6114381"/>
                <a:gd name="connsiteX5" fmla="*/ 2686685 w 6123903"/>
                <a:gd name="connsiteY5" fmla="*/ 0 h 6114381"/>
                <a:gd name="connsiteX6" fmla="*/ 3422929 w 6123903"/>
                <a:gd name="connsiteY6" fmla="*/ 0 h 6114381"/>
                <a:gd name="connsiteX7" fmla="*/ 3678191 w 6123903"/>
                <a:gd name="connsiteY7" fmla="*/ 710255 h 6114381"/>
                <a:gd name="connsiteX8" fmla="*/ 3818556 w 6123903"/>
                <a:gd name="connsiteY8" fmla="*/ 751055 h 6114381"/>
                <a:gd name="connsiteX9" fmla="*/ 4227179 w 6123903"/>
                <a:gd name="connsiteY9" fmla="*/ 926655 h 6114381"/>
                <a:gd name="connsiteX10" fmla="*/ 4282555 w 6123903"/>
                <a:gd name="connsiteY10" fmla="*/ 960296 h 6114381"/>
                <a:gd name="connsiteX11" fmla="*/ 4970765 w 6123903"/>
                <a:gd name="connsiteY11" fmla="*/ 634253 h 6114381"/>
                <a:gd name="connsiteX12" fmla="*/ 5488211 w 6123903"/>
                <a:gd name="connsiteY12" fmla="*/ 1157995 h 6114381"/>
                <a:gd name="connsiteX13" fmla="*/ 5164247 w 6123903"/>
                <a:gd name="connsiteY13" fmla="*/ 1834816 h 6114381"/>
                <a:gd name="connsiteX14" fmla="*/ 5208991 w 6123903"/>
                <a:gd name="connsiteY14" fmla="*/ 1908466 h 6114381"/>
                <a:gd name="connsiteX15" fmla="*/ 5384591 w 6123903"/>
                <a:gd name="connsiteY15" fmla="*/ 2317090 h 6114381"/>
                <a:gd name="connsiteX16" fmla="*/ 5421936 w 6123903"/>
                <a:gd name="connsiteY16" fmla="*/ 2445569 h 6114381"/>
                <a:gd name="connsiteX17" fmla="*/ 6123903 w 6123903"/>
                <a:gd name="connsiteY17" fmla="*/ 2691449 h 6114381"/>
                <a:gd name="connsiteX18" fmla="*/ 6123903 w 6123903"/>
                <a:gd name="connsiteY18" fmla="*/ 3427693 h 6114381"/>
                <a:gd name="connsiteX19" fmla="*/ 5426625 w 6123903"/>
                <a:gd name="connsiteY19" fmla="*/ 3678291 h 6114381"/>
                <a:gd name="connsiteX20" fmla="*/ 5390304 w 6123903"/>
                <a:gd name="connsiteY20" fmla="*/ 3806584 h 6114381"/>
                <a:gd name="connsiteX21" fmla="*/ 5222916 w 6123903"/>
                <a:gd name="connsiteY21" fmla="*/ 4207031 h 6114381"/>
                <a:gd name="connsiteX22" fmla="*/ 5171917 w 6123903"/>
                <a:gd name="connsiteY22" fmla="*/ 4295117 h 6114381"/>
                <a:gd name="connsiteX23" fmla="*/ 5484219 w 6123903"/>
                <a:gd name="connsiteY23" fmla="*/ 4978630 h 6114381"/>
                <a:gd name="connsiteX24" fmla="*/ 4953361 w 6123903"/>
                <a:gd name="connsiteY24" fmla="*/ 5488772 h 6114381"/>
                <a:gd name="connsiteX25" fmla="*/ 4307701 w 6123903"/>
                <a:gd name="connsiteY25" fmla="*/ 5168660 h 6114381"/>
                <a:gd name="connsiteX26" fmla="*/ 4148601 w 6123903"/>
                <a:gd name="connsiteY26" fmla="*/ 5255702 h 6114381"/>
                <a:gd name="connsiteX27" fmla="*/ 3789999 w 6123903"/>
                <a:gd name="connsiteY27" fmla="*/ 5399527 h 6114381"/>
                <a:gd name="connsiteX28" fmla="*/ 3672243 w 6123903"/>
                <a:gd name="connsiteY28" fmla="*/ 5429805 h 6114381"/>
                <a:gd name="connsiteX29" fmla="*/ 3432454 w 6123903"/>
                <a:gd name="connsiteY29" fmla="*/ 6114381 h 6114381"/>
                <a:gd name="connsiteX30" fmla="*/ 2696210 w 6123903"/>
                <a:gd name="connsiteY30" fmla="*/ 6114381 h 6114381"/>
                <a:gd name="connsiteX31" fmla="*/ 2450436 w 6123903"/>
                <a:gd name="connsiteY31" fmla="*/ 5430525 h 6114381"/>
                <a:gd name="connsiteX32" fmla="*/ 2329062 w 6123903"/>
                <a:gd name="connsiteY32" fmla="*/ 5396163 h 6114381"/>
                <a:gd name="connsiteX33" fmla="*/ 1928614 w 6123903"/>
                <a:gd name="connsiteY33" fmla="*/ 5228775 h 6114381"/>
                <a:gd name="connsiteX34" fmla="*/ 1815331 w 6123903"/>
                <a:gd name="connsiteY34" fmla="*/ 5163187 h 6114381"/>
                <a:gd name="connsiteX35" fmla="*/ 1167731 w 6123903"/>
                <a:gd name="connsiteY35" fmla="*/ 5490605 h 6114381"/>
                <a:gd name="connsiteX36" fmla="*/ 637011 w 6123903"/>
                <a:gd name="connsiteY36" fmla="*/ 4980320 h 6114381"/>
                <a:gd name="connsiteX37" fmla="*/ 949593 w 6123903"/>
                <a:gd name="connsiteY37" fmla="*/ 4281769 h 6114381"/>
                <a:gd name="connsiteX38" fmla="*/ 879944 w 6123903"/>
                <a:gd name="connsiteY38" fmla="*/ 4154460 h 6114381"/>
                <a:gd name="connsiteX39" fmla="*/ 736119 w 6123903"/>
                <a:gd name="connsiteY39" fmla="*/ 3795858 h 6114381"/>
                <a:gd name="connsiteX40" fmla="*/ 704946 w 6123903"/>
                <a:gd name="connsiteY40" fmla="*/ 3674624 h 6114381"/>
                <a:gd name="connsiteX41" fmla="*/ 0 w 6123903"/>
                <a:gd name="connsiteY41" fmla="*/ 3427700 h 6114381"/>
                <a:gd name="connsiteX42" fmla="*/ 0 w 6123903"/>
                <a:gd name="connsiteY42" fmla="*/ 2691456 h 6114381"/>
                <a:gd name="connsiteX43" fmla="*/ 710874 w 6123903"/>
                <a:gd name="connsiteY43" fmla="*/ 2435971 h 6114381"/>
                <a:gd name="connsiteX44" fmla="*/ 739483 w 6123903"/>
                <a:gd name="connsiteY44" fmla="*/ 2334920 h 6114381"/>
                <a:gd name="connsiteX45" fmla="*/ 906871 w 6123903"/>
                <a:gd name="connsiteY45" fmla="*/ 1934473 h 6114381"/>
                <a:gd name="connsiteX46" fmla="*/ 966845 w 6123903"/>
                <a:gd name="connsiteY46" fmla="*/ 1830886 h 6114381"/>
                <a:gd name="connsiteX47" fmla="*/ 638488 w 6123903"/>
                <a:gd name="connsiteY47" fmla="*/ 1160565 h 6114381"/>
                <a:gd name="connsiteX48" fmla="*/ 1155427 w 6123903"/>
                <a:gd name="connsiteY48" fmla="*/ 636323 h 6114381"/>
                <a:gd name="connsiteX49" fmla="*/ 1849874 w 6123903"/>
                <a:gd name="connsiteY49" fmla="*/ 957643 h 6114381"/>
                <a:gd name="connsiteX50" fmla="*/ 1981186 w 6123903"/>
                <a:gd name="connsiteY50" fmla="*/ 885803 h 6114381"/>
                <a:gd name="connsiteX51" fmla="*/ 2339788 w 6123903"/>
                <a:gd name="connsiteY51" fmla="*/ 741978 h 6114381"/>
                <a:gd name="connsiteX52" fmla="*/ 2435401 w 6123903"/>
                <a:gd name="connsiteY52" fmla="*/ 717393 h 611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123903" h="6114381">
                  <a:moveTo>
                    <a:pt x="3064893" y="1851552"/>
                  </a:moveTo>
                  <a:cubicBezTo>
                    <a:pt x="2391547" y="1851552"/>
                    <a:pt x="1845693" y="2397406"/>
                    <a:pt x="1845693" y="3070752"/>
                  </a:cubicBezTo>
                  <a:cubicBezTo>
                    <a:pt x="1845693" y="3744098"/>
                    <a:pt x="2391547" y="4289952"/>
                    <a:pt x="3064893" y="4289952"/>
                  </a:cubicBezTo>
                  <a:cubicBezTo>
                    <a:pt x="3738239" y="4289952"/>
                    <a:pt x="4284093" y="3744098"/>
                    <a:pt x="4284093" y="3070752"/>
                  </a:cubicBezTo>
                  <a:cubicBezTo>
                    <a:pt x="4284093" y="2397406"/>
                    <a:pt x="3738239" y="1851552"/>
                    <a:pt x="3064893" y="1851552"/>
                  </a:cubicBezTo>
                  <a:close/>
                  <a:moveTo>
                    <a:pt x="2686685" y="0"/>
                  </a:moveTo>
                  <a:lnTo>
                    <a:pt x="3422929" y="0"/>
                  </a:lnTo>
                  <a:lnTo>
                    <a:pt x="3678191" y="710255"/>
                  </a:lnTo>
                  <a:lnTo>
                    <a:pt x="3818556" y="751055"/>
                  </a:lnTo>
                  <a:cubicBezTo>
                    <a:pt x="3960958" y="797289"/>
                    <a:pt x="4097615" y="856271"/>
                    <a:pt x="4227179" y="926655"/>
                  </a:cubicBezTo>
                  <a:lnTo>
                    <a:pt x="4282555" y="960296"/>
                  </a:lnTo>
                  <a:lnTo>
                    <a:pt x="4970765" y="634253"/>
                  </a:lnTo>
                  <a:lnTo>
                    <a:pt x="5488211" y="1157995"/>
                  </a:lnTo>
                  <a:lnTo>
                    <a:pt x="5164247" y="1834816"/>
                  </a:lnTo>
                  <a:lnTo>
                    <a:pt x="5208991" y="1908466"/>
                  </a:lnTo>
                  <a:cubicBezTo>
                    <a:pt x="5279375" y="2038031"/>
                    <a:pt x="5338357" y="2174687"/>
                    <a:pt x="5384591" y="2317090"/>
                  </a:cubicBezTo>
                  <a:lnTo>
                    <a:pt x="5421936" y="2445569"/>
                  </a:lnTo>
                  <a:lnTo>
                    <a:pt x="6123903" y="2691449"/>
                  </a:lnTo>
                  <a:lnTo>
                    <a:pt x="6123903" y="3427693"/>
                  </a:lnTo>
                  <a:lnTo>
                    <a:pt x="5426625" y="3678291"/>
                  </a:lnTo>
                  <a:lnTo>
                    <a:pt x="5390304" y="3806584"/>
                  </a:lnTo>
                  <a:cubicBezTo>
                    <a:pt x="5346264" y="3945892"/>
                    <a:pt x="5290052" y="4079790"/>
                    <a:pt x="5222916" y="4207031"/>
                  </a:cubicBezTo>
                  <a:lnTo>
                    <a:pt x="5171917" y="4295117"/>
                  </a:lnTo>
                  <a:lnTo>
                    <a:pt x="5484219" y="4978630"/>
                  </a:lnTo>
                  <a:lnTo>
                    <a:pt x="4953361" y="5488772"/>
                  </a:lnTo>
                  <a:lnTo>
                    <a:pt x="4307701" y="5168660"/>
                  </a:lnTo>
                  <a:lnTo>
                    <a:pt x="4148601" y="5255702"/>
                  </a:lnTo>
                  <a:cubicBezTo>
                    <a:pt x="4033899" y="5312702"/>
                    <a:pt x="3914073" y="5360936"/>
                    <a:pt x="3789999" y="5399527"/>
                  </a:cubicBezTo>
                  <a:lnTo>
                    <a:pt x="3672243" y="5429805"/>
                  </a:lnTo>
                  <a:lnTo>
                    <a:pt x="3432454" y="6114381"/>
                  </a:lnTo>
                  <a:lnTo>
                    <a:pt x="2696210" y="6114381"/>
                  </a:lnTo>
                  <a:lnTo>
                    <a:pt x="2450436" y="5430525"/>
                  </a:lnTo>
                  <a:lnTo>
                    <a:pt x="2329062" y="5396163"/>
                  </a:lnTo>
                  <a:cubicBezTo>
                    <a:pt x="2189754" y="5352123"/>
                    <a:pt x="2055856" y="5295911"/>
                    <a:pt x="1928614" y="5228775"/>
                  </a:cubicBezTo>
                  <a:lnTo>
                    <a:pt x="1815331" y="5163187"/>
                  </a:lnTo>
                  <a:lnTo>
                    <a:pt x="1167731" y="5490605"/>
                  </a:lnTo>
                  <a:lnTo>
                    <a:pt x="637011" y="4980320"/>
                  </a:lnTo>
                  <a:lnTo>
                    <a:pt x="949593" y="4281769"/>
                  </a:lnTo>
                  <a:lnTo>
                    <a:pt x="879944" y="4154460"/>
                  </a:lnTo>
                  <a:cubicBezTo>
                    <a:pt x="822944" y="4039758"/>
                    <a:pt x="774710" y="3919932"/>
                    <a:pt x="736119" y="3795858"/>
                  </a:cubicBezTo>
                  <a:lnTo>
                    <a:pt x="704946" y="3674624"/>
                  </a:lnTo>
                  <a:lnTo>
                    <a:pt x="0" y="3427700"/>
                  </a:lnTo>
                  <a:lnTo>
                    <a:pt x="0" y="2691456"/>
                  </a:lnTo>
                  <a:lnTo>
                    <a:pt x="710874" y="2435971"/>
                  </a:lnTo>
                  <a:lnTo>
                    <a:pt x="739483" y="2334920"/>
                  </a:lnTo>
                  <a:cubicBezTo>
                    <a:pt x="783523" y="2195614"/>
                    <a:pt x="839735" y="2061715"/>
                    <a:pt x="906871" y="1934473"/>
                  </a:cubicBezTo>
                  <a:lnTo>
                    <a:pt x="966845" y="1830886"/>
                  </a:lnTo>
                  <a:lnTo>
                    <a:pt x="638488" y="1160565"/>
                  </a:lnTo>
                  <a:lnTo>
                    <a:pt x="1155427" y="636323"/>
                  </a:lnTo>
                  <a:lnTo>
                    <a:pt x="1849874" y="957643"/>
                  </a:lnTo>
                  <a:lnTo>
                    <a:pt x="1981186" y="885803"/>
                  </a:lnTo>
                  <a:cubicBezTo>
                    <a:pt x="2095887" y="828803"/>
                    <a:pt x="2215713" y="780570"/>
                    <a:pt x="2339788" y="741978"/>
                  </a:cubicBezTo>
                  <a:lnTo>
                    <a:pt x="2435401" y="717393"/>
                  </a:lnTo>
                  <a:close/>
                </a:path>
              </a:pathLst>
            </a:custGeom>
            <a:solidFill>
              <a:schemeClr val="bg1"/>
            </a:solidFill>
            <a:ln w="12700" cap="flat" cmpd="sng" algn="ctr">
              <a:noFill/>
              <a:prstDash val="solid"/>
              <a:miter lim="800000"/>
            </a:ln>
            <a:effectLst/>
          </p:spPr>
          <p:txBody>
            <a:bodyPr rtlCol="0" anchor="ctr"/>
            <a:lstStyle/>
            <a:p>
              <a:pPr marL="0" marR="0" lvl="0" indent="0" algn="ctr" defTabSz="740645"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black"/>
                </a:solidFill>
                <a:effectLst/>
                <a:uLnTx/>
                <a:uFillTx/>
                <a:latin typeface="Calibri"/>
              </a:endParaRPr>
            </a:p>
          </p:txBody>
        </p:sp>
      </p:grpSp>
      <p:grpSp>
        <p:nvGrpSpPr>
          <p:cNvPr id="86" name="Group 85">
            <a:extLst>
              <a:ext uri="{FF2B5EF4-FFF2-40B4-BE49-F238E27FC236}">
                <a16:creationId xmlns:a16="http://schemas.microsoft.com/office/drawing/2014/main" id="{55CEF9C7-7591-6354-1770-E3A2B974FB2D}"/>
              </a:ext>
            </a:extLst>
          </p:cNvPr>
          <p:cNvGrpSpPr>
            <a:grpSpLocks noChangeAspect="1"/>
          </p:cNvGrpSpPr>
          <p:nvPr/>
        </p:nvGrpSpPr>
        <p:grpSpPr>
          <a:xfrm>
            <a:off x="9831967" y="2982700"/>
            <a:ext cx="302679" cy="374747"/>
            <a:chOff x="3336975" y="4181435"/>
            <a:chExt cx="302678" cy="374747"/>
          </a:xfrm>
        </p:grpSpPr>
        <p:grpSp>
          <p:nvGrpSpPr>
            <p:cNvPr id="87" name="Group 86">
              <a:extLst>
                <a:ext uri="{FF2B5EF4-FFF2-40B4-BE49-F238E27FC236}">
                  <a16:creationId xmlns:a16="http://schemas.microsoft.com/office/drawing/2014/main" id="{6E0ADF82-C144-2952-1FB0-47172BF0B21F}"/>
                </a:ext>
              </a:extLst>
            </p:cNvPr>
            <p:cNvGrpSpPr/>
            <p:nvPr/>
          </p:nvGrpSpPr>
          <p:grpSpPr>
            <a:xfrm>
              <a:off x="3336975" y="4181435"/>
              <a:ext cx="302678" cy="374747"/>
              <a:chOff x="6003926" y="2660650"/>
              <a:chExt cx="171450" cy="173038"/>
            </a:xfrm>
            <a:solidFill>
              <a:schemeClr val="bg1"/>
            </a:solidFill>
          </p:grpSpPr>
          <p:sp>
            <p:nvSpPr>
              <p:cNvPr id="93" name="Freeform 304">
                <a:extLst>
                  <a:ext uri="{FF2B5EF4-FFF2-40B4-BE49-F238E27FC236}">
                    <a16:creationId xmlns:a16="http://schemas.microsoft.com/office/drawing/2014/main" id="{C6B9151B-CD52-A0FA-C389-37C7B4B688B6}"/>
                  </a:ext>
                </a:extLst>
              </p:cNvPr>
              <p:cNvSpPr>
                <a:spLocks noEditPoints="1"/>
              </p:cNvSpPr>
              <p:nvPr/>
            </p:nvSpPr>
            <p:spPr bwMode="auto">
              <a:xfrm>
                <a:off x="6003926" y="2776538"/>
                <a:ext cx="171450" cy="57150"/>
              </a:xfrm>
              <a:custGeom>
                <a:avLst/>
                <a:gdLst>
                  <a:gd name="T0" fmla="*/ 88 w 96"/>
                  <a:gd name="T1" fmla="*/ 0 h 32"/>
                  <a:gd name="T2" fmla="*/ 8 w 96"/>
                  <a:gd name="T3" fmla="*/ 0 h 32"/>
                  <a:gd name="T4" fmla="*/ 0 w 96"/>
                  <a:gd name="T5" fmla="*/ 8 h 32"/>
                  <a:gd name="T6" fmla="*/ 0 w 96"/>
                  <a:gd name="T7" fmla="*/ 30 h 32"/>
                  <a:gd name="T8" fmla="*/ 2 w 96"/>
                  <a:gd name="T9" fmla="*/ 32 h 32"/>
                  <a:gd name="T10" fmla="*/ 94 w 96"/>
                  <a:gd name="T11" fmla="*/ 32 h 32"/>
                  <a:gd name="T12" fmla="*/ 96 w 96"/>
                  <a:gd name="T13" fmla="*/ 30 h 32"/>
                  <a:gd name="T14" fmla="*/ 96 w 96"/>
                  <a:gd name="T15" fmla="*/ 8 h 32"/>
                  <a:gd name="T16" fmla="*/ 88 w 96"/>
                  <a:gd name="T17" fmla="*/ 0 h 32"/>
                  <a:gd name="T18" fmla="*/ 22 w 96"/>
                  <a:gd name="T19" fmla="*/ 20 h 32"/>
                  <a:gd name="T20" fmla="*/ 10 w 96"/>
                  <a:gd name="T21" fmla="*/ 20 h 32"/>
                  <a:gd name="T22" fmla="*/ 8 w 96"/>
                  <a:gd name="T23" fmla="*/ 18 h 32"/>
                  <a:gd name="T24" fmla="*/ 10 w 96"/>
                  <a:gd name="T25" fmla="*/ 16 h 32"/>
                  <a:gd name="T26" fmla="*/ 22 w 96"/>
                  <a:gd name="T27" fmla="*/ 16 h 32"/>
                  <a:gd name="T28" fmla="*/ 24 w 96"/>
                  <a:gd name="T29" fmla="*/ 18 h 32"/>
                  <a:gd name="T30" fmla="*/ 22 w 96"/>
                  <a:gd name="T31" fmla="*/ 20 h 32"/>
                  <a:gd name="T32" fmla="*/ 34 w 96"/>
                  <a:gd name="T33" fmla="*/ 12 h 32"/>
                  <a:gd name="T34" fmla="*/ 10 w 96"/>
                  <a:gd name="T35" fmla="*/ 12 h 32"/>
                  <a:gd name="T36" fmla="*/ 8 w 96"/>
                  <a:gd name="T37" fmla="*/ 10 h 32"/>
                  <a:gd name="T38" fmla="*/ 10 w 96"/>
                  <a:gd name="T39" fmla="*/ 8 h 32"/>
                  <a:gd name="T40" fmla="*/ 34 w 96"/>
                  <a:gd name="T41" fmla="*/ 8 h 32"/>
                  <a:gd name="T42" fmla="*/ 36 w 96"/>
                  <a:gd name="T43" fmla="*/ 10 h 32"/>
                  <a:gd name="T44" fmla="*/ 34 w 96"/>
                  <a:gd name="T45" fmla="*/ 12 h 32"/>
                  <a:gd name="T46" fmla="*/ 88 w 96"/>
                  <a:gd name="T47" fmla="*/ 20 h 32"/>
                  <a:gd name="T48" fmla="*/ 48 w 96"/>
                  <a:gd name="T49" fmla="*/ 20 h 32"/>
                  <a:gd name="T50" fmla="*/ 48 w 96"/>
                  <a:gd name="T51" fmla="*/ 8 h 32"/>
                  <a:gd name="T52" fmla="*/ 88 w 96"/>
                  <a:gd name="T53" fmla="*/ 8 h 32"/>
                  <a:gd name="T54" fmla="*/ 88 w 96"/>
                  <a:gd name="T55"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32">
                    <a:moveTo>
                      <a:pt x="88" y="0"/>
                    </a:moveTo>
                    <a:cubicBezTo>
                      <a:pt x="8" y="0"/>
                      <a:pt x="8" y="0"/>
                      <a:pt x="8" y="0"/>
                    </a:cubicBezTo>
                    <a:cubicBezTo>
                      <a:pt x="4" y="0"/>
                      <a:pt x="0" y="4"/>
                      <a:pt x="0" y="8"/>
                    </a:cubicBezTo>
                    <a:cubicBezTo>
                      <a:pt x="0" y="30"/>
                      <a:pt x="0" y="30"/>
                      <a:pt x="0" y="30"/>
                    </a:cubicBezTo>
                    <a:cubicBezTo>
                      <a:pt x="0" y="31"/>
                      <a:pt x="1" y="32"/>
                      <a:pt x="2" y="32"/>
                    </a:cubicBezTo>
                    <a:cubicBezTo>
                      <a:pt x="94" y="32"/>
                      <a:pt x="94" y="32"/>
                      <a:pt x="94" y="32"/>
                    </a:cubicBezTo>
                    <a:cubicBezTo>
                      <a:pt x="95" y="32"/>
                      <a:pt x="96" y="31"/>
                      <a:pt x="96" y="30"/>
                    </a:cubicBezTo>
                    <a:cubicBezTo>
                      <a:pt x="96" y="8"/>
                      <a:pt x="96" y="8"/>
                      <a:pt x="96" y="8"/>
                    </a:cubicBezTo>
                    <a:cubicBezTo>
                      <a:pt x="96" y="4"/>
                      <a:pt x="93" y="0"/>
                      <a:pt x="88" y="0"/>
                    </a:cubicBezTo>
                    <a:close/>
                    <a:moveTo>
                      <a:pt x="22" y="20"/>
                    </a:moveTo>
                    <a:cubicBezTo>
                      <a:pt x="10" y="20"/>
                      <a:pt x="10" y="20"/>
                      <a:pt x="10" y="20"/>
                    </a:cubicBezTo>
                    <a:cubicBezTo>
                      <a:pt x="9" y="20"/>
                      <a:pt x="8" y="19"/>
                      <a:pt x="8" y="18"/>
                    </a:cubicBezTo>
                    <a:cubicBezTo>
                      <a:pt x="8" y="17"/>
                      <a:pt x="9" y="16"/>
                      <a:pt x="10" y="16"/>
                    </a:cubicBezTo>
                    <a:cubicBezTo>
                      <a:pt x="22" y="16"/>
                      <a:pt x="22" y="16"/>
                      <a:pt x="22" y="16"/>
                    </a:cubicBezTo>
                    <a:cubicBezTo>
                      <a:pt x="23" y="16"/>
                      <a:pt x="24" y="17"/>
                      <a:pt x="24" y="18"/>
                    </a:cubicBezTo>
                    <a:cubicBezTo>
                      <a:pt x="24" y="19"/>
                      <a:pt x="23" y="20"/>
                      <a:pt x="22" y="20"/>
                    </a:cubicBezTo>
                    <a:close/>
                    <a:moveTo>
                      <a:pt x="34" y="12"/>
                    </a:moveTo>
                    <a:cubicBezTo>
                      <a:pt x="10" y="12"/>
                      <a:pt x="10" y="12"/>
                      <a:pt x="10" y="12"/>
                    </a:cubicBezTo>
                    <a:cubicBezTo>
                      <a:pt x="9" y="12"/>
                      <a:pt x="8" y="11"/>
                      <a:pt x="8" y="10"/>
                    </a:cubicBezTo>
                    <a:cubicBezTo>
                      <a:pt x="8" y="9"/>
                      <a:pt x="9" y="8"/>
                      <a:pt x="10" y="8"/>
                    </a:cubicBezTo>
                    <a:cubicBezTo>
                      <a:pt x="34" y="8"/>
                      <a:pt x="34" y="8"/>
                      <a:pt x="34" y="8"/>
                    </a:cubicBezTo>
                    <a:cubicBezTo>
                      <a:pt x="35" y="8"/>
                      <a:pt x="36" y="9"/>
                      <a:pt x="36" y="10"/>
                    </a:cubicBezTo>
                    <a:cubicBezTo>
                      <a:pt x="36" y="11"/>
                      <a:pt x="35" y="12"/>
                      <a:pt x="34" y="12"/>
                    </a:cubicBezTo>
                    <a:close/>
                    <a:moveTo>
                      <a:pt x="88" y="20"/>
                    </a:moveTo>
                    <a:cubicBezTo>
                      <a:pt x="48" y="20"/>
                      <a:pt x="48" y="20"/>
                      <a:pt x="48" y="20"/>
                    </a:cubicBezTo>
                    <a:cubicBezTo>
                      <a:pt x="48" y="8"/>
                      <a:pt x="48" y="8"/>
                      <a:pt x="48" y="8"/>
                    </a:cubicBezTo>
                    <a:cubicBezTo>
                      <a:pt x="88" y="8"/>
                      <a:pt x="88" y="8"/>
                      <a:pt x="88" y="8"/>
                    </a:cubicBezTo>
                    <a:lnTo>
                      <a:pt x="8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Freeform 305">
                <a:extLst>
                  <a:ext uri="{FF2B5EF4-FFF2-40B4-BE49-F238E27FC236}">
                    <a16:creationId xmlns:a16="http://schemas.microsoft.com/office/drawing/2014/main" id="{51DE67EF-0158-B927-703F-071E6FD2BD8D}"/>
                  </a:ext>
                </a:extLst>
              </p:cNvPr>
              <p:cNvSpPr>
                <a:spLocks noEditPoints="1"/>
              </p:cNvSpPr>
              <p:nvPr/>
            </p:nvSpPr>
            <p:spPr bwMode="auto">
              <a:xfrm>
                <a:off x="6010276" y="2660650"/>
                <a:ext cx="158750" cy="107950"/>
              </a:xfrm>
              <a:custGeom>
                <a:avLst/>
                <a:gdLst>
                  <a:gd name="T0" fmla="*/ 9 w 88"/>
                  <a:gd name="T1" fmla="*/ 60 h 60"/>
                  <a:gd name="T2" fmla="*/ 79 w 88"/>
                  <a:gd name="T3" fmla="*/ 60 h 60"/>
                  <a:gd name="T4" fmla="*/ 88 w 88"/>
                  <a:gd name="T5" fmla="*/ 50 h 60"/>
                  <a:gd name="T6" fmla="*/ 88 w 88"/>
                  <a:gd name="T7" fmla="*/ 10 h 60"/>
                  <a:gd name="T8" fmla="*/ 79 w 88"/>
                  <a:gd name="T9" fmla="*/ 0 h 60"/>
                  <a:gd name="T10" fmla="*/ 9 w 88"/>
                  <a:gd name="T11" fmla="*/ 0 h 60"/>
                  <a:gd name="T12" fmla="*/ 0 w 88"/>
                  <a:gd name="T13" fmla="*/ 10 h 60"/>
                  <a:gd name="T14" fmla="*/ 0 w 88"/>
                  <a:gd name="T15" fmla="*/ 50 h 60"/>
                  <a:gd name="T16" fmla="*/ 9 w 88"/>
                  <a:gd name="T17" fmla="*/ 60 h 60"/>
                  <a:gd name="T18" fmla="*/ 8 w 88"/>
                  <a:gd name="T19" fmla="*/ 8 h 60"/>
                  <a:gd name="T20" fmla="*/ 80 w 88"/>
                  <a:gd name="T21" fmla="*/ 8 h 60"/>
                  <a:gd name="T22" fmla="*/ 80 w 88"/>
                  <a:gd name="T23" fmla="*/ 52 h 60"/>
                  <a:gd name="T24" fmla="*/ 8 w 88"/>
                  <a:gd name="T25" fmla="*/ 52 h 60"/>
                  <a:gd name="T26" fmla="*/ 8 w 88"/>
                  <a:gd name="T27"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60">
                    <a:moveTo>
                      <a:pt x="9" y="60"/>
                    </a:moveTo>
                    <a:cubicBezTo>
                      <a:pt x="79" y="60"/>
                      <a:pt x="79" y="60"/>
                      <a:pt x="79" y="60"/>
                    </a:cubicBezTo>
                    <a:cubicBezTo>
                      <a:pt x="84" y="60"/>
                      <a:pt x="88" y="56"/>
                      <a:pt x="88" y="50"/>
                    </a:cubicBezTo>
                    <a:cubicBezTo>
                      <a:pt x="88" y="10"/>
                      <a:pt x="88" y="10"/>
                      <a:pt x="88" y="10"/>
                    </a:cubicBezTo>
                    <a:cubicBezTo>
                      <a:pt x="88" y="5"/>
                      <a:pt x="84" y="0"/>
                      <a:pt x="79" y="0"/>
                    </a:cubicBezTo>
                    <a:cubicBezTo>
                      <a:pt x="9" y="0"/>
                      <a:pt x="9" y="0"/>
                      <a:pt x="9" y="0"/>
                    </a:cubicBezTo>
                    <a:cubicBezTo>
                      <a:pt x="4" y="0"/>
                      <a:pt x="0" y="5"/>
                      <a:pt x="0" y="10"/>
                    </a:cubicBezTo>
                    <a:cubicBezTo>
                      <a:pt x="0" y="50"/>
                      <a:pt x="0" y="50"/>
                      <a:pt x="0" y="50"/>
                    </a:cubicBezTo>
                    <a:cubicBezTo>
                      <a:pt x="0" y="56"/>
                      <a:pt x="4" y="60"/>
                      <a:pt x="9" y="60"/>
                    </a:cubicBezTo>
                    <a:close/>
                    <a:moveTo>
                      <a:pt x="8" y="8"/>
                    </a:moveTo>
                    <a:cubicBezTo>
                      <a:pt x="80" y="8"/>
                      <a:pt x="80" y="8"/>
                      <a:pt x="80" y="8"/>
                    </a:cubicBezTo>
                    <a:cubicBezTo>
                      <a:pt x="80" y="52"/>
                      <a:pt x="80" y="52"/>
                      <a:pt x="80" y="52"/>
                    </a:cubicBezTo>
                    <a:cubicBezTo>
                      <a:pt x="8" y="52"/>
                      <a:pt x="8" y="52"/>
                      <a:pt x="8" y="52"/>
                    </a:cubicBez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88" name="Group 87">
              <a:extLst>
                <a:ext uri="{FF2B5EF4-FFF2-40B4-BE49-F238E27FC236}">
                  <a16:creationId xmlns:a16="http://schemas.microsoft.com/office/drawing/2014/main" id="{2B0AC14A-6097-2F3F-4B4B-ED1FBBD5FAAE}"/>
                </a:ext>
              </a:extLst>
            </p:cNvPr>
            <p:cNvGrpSpPr/>
            <p:nvPr/>
          </p:nvGrpSpPr>
          <p:grpSpPr>
            <a:xfrm>
              <a:off x="3423467" y="4242999"/>
              <a:ext cx="129694" cy="130926"/>
              <a:chOff x="6659563" y="2591937"/>
              <a:chExt cx="150812" cy="169862"/>
            </a:xfrm>
            <a:solidFill>
              <a:schemeClr val="bg1"/>
            </a:solidFill>
          </p:grpSpPr>
          <p:sp>
            <p:nvSpPr>
              <p:cNvPr id="89" name="Freeform 626">
                <a:extLst>
                  <a:ext uri="{FF2B5EF4-FFF2-40B4-BE49-F238E27FC236}">
                    <a16:creationId xmlns:a16="http://schemas.microsoft.com/office/drawing/2014/main" id="{8895415D-4A7E-5471-A768-586423B6709A}"/>
                  </a:ext>
                </a:extLst>
              </p:cNvPr>
              <p:cNvSpPr>
                <a:spLocks/>
              </p:cNvSpPr>
              <p:nvPr/>
            </p:nvSpPr>
            <p:spPr bwMode="auto">
              <a:xfrm>
                <a:off x="6659563" y="2676074"/>
                <a:ext cx="71437" cy="85725"/>
              </a:xfrm>
              <a:custGeom>
                <a:avLst/>
                <a:gdLst>
                  <a:gd name="T0" fmla="*/ 0 w 40"/>
                  <a:gd name="T1" fmla="*/ 15 h 48"/>
                  <a:gd name="T2" fmla="*/ 0 w 40"/>
                  <a:gd name="T3" fmla="*/ 16 h 48"/>
                  <a:gd name="T4" fmla="*/ 40 w 40"/>
                  <a:gd name="T5" fmla="*/ 48 h 48"/>
                  <a:gd name="T6" fmla="*/ 40 w 40"/>
                  <a:gd name="T7" fmla="*/ 0 h 48"/>
                  <a:gd name="T8" fmla="*/ 0 w 40"/>
                  <a:gd name="T9" fmla="*/ 0 h 48"/>
                  <a:gd name="T10" fmla="*/ 0 w 40"/>
                  <a:gd name="T11" fmla="*/ 15 h 48"/>
                </a:gdLst>
                <a:ahLst/>
                <a:cxnLst>
                  <a:cxn ang="0">
                    <a:pos x="T0" y="T1"/>
                  </a:cxn>
                  <a:cxn ang="0">
                    <a:pos x="T2" y="T3"/>
                  </a:cxn>
                  <a:cxn ang="0">
                    <a:pos x="T4" y="T5"/>
                  </a:cxn>
                  <a:cxn ang="0">
                    <a:pos x="T6" y="T7"/>
                  </a:cxn>
                  <a:cxn ang="0">
                    <a:pos x="T8" y="T9"/>
                  </a:cxn>
                  <a:cxn ang="0">
                    <a:pos x="T10" y="T11"/>
                  </a:cxn>
                </a:cxnLst>
                <a:rect l="0" t="0" r="r" b="b"/>
                <a:pathLst>
                  <a:path w="40" h="48">
                    <a:moveTo>
                      <a:pt x="0" y="15"/>
                    </a:moveTo>
                    <a:cubicBezTo>
                      <a:pt x="0" y="16"/>
                      <a:pt x="0" y="16"/>
                      <a:pt x="0" y="16"/>
                    </a:cubicBezTo>
                    <a:cubicBezTo>
                      <a:pt x="0" y="17"/>
                      <a:pt x="7" y="38"/>
                      <a:pt x="40" y="48"/>
                    </a:cubicBezTo>
                    <a:cubicBezTo>
                      <a:pt x="40" y="0"/>
                      <a:pt x="40" y="0"/>
                      <a:pt x="40" y="0"/>
                    </a:cubicBezTo>
                    <a:cubicBezTo>
                      <a:pt x="0" y="0"/>
                      <a:pt x="0" y="0"/>
                      <a:pt x="0" y="0"/>
                    </a:cubicBez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Freeform 627">
                <a:extLst>
                  <a:ext uri="{FF2B5EF4-FFF2-40B4-BE49-F238E27FC236}">
                    <a16:creationId xmlns:a16="http://schemas.microsoft.com/office/drawing/2014/main" id="{283E3E8C-2CFB-461C-251A-2C9C693D353E}"/>
                  </a:ext>
                </a:extLst>
              </p:cNvPr>
              <p:cNvSpPr>
                <a:spLocks/>
              </p:cNvSpPr>
              <p:nvPr/>
            </p:nvSpPr>
            <p:spPr bwMode="auto">
              <a:xfrm>
                <a:off x="6737350" y="2591937"/>
                <a:ext cx="73025" cy="76200"/>
              </a:xfrm>
              <a:custGeom>
                <a:avLst/>
                <a:gdLst>
                  <a:gd name="T0" fmla="*/ 39 w 40"/>
                  <a:gd name="T1" fmla="*/ 1 h 43"/>
                  <a:gd name="T2" fmla="*/ 37 w 40"/>
                  <a:gd name="T3" fmla="*/ 1 h 43"/>
                  <a:gd name="T4" fmla="*/ 18 w 40"/>
                  <a:gd name="T5" fmla="*/ 9 h 43"/>
                  <a:gd name="T6" fmla="*/ 0 w 40"/>
                  <a:gd name="T7" fmla="*/ 0 h 43"/>
                  <a:gd name="T8" fmla="*/ 0 w 40"/>
                  <a:gd name="T9" fmla="*/ 43 h 43"/>
                  <a:gd name="T10" fmla="*/ 40 w 40"/>
                  <a:gd name="T11" fmla="*/ 43 h 43"/>
                  <a:gd name="T12" fmla="*/ 40 w 40"/>
                  <a:gd name="T13" fmla="*/ 3 h 43"/>
                  <a:gd name="T14" fmla="*/ 39 w 40"/>
                  <a:gd name="T15" fmla="*/ 1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3">
                    <a:moveTo>
                      <a:pt x="39" y="1"/>
                    </a:moveTo>
                    <a:cubicBezTo>
                      <a:pt x="38" y="1"/>
                      <a:pt x="38" y="1"/>
                      <a:pt x="37" y="1"/>
                    </a:cubicBezTo>
                    <a:cubicBezTo>
                      <a:pt x="30" y="6"/>
                      <a:pt x="24" y="9"/>
                      <a:pt x="18" y="9"/>
                    </a:cubicBezTo>
                    <a:cubicBezTo>
                      <a:pt x="11" y="9"/>
                      <a:pt x="5" y="6"/>
                      <a:pt x="0" y="0"/>
                    </a:cubicBezTo>
                    <a:cubicBezTo>
                      <a:pt x="0" y="43"/>
                      <a:pt x="0" y="43"/>
                      <a:pt x="0" y="43"/>
                    </a:cubicBezTo>
                    <a:cubicBezTo>
                      <a:pt x="40" y="43"/>
                      <a:pt x="40" y="43"/>
                      <a:pt x="40" y="43"/>
                    </a:cubicBezTo>
                    <a:cubicBezTo>
                      <a:pt x="40" y="3"/>
                      <a:pt x="40" y="3"/>
                      <a:pt x="40" y="3"/>
                    </a:cubicBezTo>
                    <a:cubicBezTo>
                      <a:pt x="40" y="2"/>
                      <a:pt x="40" y="2"/>
                      <a:pt x="3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Freeform 628">
                <a:extLst>
                  <a:ext uri="{FF2B5EF4-FFF2-40B4-BE49-F238E27FC236}">
                    <a16:creationId xmlns:a16="http://schemas.microsoft.com/office/drawing/2014/main" id="{9585C3B9-4A4B-8FE4-F37B-62729D71618A}"/>
                  </a:ext>
                </a:extLst>
              </p:cNvPr>
              <p:cNvSpPr>
                <a:spLocks/>
              </p:cNvSpPr>
              <p:nvPr/>
            </p:nvSpPr>
            <p:spPr bwMode="auto">
              <a:xfrm>
                <a:off x="6659563" y="2591937"/>
                <a:ext cx="71437" cy="76200"/>
              </a:xfrm>
              <a:custGeom>
                <a:avLst/>
                <a:gdLst>
                  <a:gd name="T0" fmla="*/ 22 w 40"/>
                  <a:gd name="T1" fmla="*/ 9 h 43"/>
                  <a:gd name="T2" fmla="*/ 3 w 40"/>
                  <a:gd name="T3" fmla="*/ 1 h 43"/>
                  <a:gd name="T4" fmla="*/ 1 w 40"/>
                  <a:gd name="T5" fmla="*/ 1 h 43"/>
                  <a:gd name="T6" fmla="*/ 0 w 40"/>
                  <a:gd name="T7" fmla="*/ 3 h 43"/>
                  <a:gd name="T8" fmla="*/ 0 w 40"/>
                  <a:gd name="T9" fmla="*/ 43 h 43"/>
                  <a:gd name="T10" fmla="*/ 40 w 40"/>
                  <a:gd name="T11" fmla="*/ 43 h 43"/>
                  <a:gd name="T12" fmla="*/ 40 w 40"/>
                  <a:gd name="T13" fmla="*/ 0 h 43"/>
                  <a:gd name="T14" fmla="*/ 22 w 40"/>
                  <a:gd name="T15" fmla="*/ 9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3">
                    <a:moveTo>
                      <a:pt x="22" y="9"/>
                    </a:moveTo>
                    <a:cubicBezTo>
                      <a:pt x="16" y="9"/>
                      <a:pt x="10" y="6"/>
                      <a:pt x="3" y="1"/>
                    </a:cubicBezTo>
                    <a:cubicBezTo>
                      <a:pt x="3" y="1"/>
                      <a:pt x="2" y="1"/>
                      <a:pt x="1" y="1"/>
                    </a:cubicBezTo>
                    <a:cubicBezTo>
                      <a:pt x="1" y="2"/>
                      <a:pt x="0" y="2"/>
                      <a:pt x="0" y="3"/>
                    </a:cubicBezTo>
                    <a:cubicBezTo>
                      <a:pt x="0" y="43"/>
                      <a:pt x="0" y="43"/>
                      <a:pt x="0" y="43"/>
                    </a:cubicBezTo>
                    <a:cubicBezTo>
                      <a:pt x="40" y="43"/>
                      <a:pt x="40" y="43"/>
                      <a:pt x="40" y="43"/>
                    </a:cubicBezTo>
                    <a:cubicBezTo>
                      <a:pt x="40" y="0"/>
                      <a:pt x="40" y="0"/>
                      <a:pt x="40" y="0"/>
                    </a:cubicBezTo>
                    <a:cubicBezTo>
                      <a:pt x="36" y="6"/>
                      <a:pt x="29" y="9"/>
                      <a:pt x="2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Freeform 629">
                <a:extLst>
                  <a:ext uri="{FF2B5EF4-FFF2-40B4-BE49-F238E27FC236}">
                    <a16:creationId xmlns:a16="http://schemas.microsoft.com/office/drawing/2014/main" id="{1AF1D18D-B2C6-CE8C-3E34-9FA6EE20429D}"/>
                  </a:ext>
                </a:extLst>
              </p:cNvPr>
              <p:cNvSpPr>
                <a:spLocks/>
              </p:cNvSpPr>
              <p:nvPr/>
            </p:nvSpPr>
            <p:spPr bwMode="auto">
              <a:xfrm>
                <a:off x="6737350" y="2676074"/>
                <a:ext cx="73025" cy="85725"/>
              </a:xfrm>
              <a:custGeom>
                <a:avLst/>
                <a:gdLst>
                  <a:gd name="T0" fmla="*/ 0 w 40"/>
                  <a:gd name="T1" fmla="*/ 48 h 48"/>
                  <a:gd name="T2" fmla="*/ 40 w 40"/>
                  <a:gd name="T3" fmla="*/ 16 h 48"/>
                  <a:gd name="T4" fmla="*/ 40 w 40"/>
                  <a:gd name="T5" fmla="*/ 15 h 48"/>
                  <a:gd name="T6" fmla="*/ 40 w 40"/>
                  <a:gd name="T7" fmla="*/ 0 h 48"/>
                  <a:gd name="T8" fmla="*/ 0 w 40"/>
                  <a:gd name="T9" fmla="*/ 0 h 48"/>
                  <a:gd name="T10" fmla="*/ 0 w 40"/>
                  <a:gd name="T11" fmla="*/ 48 h 48"/>
                </a:gdLst>
                <a:ahLst/>
                <a:cxnLst>
                  <a:cxn ang="0">
                    <a:pos x="T0" y="T1"/>
                  </a:cxn>
                  <a:cxn ang="0">
                    <a:pos x="T2" y="T3"/>
                  </a:cxn>
                  <a:cxn ang="0">
                    <a:pos x="T4" y="T5"/>
                  </a:cxn>
                  <a:cxn ang="0">
                    <a:pos x="T6" y="T7"/>
                  </a:cxn>
                  <a:cxn ang="0">
                    <a:pos x="T8" y="T9"/>
                  </a:cxn>
                  <a:cxn ang="0">
                    <a:pos x="T10" y="T11"/>
                  </a:cxn>
                </a:cxnLst>
                <a:rect l="0" t="0" r="r" b="b"/>
                <a:pathLst>
                  <a:path w="40" h="48">
                    <a:moveTo>
                      <a:pt x="0" y="48"/>
                    </a:moveTo>
                    <a:cubicBezTo>
                      <a:pt x="34" y="38"/>
                      <a:pt x="40" y="17"/>
                      <a:pt x="40" y="16"/>
                    </a:cubicBezTo>
                    <a:cubicBezTo>
                      <a:pt x="40" y="16"/>
                      <a:pt x="40" y="16"/>
                      <a:pt x="40" y="15"/>
                    </a:cubicBezTo>
                    <a:cubicBezTo>
                      <a:pt x="40" y="0"/>
                      <a:pt x="40" y="0"/>
                      <a:pt x="40" y="0"/>
                    </a:cubicBezTo>
                    <a:cubicBezTo>
                      <a:pt x="0" y="0"/>
                      <a:pt x="0" y="0"/>
                      <a:pt x="0" y="0"/>
                    </a:cubicBez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pic>
        <p:nvPicPr>
          <p:cNvPr id="95" name="object 9">
            <a:extLst>
              <a:ext uri="{FF2B5EF4-FFF2-40B4-BE49-F238E27FC236}">
                <a16:creationId xmlns:a16="http://schemas.microsoft.com/office/drawing/2014/main" id="{BD8BECC2-140F-FEF9-F1D3-591B250FEA6F}"/>
              </a:ext>
            </a:extLst>
          </p:cNvPr>
          <p:cNvPicPr/>
          <p:nvPr/>
        </p:nvPicPr>
        <p:blipFill>
          <a:blip r:embed="rId4" cstate="print"/>
          <a:stretch>
            <a:fillRect/>
          </a:stretch>
        </p:blipFill>
        <p:spPr>
          <a:xfrm>
            <a:off x="841277" y="245405"/>
            <a:ext cx="367615" cy="152907"/>
          </a:xfrm>
          <a:prstGeom prst="rect">
            <a:avLst/>
          </a:prstGeom>
        </p:spPr>
      </p:pic>
      <p:pic>
        <p:nvPicPr>
          <p:cNvPr id="96" name="object 10">
            <a:extLst>
              <a:ext uri="{FF2B5EF4-FFF2-40B4-BE49-F238E27FC236}">
                <a16:creationId xmlns:a16="http://schemas.microsoft.com/office/drawing/2014/main" id="{04C28713-550E-223F-6110-96915E2A116E}"/>
              </a:ext>
            </a:extLst>
          </p:cNvPr>
          <p:cNvPicPr/>
          <p:nvPr/>
        </p:nvPicPr>
        <p:blipFill>
          <a:blip r:embed="rId5" cstate="print"/>
          <a:stretch>
            <a:fillRect/>
          </a:stretch>
        </p:blipFill>
        <p:spPr>
          <a:xfrm>
            <a:off x="1261074" y="228293"/>
            <a:ext cx="1902783" cy="18613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p:txBody>
          <a:bodyPr/>
          <a:lstStyle/>
          <a:p>
            <a:r>
              <a:rPr lang="en-US" dirty="0"/>
              <a:t>What Is COOP?</a:t>
            </a:r>
          </a:p>
        </p:txBody>
      </p:sp>
      <p:sp>
        <p:nvSpPr>
          <p:cNvPr id="3" name="Subtitle 2">
            <a:extLst>
              <a:ext uri="{FF2B5EF4-FFF2-40B4-BE49-F238E27FC236}">
                <a16:creationId xmlns:a16="http://schemas.microsoft.com/office/drawing/2014/main" id="{0D537F64-4C96-4AA8-BB21-E8053A3186DD}"/>
              </a:ext>
            </a:extLst>
          </p:cNvPr>
          <p:cNvSpPr>
            <a:spLocks noGrp="1"/>
          </p:cNvSpPr>
          <p:nvPr>
            <p:ph type="subTitle" idx="1"/>
          </p:nvPr>
        </p:nvSpPr>
        <p:spPr>
          <a:xfrm>
            <a:off x="2818356" y="3721607"/>
            <a:ext cx="8304756" cy="2428671"/>
          </a:xfrm>
        </p:spPr>
        <p:txBody>
          <a:bodyPr>
            <a:noAutofit/>
          </a:bodyPr>
          <a:lstStyle/>
          <a:p>
            <a:pPr marL="0" indent="0">
              <a:buNone/>
            </a:pPr>
            <a:r>
              <a:rPr lang="en-US" sz="2400" dirty="0"/>
              <a:t>Jinizha Johnson</a:t>
            </a:r>
          </a:p>
          <a:p>
            <a:pPr marL="0" indent="0">
              <a:buNone/>
            </a:pPr>
            <a:r>
              <a:rPr lang="en-US" sz="2400" dirty="0"/>
              <a:t>Durham County/City Emergency Management</a:t>
            </a:r>
          </a:p>
          <a:p>
            <a:pPr marL="0" indent="0">
              <a:buNone/>
            </a:pPr>
            <a:r>
              <a:rPr lang="en-US" sz="2400" dirty="0"/>
              <a:t>All Hazards Planner</a:t>
            </a:r>
          </a:p>
        </p:txBody>
      </p:sp>
    </p:spTree>
    <p:extLst>
      <p:ext uri="{BB962C8B-B14F-4D97-AF65-F5344CB8AC3E}">
        <p14:creationId xmlns:p14="http://schemas.microsoft.com/office/powerpoint/2010/main" val="394693459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44500" y="542925"/>
            <a:ext cx="11214100" cy="590931"/>
          </a:xfrm>
        </p:spPr>
        <p:txBody>
          <a:bodyPr/>
          <a:lstStyle/>
          <a:p>
            <a:r>
              <a:rPr lang="en-US" sz="3600" dirty="0"/>
              <a:t>Continuity of Operations Plan</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499" y="1625385"/>
            <a:ext cx="10099675" cy="4689690"/>
          </a:xfrm>
        </p:spPr>
        <p:txBody>
          <a:bodyPr/>
          <a:lstStyle/>
          <a:p>
            <a:r>
              <a:rPr lang="en-US" sz="3200" dirty="0"/>
              <a:t>Continuity is the ability to provide uninterrupted services and support before, during, and after an incident that disrupts normal operations.</a:t>
            </a:r>
          </a:p>
          <a:p>
            <a:r>
              <a:rPr lang="en-US" sz="3200" dirty="0"/>
              <a:t>A continuity of operations plan will help your organization when an event happens that disrupts normal day to day operations.</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Tree>
    <p:extLst>
      <p:ext uri="{BB962C8B-B14F-4D97-AF65-F5344CB8AC3E}">
        <p14:creationId xmlns:p14="http://schemas.microsoft.com/office/powerpoint/2010/main" val="37334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44500" y="542925"/>
            <a:ext cx="11214100" cy="590931"/>
          </a:xfrm>
        </p:spPr>
        <p:txBody>
          <a:bodyPr/>
          <a:lstStyle/>
          <a:p>
            <a:r>
              <a:rPr lang="en-US" sz="3600" dirty="0"/>
              <a:t>Teams and Responsibilities</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625385"/>
            <a:ext cx="6870700" cy="4689690"/>
          </a:xfrm>
        </p:spPr>
        <p:txBody>
          <a:bodyPr/>
          <a:lstStyle/>
          <a:p>
            <a:r>
              <a:rPr lang="en-US" sz="3200" dirty="0"/>
              <a:t>Executive Team</a:t>
            </a:r>
          </a:p>
          <a:p>
            <a:r>
              <a:rPr lang="en-US" sz="3200" dirty="0"/>
              <a:t>Continuity Team</a:t>
            </a:r>
          </a:p>
          <a:p>
            <a:r>
              <a:rPr lang="en-US" sz="3200" dirty="0"/>
              <a:t>Planning Team</a:t>
            </a:r>
          </a:p>
          <a:p>
            <a:r>
              <a:rPr lang="en-US" sz="3200" dirty="0"/>
              <a:t>IT Team</a:t>
            </a:r>
          </a:p>
          <a:p>
            <a:r>
              <a:rPr lang="en-US" sz="3200" dirty="0"/>
              <a:t>Pandemic Team</a:t>
            </a:r>
          </a:p>
          <a:p>
            <a:r>
              <a:rPr lang="en-US" sz="3200" dirty="0"/>
              <a:t>Relocation Team</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Tree>
    <p:extLst>
      <p:ext uri="{BB962C8B-B14F-4D97-AF65-F5344CB8AC3E}">
        <p14:creationId xmlns:p14="http://schemas.microsoft.com/office/powerpoint/2010/main" val="194320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docProps/app.xml><?xml version="1.0" encoding="utf-8"?>
<Properties xmlns="http://schemas.openxmlformats.org/officeDocument/2006/extended-properties" xmlns:vt="http://schemas.openxmlformats.org/officeDocument/2006/docPropsVTypes">
  <TotalTime>0</TotalTime>
  <Words>1342</Words>
  <Application>Microsoft Office PowerPoint</Application>
  <PresentationFormat>Widescreen</PresentationFormat>
  <Paragraphs>116</Paragraphs>
  <Slides>11</Slides>
  <Notes>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11</vt:i4>
      </vt:variant>
    </vt:vector>
  </HeadingPairs>
  <TitlesOfParts>
    <vt:vector size="27" baseType="lpstr">
      <vt:lpstr>AmplitudeCondensed Medium</vt:lpstr>
      <vt:lpstr>AmplitudeTF</vt:lpstr>
      <vt:lpstr>Arial</vt:lpstr>
      <vt:lpstr>Bookman Old Style</vt:lpstr>
      <vt:lpstr>Calibri</vt:lpstr>
      <vt:lpstr>Calibri Light</vt:lpstr>
      <vt:lpstr>Georgia</vt:lpstr>
      <vt:lpstr>Source Sans Pro</vt:lpstr>
      <vt:lpstr>Times New Roman</vt:lpstr>
      <vt:lpstr>Trade Gothic LT Pro</vt:lpstr>
      <vt:lpstr>Trebuchet MS</vt:lpstr>
      <vt:lpstr>Wingdings</vt:lpstr>
      <vt:lpstr>Office Theme</vt:lpstr>
      <vt:lpstr>1_Office Theme</vt:lpstr>
      <vt:lpstr>2_Office Theme</vt:lpstr>
      <vt:lpstr>3_Office Theme</vt:lpstr>
      <vt:lpstr>Business Continuity &amp; Disaster Recovery</vt:lpstr>
      <vt:lpstr>PowerPoint Presentation</vt:lpstr>
      <vt:lpstr>PowerPoint Presentation</vt:lpstr>
      <vt:lpstr>No Industry Is Immune From Today’s Cyber &amp; Fraud Threats…</vt:lpstr>
      <vt:lpstr>To combat these risks, employees should be reminded of the following key practices:</vt:lpstr>
      <vt:lpstr>“Top 10 List” of Effective Programs/Practices</vt:lpstr>
      <vt:lpstr>What Is COOP?</vt:lpstr>
      <vt:lpstr>Continuity of Operations Plan</vt:lpstr>
      <vt:lpstr>Teams and Responsibilities</vt:lpstr>
      <vt:lpstr>Communications</vt:lpstr>
      <vt:lpstr>Test, Training and Exercise Plan/Maintenance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Continuity &amp; Disaster Recovery</dc:title>
  <dc:creator>Rutherford, Paul H (CB, USA)</dc:creator>
  <cp:lastModifiedBy>Rutherford, Paul H (CB, USA)</cp:lastModifiedBy>
  <cp:revision>1</cp:revision>
  <dcterms:created xsi:type="dcterms:W3CDTF">2024-07-10T11:19:54Z</dcterms:created>
  <dcterms:modified xsi:type="dcterms:W3CDTF">2024-07-10T11:46:10Z</dcterms:modified>
</cp:coreProperties>
</file>